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2" r:id="rId1"/>
  </p:sldMasterIdLst>
  <p:sldIdLst>
    <p:sldId id="256" r:id="rId2"/>
    <p:sldId id="266" r:id="rId3"/>
    <p:sldId id="260" r:id="rId4"/>
    <p:sldId id="257" r:id="rId5"/>
    <p:sldId id="272" r:id="rId6"/>
    <p:sldId id="267" r:id="rId7"/>
    <p:sldId id="268" r:id="rId8"/>
    <p:sldId id="269" r:id="rId9"/>
    <p:sldId id="270" r:id="rId10"/>
    <p:sldId id="261" r:id="rId11"/>
    <p:sldId id="273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embeddedFontLst>
    <p:embeddedFont>
      <p:font typeface="Arial Black" panose="020B0A04020102020204" pitchFamily="34" charset="0"/>
      <p:bold r:id="rId17"/>
    </p:embeddedFont>
  </p:embeddedFontLst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7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F51C-FE4C-46FF-875A-C4D395865590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7A4C0-7570-4771-8153-FE3ABF1C2911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838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24089"/>
          </a:xfrm>
        </p:spPr>
        <p:txBody>
          <a:bodyPr/>
          <a:lstStyle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4891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2614662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ags" Target="../tags/tag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654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30284"/>
            <a:ext cx="7886700" cy="4946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BF51C-FE4C-46FF-875A-C4D395865590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7A4C0-7570-4771-8153-FE3ABF1C2911}" type="slidenum">
              <a:rPr lang="en-US" smtClean="0"/>
              <a:t>‹#›</a:t>
            </a:fld>
            <a:endParaRPr lang="en-US"/>
          </a:p>
        </p:txBody>
      </p:sp>
    </p:spTree>
    <p:custDataLst>
      <p:tags r:id="rId5"/>
    </p:custDataLst>
    <p:extLst>
      <p:ext uri="{BB962C8B-B14F-4D97-AF65-F5344CB8AC3E}">
        <p14:creationId xmlns:p14="http://schemas.microsoft.com/office/powerpoint/2010/main" val="399808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4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2990" y="2031026"/>
            <a:ext cx="83980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accent1"/>
                </a:solidFill>
                <a:latin typeface="+mj-lt"/>
              </a:rPr>
              <a:t>I want to be a volunteer!</a:t>
            </a:r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47D516A1-96A0-C729-A8BE-80B7B86E345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63" b="787"/>
          <a:stretch/>
        </p:blipFill>
        <p:spPr>
          <a:xfrm>
            <a:off x="740687" y="4185232"/>
            <a:ext cx="7662625" cy="267276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7228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8D16B5BA-6949-7550-83AB-62A60F33DB4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63" b="787"/>
          <a:stretch/>
        </p:blipFill>
        <p:spPr>
          <a:xfrm>
            <a:off x="740687" y="4185232"/>
            <a:ext cx="7662625" cy="26727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7086"/>
            <a:ext cx="7886700" cy="67926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Other things we need to know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28503" y="1560664"/>
            <a:ext cx="5947954" cy="206210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  <a:latin typeface="+mj-lt"/>
              </a:rPr>
              <a:t>I’ve done the research </a:t>
            </a:r>
          </a:p>
          <a:p>
            <a:pPr algn="ctr"/>
            <a:r>
              <a:rPr lang="en-US" sz="3200" dirty="0">
                <a:solidFill>
                  <a:srgbClr val="0070C0"/>
                </a:solidFill>
                <a:latin typeface="+mj-lt"/>
              </a:rPr>
              <a:t>and I’ve found other</a:t>
            </a:r>
          </a:p>
          <a:p>
            <a:pPr algn="ctr"/>
            <a:r>
              <a:rPr lang="en-US" sz="3200" dirty="0">
                <a:solidFill>
                  <a:srgbClr val="0070C0"/>
                </a:solidFill>
                <a:latin typeface="+mj-lt"/>
              </a:rPr>
              <a:t>cool facts which </a:t>
            </a:r>
          </a:p>
          <a:p>
            <a:pPr algn="ctr"/>
            <a:r>
              <a:rPr lang="en-US" sz="3200" dirty="0">
                <a:solidFill>
                  <a:srgbClr val="0070C0"/>
                </a:solidFill>
                <a:latin typeface="+mj-lt"/>
              </a:rPr>
              <a:t>are important to know.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6339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Cool fact #1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28274" y="1950976"/>
            <a:ext cx="3887450" cy="329711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</a:rPr>
              <a:t>Include anything else that you have found out about the organisation that is of interest to you on this and the following slides.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AD3EFE-D06C-8080-A8FB-8C91E49D93AC}"/>
              </a:ext>
            </a:extLst>
          </p:cNvPr>
          <p:cNvSpPr txBox="1"/>
          <p:nvPr/>
        </p:nvSpPr>
        <p:spPr>
          <a:xfrm>
            <a:off x="3716637" y="1325400"/>
            <a:ext cx="1710725" cy="369332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+mj-lt"/>
              </a:rPr>
              <a:t>TITLE HERE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919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3" grpId="0"/>
      <p:bldP spid="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Cool fact #2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716637" y="1325400"/>
            <a:ext cx="1710725" cy="369332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+mj-lt"/>
              </a:rPr>
              <a:t>TITLE 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6066" y="2769582"/>
            <a:ext cx="3887450" cy="329711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endParaRPr lang="en-US" sz="1200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917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6" grpId="0"/>
      <p:bldP spid="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Cool fact #3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96066" y="2769582"/>
            <a:ext cx="3887450" cy="329711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63C8C5-7917-A667-0995-4E4A76AE2B63}"/>
              </a:ext>
            </a:extLst>
          </p:cNvPr>
          <p:cNvSpPr txBox="1"/>
          <p:nvPr/>
        </p:nvSpPr>
        <p:spPr>
          <a:xfrm>
            <a:off x="3716637" y="1325400"/>
            <a:ext cx="1710725" cy="369332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+mj-lt"/>
              </a:rPr>
              <a:t>TITLE HERE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611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Cool fact #4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96066" y="2769582"/>
            <a:ext cx="3887450" cy="329711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6B3794-435B-6587-DF30-E6E1BB9D0354}"/>
              </a:ext>
            </a:extLst>
          </p:cNvPr>
          <p:cNvSpPr txBox="1"/>
          <p:nvPr/>
        </p:nvSpPr>
        <p:spPr>
          <a:xfrm>
            <a:off x="3716637" y="1325400"/>
            <a:ext cx="1710725" cy="369332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+mj-lt"/>
              </a:rPr>
              <a:t>TITLE HERE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3347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Cool fact #5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96066" y="2769582"/>
            <a:ext cx="3887450" cy="329711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794E86-629A-87C3-A1D6-7DB18CEB31A8}"/>
              </a:ext>
            </a:extLst>
          </p:cNvPr>
          <p:cNvSpPr txBox="1"/>
          <p:nvPr/>
        </p:nvSpPr>
        <p:spPr>
          <a:xfrm>
            <a:off x="3716637" y="1325400"/>
            <a:ext cx="1710725" cy="369332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+mj-lt"/>
              </a:rPr>
              <a:t>TITLE HERE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400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6BE06E86-C416-1C88-AE6C-2D805B856F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63" b="787"/>
          <a:stretch/>
        </p:blipFill>
        <p:spPr>
          <a:xfrm>
            <a:off x="740687" y="4185232"/>
            <a:ext cx="7662625" cy="267276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26423"/>
            <a:ext cx="9144000" cy="216443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Things I need to know about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Volunteer involving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 err="1">
                <a:solidFill>
                  <a:schemeClr val="accent1"/>
                </a:solidFill>
              </a:rPr>
              <a:t>organisations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94672" y="2863648"/>
            <a:ext cx="11352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2060"/>
                </a:solidFill>
              </a:rPr>
              <a:t>Organisation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357074" y="2863648"/>
            <a:ext cx="6447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2060"/>
                </a:solidFill>
              </a:rPr>
              <a:t>Cause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022460" y="2863648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2060"/>
                </a:solidFill>
              </a:rPr>
              <a:t>Role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655766" y="2863648"/>
            <a:ext cx="8274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2060"/>
                </a:solidFill>
              </a:rPr>
              <a:t>Location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130108" y="2863650"/>
            <a:ext cx="1303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2060"/>
                </a:solidFill>
              </a:rPr>
              <a:t>Availability &amp; </a:t>
            </a:r>
          </a:p>
          <a:p>
            <a:r>
              <a:rPr lang="en-US" sz="1200" b="1" dirty="0">
                <a:solidFill>
                  <a:srgbClr val="002060"/>
                </a:solidFill>
              </a:rPr>
              <a:t>Contact Details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549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DCF8C6E4-B779-50CB-0B36-2CD70B5BA5E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63" b="787"/>
          <a:stretch/>
        </p:blipFill>
        <p:spPr>
          <a:xfrm>
            <a:off x="740687" y="4185232"/>
            <a:ext cx="7662625" cy="267276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1257"/>
            <a:ext cx="9144000" cy="1114698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What I’ve discovered through my research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42547" y="1635824"/>
            <a:ext cx="2332498" cy="30777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+mj-lt"/>
              </a:rPr>
              <a:t>Organisation &amp; Cause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642547" y="2353253"/>
            <a:ext cx="2668231" cy="30777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+mj-lt"/>
              </a:rPr>
              <a:t>Role you can volunteer in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605556" y="3070682"/>
            <a:ext cx="3830087" cy="30777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+mj-lt"/>
              </a:rPr>
              <a:t>They are of interest to me because…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642547" y="3711166"/>
            <a:ext cx="1042401" cy="30777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+mj-lt"/>
              </a:rPr>
              <a:t>Location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643375" y="4367485"/>
            <a:ext cx="3084755" cy="30777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+mj-lt"/>
              </a:rPr>
              <a:t>Availability &amp; Contact Details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6358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66" grpId="0"/>
      <p:bldP spid="68" grpId="0"/>
      <p:bldP spid="70" grpId="0"/>
      <p:bldP spid="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685800" y="252549"/>
            <a:ext cx="10515600" cy="1114698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Volunteer Organisation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8971" y="1690688"/>
            <a:ext cx="8212183" cy="265271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accent1"/>
                </a:solidFill>
              </a:rPr>
              <a:t>Describe who they are.  What is their cause?</a:t>
            </a:r>
          </a:p>
          <a:p>
            <a:pPr>
              <a:lnSpc>
                <a:spcPct val="150000"/>
              </a:lnSpc>
            </a:pPr>
            <a:endParaRPr lang="en-US" sz="1600" dirty="0">
              <a:solidFill>
                <a:schemeClr val="accent1"/>
              </a:solidFill>
            </a:endParaRPr>
          </a:p>
        </p:txBody>
      </p:sp>
      <p:pic>
        <p:nvPicPr>
          <p:cNvPr id="43" name="Picture 42" descr="A picture containing text&#10;&#10;Description automatically generated">
            <a:extLst>
              <a:ext uri="{FF2B5EF4-FFF2-40B4-BE49-F238E27FC236}">
                <a16:creationId xmlns:a16="http://schemas.microsoft.com/office/drawing/2014/main" id="{8511D08A-5BE6-5C56-CB25-22097C97458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63" b="787"/>
          <a:stretch/>
        </p:blipFill>
        <p:spPr>
          <a:xfrm>
            <a:off x="740687" y="4185232"/>
            <a:ext cx="7662625" cy="267276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11719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685800" y="235132"/>
            <a:ext cx="10515600" cy="1149532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Role you can volunteer in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1554" y="1384664"/>
            <a:ext cx="8229600" cy="295873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accent1"/>
                </a:solidFill>
              </a:rPr>
              <a:t>Describe what you will be doing when you are volunteering.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accent1"/>
                </a:solidFill>
              </a:rPr>
              <a:t>Do you need a Blue Card?</a:t>
            </a:r>
          </a:p>
          <a:p>
            <a:pPr>
              <a:lnSpc>
                <a:spcPct val="150000"/>
              </a:lnSpc>
            </a:pPr>
            <a:endParaRPr lang="en-US" sz="1600" dirty="0">
              <a:solidFill>
                <a:schemeClr val="accent1"/>
              </a:solidFill>
            </a:endParaRPr>
          </a:p>
        </p:txBody>
      </p:sp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E1DE268F-48AD-84DA-E433-9EEC34F5553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63" b="787"/>
          <a:stretch/>
        </p:blipFill>
        <p:spPr>
          <a:xfrm>
            <a:off x="740687" y="4185232"/>
            <a:ext cx="7662625" cy="267276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25369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685800" y="243840"/>
            <a:ext cx="10515600" cy="1132115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I’m interested because…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1554" y="1375955"/>
            <a:ext cx="8220892" cy="296744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accent1"/>
                </a:solidFill>
              </a:rPr>
              <a:t>Describe how this organisation aligns with a cause that you are passionate about.</a:t>
            </a:r>
          </a:p>
          <a:p>
            <a:pPr>
              <a:lnSpc>
                <a:spcPct val="150000"/>
              </a:lnSpc>
            </a:pPr>
            <a:endParaRPr lang="en-US" sz="1600" dirty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</a:pPr>
            <a:endParaRPr lang="en-US" sz="1600" dirty="0">
              <a:solidFill>
                <a:schemeClr val="accent1"/>
              </a:solidFill>
            </a:endParaRPr>
          </a:p>
        </p:txBody>
      </p:sp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73BD2C79-7431-6FFC-4FBF-A99B8D85C29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63" b="787"/>
          <a:stretch/>
        </p:blipFill>
        <p:spPr>
          <a:xfrm>
            <a:off x="740687" y="4185232"/>
            <a:ext cx="7662625" cy="267276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34791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685800" y="156754"/>
            <a:ext cx="10515600" cy="122790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Volunteer Organisation –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Location</a:t>
            </a:r>
          </a:p>
        </p:txBody>
      </p:sp>
      <p:pic>
        <p:nvPicPr>
          <p:cNvPr id="45" name="Picture 44" descr="A picture containing text&#10;&#10;Description automatically generated">
            <a:extLst>
              <a:ext uri="{FF2B5EF4-FFF2-40B4-BE49-F238E27FC236}">
                <a16:creationId xmlns:a16="http://schemas.microsoft.com/office/drawing/2014/main" id="{EE3CCA41-D6A6-97A3-E98C-94F94A761D9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63" b="787"/>
          <a:stretch/>
        </p:blipFill>
        <p:spPr>
          <a:xfrm>
            <a:off x="740687" y="4185232"/>
            <a:ext cx="7662625" cy="26727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5429" y="1384663"/>
            <a:ext cx="8273142" cy="2958737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accent1"/>
                </a:solidFill>
              </a:rPr>
              <a:t>Where are they located?  How will you get there?</a:t>
            </a:r>
          </a:p>
          <a:p>
            <a:pPr>
              <a:lnSpc>
                <a:spcPct val="150000"/>
              </a:lnSpc>
            </a:pPr>
            <a:endParaRPr lang="en-US" sz="1600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6301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8BB5563D-B0A7-4AED-C132-EF465F5D0E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63" b="787"/>
          <a:stretch/>
        </p:blipFill>
        <p:spPr>
          <a:xfrm>
            <a:off x="740687" y="4185232"/>
            <a:ext cx="7662625" cy="267276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86432"/>
            <a:ext cx="9144000" cy="118358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Volunteer Organisation –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Availability &amp; Contacts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0348" y="1337470"/>
            <a:ext cx="8268646" cy="265271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accent1"/>
                </a:solidFill>
              </a:rPr>
              <a:t>What days can you volunteer?  How long is each shift? Who do you contact?</a:t>
            </a:r>
          </a:p>
          <a:p>
            <a:pPr>
              <a:lnSpc>
                <a:spcPct val="150000"/>
              </a:lnSpc>
            </a:pPr>
            <a:endParaRPr lang="en-US" sz="1600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8133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90CEB0EB-7112-AEB1-F8CB-7B9319C927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63" b="787"/>
          <a:stretch/>
        </p:blipFill>
        <p:spPr>
          <a:xfrm>
            <a:off x="740687" y="4185232"/>
            <a:ext cx="7662625" cy="267276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21942"/>
            <a:ext cx="9144000" cy="1148069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Volunteering will benefit 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0347" y="1370011"/>
            <a:ext cx="8259769" cy="2973389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accent1"/>
                </a:solidFill>
              </a:rPr>
              <a:t>What are you going to get back?</a:t>
            </a:r>
          </a:p>
          <a:p>
            <a:pPr>
              <a:lnSpc>
                <a:spcPct val="150000"/>
              </a:lnSpc>
            </a:pPr>
            <a:endParaRPr lang="en-US" sz="1600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10343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5"/>
  <p:tag name="ARTICULATE_DESIGN_ID_OFFICE THEME" val="qmUBFZEi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1311</TotalTime>
  <Words>234</Words>
  <Application>Microsoft Office PowerPoint</Application>
  <PresentationFormat>On-screen Show (4:3)</PresentationFormat>
  <Paragraphs>43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Arial Black</vt:lpstr>
      <vt:lpstr>Office Theme</vt:lpstr>
      <vt:lpstr>PowerPoint Presentation</vt:lpstr>
      <vt:lpstr>Things I need to know about Volunteer involving  organisations</vt:lpstr>
      <vt:lpstr>What I’ve discovered through my research</vt:lpstr>
      <vt:lpstr>Volunteer Organisation</vt:lpstr>
      <vt:lpstr>Role you can volunteer in</vt:lpstr>
      <vt:lpstr>I’m interested because…</vt:lpstr>
      <vt:lpstr>Volunteer Organisation –  Location</vt:lpstr>
      <vt:lpstr>Volunteer Organisation –  Availability &amp; Contacts</vt:lpstr>
      <vt:lpstr>Volunteering will benefit me</vt:lpstr>
      <vt:lpstr>Other things we need to know</vt:lpstr>
      <vt:lpstr>Cool fact #1</vt:lpstr>
      <vt:lpstr>Cool fact #2</vt:lpstr>
      <vt:lpstr>Cool fact #3</vt:lpstr>
      <vt:lpstr>Cool fact #4</vt:lpstr>
      <vt:lpstr>Cool fact #5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PresenterMedia.com</dc:creator>
  <cp:lastModifiedBy>John Clark</cp:lastModifiedBy>
  <cp:revision>33</cp:revision>
  <dcterms:created xsi:type="dcterms:W3CDTF">2017-02-27T20:05:52Z</dcterms:created>
  <dcterms:modified xsi:type="dcterms:W3CDTF">2022-08-18T09:49:02Z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24D93BA4-63E2-45AD-8377-4A1364CD6A74</vt:lpwstr>
  </property>
  <property fmtid="{D5CDD505-2E9C-101B-9397-08002B2CF9AE}" pid="3" name="ArticulatePath">
    <vt:lpwstr>CHCVOL001 Volunteer_Organisations_PP Template.v1.0 (1)</vt:lpwstr>
  </property>
</Properties>
</file>