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2" r:id="rId1"/>
  </p:sldMasterIdLst>
  <p:sldIdLst>
    <p:sldId id="256" r:id="rId2"/>
    <p:sldId id="266" r:id="rId3"/>
    <p:sldId id="260" r:id="rId4"/>
    <p:sldId id="257" r:id="rId5"/>
    <p:sldId id="272" r:id="rId6"/>
    <p:sldId id="267" r:id="rId7"/>
    <p:sldId id="268" r:id="rId8"/>
    <p:sldId id="269" r:id="rId9"/>
    <p:sldId id="270" r:id="rId10"/>
    <p:sldId id="261" r:id="rId11"/>
    <p:sldId id="273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F51C-FE4C-46FF-875A-C4D39586559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7A4C0-7570-4771-8153-FE3ABF1C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8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489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66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F51C-FE4C-46FF-875A-C4D395865590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7A4C0-7570-4771-8153-FE3ABF1C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72990" y="2031026"/>
            <a:ext cx="8398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+mj-lt"/>
              </a:rPr>
              <a:t>I want to be a volunteer!</a:t>
            </a:r>
          </a:p>
        </p:txBody>
      </p:sp>
    </p:spTree>
    <p:extLst>
      <p:ext uri="{BB962C8B-B14F-4D97-AF65-F5344CB8AC3E}">
        <p14:creationId xmlns:p14="http://schemas.microsoft.com/office/powerpoint/2010/main" val="107228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Other things we need to know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54442" y="2723930"/>
            <a:ext cx="5344476" cy="206210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+mj-lt"/>
              </a:rPr>
              <a:t>I’ve done the research </a:t>
            </a:r>
          </a:p>
          <a:p>
            <a:r>
              <a:rPr lang="en-US" sz="3200" dirty="0">
                <a:solidFill>
                  <a:schemeClr val="accent2"/>
                </a:solidFill>
                <a:latin typeface="+mj-lt"/>
              </a:rPr>
              <a:t>and I’ve found other</a:t>
            </a:r>
          </a:p>
          <a:p>
            <a:r>
              <a:rPr lang="en-US" sz="3200" dirty="0">
                <a:solidFill>
                  <a:schemeClr val="accent2"/>
                </a:solidFill>
                <a:latin typeface="+mj-lt"/>
              </a:rPr>
              <a:t>cool facts which </a:t>
            </a:r>
          </a:p>
          <a:p>
            <a:r>
              <a:rPr lang="en-US" sz="3200" dirty="0">
                <a:solidFill>
                  <a:schemeClr val="accent2"/>
                </a:solidFill>
                <a:latin typeface="+mj-lt"/>
              </a:rPr>
              <a:t>are important to know.</a:t>
            </a:r>
          </a:p>
        </p:txBody>
      </p:sp>
      <p:sp>
        <p:nvSpPr>
          <p:cNvPr id="6" name="Freeform 18"/>
          <p:cNvSpPr>
            <a:spLocks noChangeAspect="1"/>
          </p:cNvSpPr>
          <p:nvPr/>
        </p:nvSpPr>
        <p:spPr bwMode="auto">
          <a:xfrm rot="334961">
            <a:off x="2974566" y="4946304"/>
            <a:ext cx="899345" cy="1962821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22"/>
          <p:cNvSpPr>
            <a:spLocks noChangeAspect="1"/>
          </p:cNvSpPr>
          <p:nvPr/>
        </p:nvSpPr>
        <p:spPr bwMode="auto">
          <a:xfrm>
            <a:off x="1049437" y="4118203"/>
            <a:ext cx="1137871" cy="2739800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8"/>
          <p:cNvSpPr>
            <a:spLocks noChangeAspect="1"/>
          </p:cNvSpPr>
          <p:nvPr/>
        </p:nvSpPr>
        <p:spPr bwMode="auto">
          <a:xfrm>
            <a:off x="448374" y="4786033"/>
            <a:ext cx="709933" cy="2071870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 noChangeAspect="1"/>
          </p:cNvSpPr>
          <p:nvPr/>
        </p:nvSpPr>
        <p:spPr bwMode="auto">
          <a:xfrm>
            <a:off x="1798099" y="2956429"/>
            <a:ext cx="1595935" cy="390157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20"/>
          <p:cNvSpPr>
            <a:spLocks noChangeAspect="1"/>
          </p:cNvSpPr>
          <p:nvPr/>
        </p:nvSpPr>
        <p:spPr bwMode="auto">
          <a:xfrm>
            <a:off x="2446314" y="4404381"/>
            <a:ext cx="1138040" cy="2453621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3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96063" y="2438036"/>
            <a:ext cx="2505814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j-lt"/>
              </a:rPr>
              <a:t>TITLE GOES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accent1"/>
                </a:solidFill>
              </a:rPr>
              <a:t>Include anything else that you have found out about the organisation that is of interest to you on this and the following slides.</a:t>
            </a: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224696" y="1989138"/>
            <a:ext cx="2133600" cy="4868862"/>
          </a:xfrm>
          <a:custGeom>
            <a:avLst/>
            <a:gdLst>
              <a:gd name="T0" fmla="*/ 167 w 670"/>
              <a:gd name="T1" fmla="*/ 1534 h 1534"/>
              <a:gd name="T2" fmla="*/ 167 w 670"/>
              <a:gd name="T3" fmla="*/ 1345 h 1534"/>
              <a:gd name="T4" fmla="*/ 150 w 670"/>
              <a:gd name="T5" fmla="*/ 1202 h 1534"/>
              <a:gd name="T6" fmla="*/ 79 w 670"/>
              <a:gd name="T7" fmla="*/ 923 h 1534"/>
              <a:gd name="T8" fmla="*/ 44 w 670"/>
              <a:gd name="T9" fmla="*/ 636 h 1534"/>
              <a:gd name="T10" fmla="*/ 216 w 670"/>
              <a:gd name="T11" fmla="*/ 492 h 1534"/>
              <a:gd name="T12" fmla="*/ 409 w 670"/>
              <a:gd name="T13" fmla="*/ 404 h 1534"/>
              <a:gd name="T14" fmla="*/ 433 w 670"/>
              <a:gd name="T15" fmla="*/ 74 h 1534"/>
              <a:gd name="T16" fmla="*/ 489 w 670"/>
              <a:gd name="T17" fmla="*/ 0 h 1534"/>
              <a:gd name="T18" fmla="*/ 554 w 670"/>
              <a:gd name="T19" fmla="*/ 138 h 1534"/>
              <a:gd name="T20" fmla="*/ 554 w 670"/>
              <a:gd name="T21" fmla="*/ 492 h 1534"/>
              <a:gd name="T22" fmla="*/ 647 w 670"/>
              <a:gd name="T23" fmla="*/ 837 h 1534"/>
              <a:gd name="T24" fmla="*/ 570 w 670"/>
              <a:gd name="T25" fmla="*/ 1363 h 1534"/>
              <a:gd name="T26" fmla="*/ 557 w 670"/>
              <a:gd name="T27" fmla="*/ 1534 h 1534"/>
              <a:gd name="T28" fmla="*/ 167 w 670"/>
              <a:gd name="T29" fmla="*/ 1534 h 1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70" h="1534">
                <a:moveTo>
                  <a:pt x="167" y="1534"/>
                </a:moveTo>
                <a:cubicBezTo>
                  <a:pt x="167" y="1345"/>
                  <a:pt x="167" y="1345"/>
                  <a:pt x="167" y="1345"/>
                </a:cubicBezTo>
                <a:cubicBezTo>
                  <a:pt x="167" y="1345"/>
                  <a:pt x="178" y="1273"/>
                  <a:pt x="150" y="1202"/>
                </a:cubicBezTo>
                <a:cubicBezTo>
                  <a:pt x="123" y="1130"/>
                  <a:pt x="88" y="952"/>
                  <a:pt x="79" y="923"/>
                </a:cubicBezTo>
                <a:cubicBezTo>
                  <a:pt x="69" y="894"/>
                  <a:pt x="0" y="683"/>
                  <a:pt x="44" y="636"/>
                </a:cubicBezTo>
                <a:cubicBezTo>
                  <a:pt x="88" y="588"/>
                  <a:pt x="164" y="523"/>
                  <a:pt x="216" y="492"/>
                </a:cubicBezTo>
                <a:cubicBezTo>
                  <a:pt x="267" y="462"/>
                  <a:pt x="399" y="439"/>
                  <a:pt x="409" y="404"/>
                </a:cubicBezTo>
                <a:cubicBezTo>
                  <a:pt x="418" y="369"/>
                  <a:pt x="433" y="74"/>
                  <a:pt x="433" y="74"/>
                </a:cubicBezTo>
                <a:cubicBezTo>
                  <a:pt x="433" y="74"/>
                  <a:pt x="440" y="0"/>
                  <a:pt x="489" y="0"/>
                </a:cubicBezTo>
                <a:cubicBezTo>
                  <a:pt x="539" y="0"/>
                  <a:pt x="554" y="50"/>
                  <a:pt x="554" y="138"/>
                </a:cubicBezTo>
                <a:cubicBezTo>
                  <a:pt x="554" y="226"/>
                  <a:pt x="558" y="433"/>
                  <a:pt x="554" y="492"/>
                </a:cubicBezTo>
                <a:cubicBezTo>
                  <a:pt x="552" y="507"/>
                  <a:pt x="670" y="662"/>
                  <a:pt x="647" y="837"/>
                </a:cubicBezTo>
                <a:cubicBezTo>
                  <a:pt x="625" y="1007"/>
                  <a:pt x="579" y="1241"/>
                  <a:pt x="570" y="1363"/>
                </a:cubicBezTo>
                <a:cubicBezTo>
                  <a:pt x="557" y="1534"/>
                  <a:pt x="557" y="1534"/>
                  <a:pt x="557" y="1534"/>
                </a:cubicBezTo>
                <a:lnTo>
                  <a:pt x="167" y="15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9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#2</a:t>
            </a: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452269" y="2061279"/>
            <a:ext cx="2014213" cy="4809400"/>
          </a:xfrm>
          <a:custGeom>
            <a:avLst/>
            <a:gdLst>
              <a:gd name="T0" fmla="*/ 92 w 635"/>
              <a:gd name="T1" fmla="*/ 1515 h 1515"/>
              <a:gd name="T2" fmla="*/ 92 w 635"/>
              <a:gd name="T3" fmla="*/ 1269 h 1515"/>
              <a:gd name="T4" fmla="*/ 59 w 635"/>
              <a:gd name="T5" fmla="*/ 1133 h 1515"/>
              <a:gd name="T6" fmla="*/ 0 w 635"/>
              <a:gd name="T7" fmla="*/ 827 h 1515"/>
              <a:gd name="T8" fmla="*/ 77 w 635"/>
              <a:gd name="T9" fmla="*/ 715 h 1515"/>
              <a:gd name="T10" fmla="*/ 178 w 635"/>
              <a:gd name="T11" fmla="*/ 621 h 1515"/>
              <a:gd name="T12" fmla="*/ 121 w 635"/>
              <a:gd name="T13" fmla="*/ 124 h 1515"/>
              <a:gd name="T14" fmla="*/ 138 w 635"/>
              <a:gd name="T15" fmla="*/ 9 h 1515"/>
              <a:gd name="T16" fmla="*/ 228 w 635"/>
              <a:gd name="T17" fmla="*/ 95 h 1515"/>
              <a:gd name="T18" fmla="*/ 294 w 635"/>
              <a:gd name="T19" fmla="*/ 466 h 1515"/>
              <a:gd name="T20" fmla="*/ 295 w 635"/>
              <a:gd name="T21" fmla="*/ 524 h 1515"/>
              <a:gd name="T22" fmla="*/ 327 w 635"/>
              <a:gd name="T23" fmla="*/ 556 h 1515"/>
              <a:gd name="T24" fmla="*/ 351 w 635"/>
              <a:gd name="T25" fmla="*/ 557 h 1515"/>
              <a:gd name="T26" fmla="*/ 383 w 635"/>
              <a:gd name="T27" fmla="*/ 533 h 1515"/>
              <a:gd name="T28" fmla="*/ 442 w 635"/>
              <a:gd name="T29" fmla="*/ 279 h 1515"/>
              <a:gd name="T30" fmla="*/ 497 w 635"/>
              <a:gd name="T31" fmla="*/ 161 h 1515"/>
              <a:gd name="T32" fmla="*/ 556 w 635"/>
              <a:gd name="T33" fmla="*/ 269 h 1515"/>
              <a:gd name="T34" fmla="*/ 543 w 635"/>
              <a:gd name="T35" fmla="*/ 464 h 1515"/>
              <a:gd name="T36" fmla="*/ 496 w 635"/>
              <a:gd name="T37" fmla="*/ 640 h 1515"/>
              <a:gd name="T38" fmla="*/ 573 w 635"/>
              <a:gd name="T39" fmla="*/ 781 h 1515"/>
              <a:gd name="T40" fmla="*/ 635 w 635"/>
              <a:gd name="T41" fmla="*/ 906 h 1515"/>
              <a:gd name="T42" fmla="*/ 560 w 635"/>
              <a:gd name="T43" fmla="*/ 1146 h 1515"/>
              <a:gd name="T44" fmla="*/ 475 w 635"/>
              <a:gd name="T45" fmla="*/ 1362 h 1515"/>
              <a:gd name="T46" fmla="*/ 468 w 635"/>
              <a:gd name="T47" fmla="*/ 1515 h 1515"/>
              <a:gd name="T48" fmla="*/ 92 w 635"/>
              <a:gd name="T49" fmla="*/ 1515 h 1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35" h="1515">
                <a:moveTo>
                  <a:pt x="92" y="1515"/>
                </a:moveTo>
                <a:cubicBezTo>
                  <a:pt x="92" y="1269"/>
                  <a:pt x="92" y="1269"/>
                  <a:pt x="92" y="1269"/>
                </a:cubicBezTo>
                <a:cubicBezTo>
                  <a:pt x="92" y="1269"/>
                  <a:pt x="105" y="1228"/>
                  <a:pt x="59" y="1133"/>
                </a:cubicBezTo>
                <a:cubicBezTo>
                  <a:pt x="13" y="1038"/>
                  <a:pt x="0" y="860"/>
                  <a:pt x="0" y="827"/>
                </a:cubicBezTo>
                <a:cubicBezTo>
                  <a:pt x="0" y="794"/>
                  <a:pt x="24" y="757"/>
                  <a:pt x="77" y="715"/>
                </a:cubicBezTo>
                <a:cubicBezTo>
                  <a:pt x="131" y="673"/>
                  <a:pt x="178" y="621"/>
                  <a:pt x="178" y="621"/>
                </a:cubicBezTo>
                <a:cubicBezTo>
                  <a:pt x="178" y="621"/>
                  <a:pt x="132" y="202"/>
                  <a:pt x="121" y="124"/>
                </a:cubicBezTo>
                <a:cubicBezTo>
                  <a:pt x="110" y="47"/>
                  <a:pt x="110" y="18"/>
                  <a:pt x="138" y="9"/>
                </a:cubicBezTo>
                <a:cubicBezTo>
                  <a:pt x="165" y="0"/>
                  <a:pt x="195" y="0"/>
                  <a:pt x="228" y="95"/>
                </a:cubicBezTo>
                <a:cubicBezTo>
                  <a:pt x="261" y="191"/>
                  <a:pt x="290" y="383"/>
                  <a:pt x="294" y="466"/>
                </a:cubicBezTo>
                <a:cubicBezTo>
                  <a:pt x="295" y="492"/>
                  <a:pt x="295" y="511"/>
                  <a:pt x="295" y="524"/>
                </a:cubicBezTo>
                <a:cubicBezTo>
                  <a:pt x="295" y="542"/>
                  <a:pt x="309" y="556"/>
                  <a:pt x="327" y="556"/>
                </a:cubicBezTo>
                <a:cubicBezTo>
                  <a:pt x="351" y="557"/>
                  <a:pt x="351" y="557"/>
                  <a:pt x="351" y="557"/>
                </a:cubicBezTo>
                <a:cubicBezTo>
                  <a:pt x="366" y="557"/>
                  <a:pt x="379" y="547"/>
                  <a:pt x="383" y="533"/>
                </a:cubicBezTo>
                <a:cubicBezTo>
                  <a:pt x="398" y="477"/>
                  <a:pt x="434" y="341"/>
                  <a:pt x="442" y="279"/>
                </a:cubicBezTo>
                <a:cubicBezTo>
                  <a:pt x="453" y="200"/>
                  <a:pt x="448" y="167"/>
                  <a:pt x="497" y="161"/>
                </a:cubicBezTo>
                <a:cubicBezTo>
                  <a:pt x="547" y="156"/>
                  <a:pt x="556" y="202"/>
                  <a:pt x="556" y="269"/>
                </a:cubicBezTo>
                <a:cubicBezTo>
                  <a:pt x="556" y="337"/>
                  <a:pt x="562" y="378"/>
                  <a:pt x="543" y="464"/>
                </a:cubicBezTo>
                <a:cubicBezTo>
                  <a:pt x="525" y="550"/>
                  <a:pt x="483" y="599"/>
                  <a:pt x="496" y="640"/>
                </a:cubicBezTo>
                <a:cubicBezTo>
                  <a:pt x="508" y="680"/>
                  <a:pt x="573" y="781"/>
                  <a:pt x="573" y="781"/>
                </a:cubicBezTo>
                <a:cubicBezTo>
                  <a:pt x="573" y="781"/>
                  <a:pt x="635" y="860"/>
                  <a:pt x="635" y="906"/>
                </a:cubicBezTo>
                <a:cubicBezTo>
                  <a:pt x="635" y="952"/>
                  <a:pt x="591" y="1071"/>
                  <a:pt x="560" y="1146"/>
                </a:cubicBezTo>
                <a:cubicBezTo>
                  <a:pt x="529" y="1221"/>
                  <a:pt x="486" y="1254"/>
                  <a:pt x="475" y="1362"/>
                </a:cubicBezTo>
                <a:cubicBezTo>
                  <a:pt x="464" y="1471"/>
                  <a:pt x="468" y="1515"/>
                  <a:pt x="468" y="1515"/>
                </a:cubicBezTo>
                <a:lnTo>
                  <a:pt x="92" y="151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96063" y="2438036"/>
            <a:ext cx="2505814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+mj-lt"/>
              </a:rPr>
              <a:t>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7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3" grpId="0"/>
      <p:bldP spid="13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#3</a:t>
            </a:r>
            <a:endParaRPr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344168" y="2222329"/>
            <a:ext cx="2230415" cy="4648352"/>
          </a:xfrm>
          <a:custGeom>
            <a:avLst/>
            <a:gdLst>
              <a:gd name="T0" fmla="*/ 133 w 703"/>
              <a:gd name="T1" fmla="*/ 1464 h 1464"/>
              <a:gd name="T2" fmla="*/ 140 w 703"/>
              <a:gd name="T3" fmla="*/ 1310 h 1464"/>
              <a:gd name="T4" fmla="*/ 103 w 703"/>
              <a:gd name="T5" fmla="*/ 1154 h 1464"/>
              <a:gd name="T6" fmla="*/ 2 w 703"/>
              <a:gd name="T7" fmla="*/ 818 h 1464"/>
              <a:gd name="T8" fmla="*/ 83 w 703"/>
              <a:gd name="T9" fmla="*/ 576 h 1464"/>
              <a:gd name="T10" fmla="*/ 30 w 703"/>
              <a:gd name="T11" fmla="*/ 316 h 1464"/>
              <a:gd name="T12" fmla="*/ 15 w 703"/>
              <a:gd name="T13" fmla="*/ 125 h 1464"/>
              <a:gd name="T14" fmla="*/ 59 w 703"/>
              <a:gd name="T15" fmla="*/ 4 h 1464"/>
              <a:gd name="T16" fmla="*/ 129 w 703"/>
              <a:gd name="T17" fmla="*/ 112 h 1464"/>
              <a:gd name="T18" fmla="*/ 235 w 703"/>
              <a:gd name="T19" fmla="*/ 501 h 1464"/>
              <a:gd name="T20" fmla="*/ 276 w 703"/>
              <a:gd name="T21" fmla="*/ 83 h 1464"/>
              <a:gd name="T22" fmla="*/ 332 w 703"/>
              <a:gd name="T23" fmla="*/ 22 h 1464"/>
              <a:gd name="T24" fmla="*/ 397 w 703"/>
              <a:gd name="T25" fmla="*/ 145 h 1464"/>
              <a:gd name="T26" fmla="*/ 406 w 703"/>
              <a:gd name="T27" fmla="*/ 517 h 1464"/>
              <a:gd name="T28" fmla="*/ 563 w 703"/>
              <a:gd name="T29" fmla="*/ 130 h 1464"/>
              <a:gd name="T30" fmla="*/ 644 w 703"/>
              <a:gd name="T31" fmla="*/ 35 h 1464"/>
              <a:gd name="T32" fmla="*/ 686 w 703"/>
              <a:gd name="T33" fmla="*/ 180 h 1464"/>
              <a:gd name="T34" fmla="*/ 600 w 703"/>
              <a:gd name="T35" fmla="*/ 521 h 1464"/>
              <a:gd name="T36" fmla="*/ 598 w 703"/>
              <a:gd name="T37" fmla="*/ 807 h 1464"/>
              <a:gd name="T38" fmla="*/ 615 w 703"/>
              <a:gd name="T39" fmla="*/ 992 h 1464"/>
              <a:gd name="T40" fmla="*/ 540 w 703"/>
              <a:gd name="T41" fmla="*/ 1284 h 1464"/>
              <a:gd name="T42" fmla="*/ 529 w 703"/>
              <a:gd name="T43" fmla="*/ 1464 h 1464"/>
              <a:gd name="T44" fmla="*/ 133 w 703"/>
              <a:gd name="T45" fmla="*/ 1464 h 1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03" h="1464">
                <a:moveTo>
                  <a:pt x="133" y="1464"/>
                </a:moveTo>
                <a:cubicBezTo>
                  <a:pt x="140" y="1310"/>
                  <a:pt x="140" y="1310"/>
                  <a:pt x="140" y="1310"/>
                </a:cubicBezTo>
                <a:cubicBezTo>
                  <a:pt x="140" y="1310"/>
                  <a:pt x="142" y="1242"/>
                  <a:pt x="103" y="1154"/>
                </a:cubicBezTo>
                <a:cubicBezTo>
                  <a:pt x="65" y="1066"/>
                  <a:pt x="4" y="923"/>
                  <a:pt x="2" y="818"/>
                </a:cubicBezTo>
                <a:cubicBezTo>
                  <a:pt x="0" y="713"/>
                  <a:pt x="61" y="602"/>
                  <a:pt x="83" y="576"/>
                </a:cubicBezTo>
                <a:cubicBezTo>
                  <a:pt x="105" y="550"/>
                  <a:pt x="37" y="426"/>
                  <a:pt x="30" y="316"/>
                </a:cubicBezTo>
                <a:cubicBezTo>
                  <a:pt x="22" y="206"/>
                  <a:pt x="13" y="173"/>
                  <a:pt x="15" y="125"/>
                </a:cubicBezTo>
                <a:cubicBezTo>
                  <a:pt x="17" y="77"/>
                  <a:pt x="17" y="7"/>
                  <a:pt x="59" y="4"/>
                </a:cubicBezTo>
                <a:cubicBezTo>
                  <a:pt x="101" y="0"/>
                  <a:pt x="118" y="37"/>
                  <a:pt x="129" y="112"/>
                </a:cubicBezTo>
                <a:cubicBezTo>
                  <a:pt x="140" y="187"/>
                  <a:pt x="202" y="514"/>
                  <a:pt x="235" y="501"/>
                </a:cubicBezTo>
                <a:cubicBezTo>
                  <a:pt x="268" y="488"/>
                  <a:pt x="276" y="83"/>
                  <a:pt x="276" y="83"/>
                </a:cubicBezTo>
                <a:cubicBezTo>
                  <a:pt x="276" y="83"/>
                  <a:pt x="281" y="18"/>
                  <a:pt x="332" y="22"/>
                </a:cubicBezTo>
                <a:cubicBezTo>
                  <a:pt x="384" y="26"/>
                  <a:pt x="397" y="62"/>
                  <a:pt x="397" y="145"/>
                </a:cubicBezTo>
                <a:cubicBezTo>
                  <a:pt x="397" y="228"/>
                  <a:pt x="356" y="525"/>
                  <a:pt x="406" y="517"/>
                </a:cubicBezTo>
                <a:cubicBezTo>
                  <a:pt x="455" y="510"/>
                  <a:pt x="560" y="140"/>
                  <a:pt x="563" y="130"/>
                </a:cubicBezTo>
                <a:cubicBezTo>
                  <a:pt x="567" y="121"/>
                  <a:pt x="585" y="29"/>
                  <a:pt x="644" y="35"/>
                </a:cubicBezTo>
                <a:cubicBezTo>
                  <a:pt x="703" y="40"/>
                  <a:pt x="686" y="180"/>
                  <a:pt x="686" y="180"/>
                </a:cubicBezTo>
                <a:cubicBezTo>
                  <a:pt x="686" y="180"/>
                  <a:pt x="646" y="369"/>
                  <a:pt x="600" y="521"/>
                </a:cubicBezTo>
                <a:cubicBezTo>
                  <a:pt x="554" y="673"/>
                  <a:pt x="598" y="807"/>
                  <a:pt x="598" y="807"/>
                </a:cubicBezTo>
                <a:cubicBezTo>
                  <a:pt x="598" y="807"/>
                  <a:pt x="633" y="871"/>
                  <a:pt x="615" y="992"/>
                </a:cubicBezTo>
                <a:cubicBezTo>
                  <a:pt x="596" y="1113"/>
                  <a:pt x="543" y="1196"/>
                  <a:pt x="540" y="1284"/>
                </a:cubicBezTo>
                <a:cubicBezTo>
                  <a:pt x="536" y="1372"/>
                  <a:pt x="529" y="1464"/>
                  <a:pt x="529" y="1464"/>
                </a:cubicBezTo>
                <a:lnTo>
                  <a:pt x="133" y="14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96063" y="2438036"/>
            <a:ext cx="2505814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latin typeface="+mj-lt"/>
              </a:rPr>
              <a:t>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1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/>
      <p:bldP spid="11" grpId="1"/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#4</a:t>
            </a:r>
            <a:endParaRPr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940443" y="2176002"/>
            <a:ext cx="3037865" cy="4694681"/>
          </a:xfrm>
          <a:custGeom>
            <a:avLst/>
            <a:gdLst>
              <a:gd name="T0" fmla="*/ 262 w 958"/>
              <a:gd name="T1" fmla="*/ 1479 h 1479"/>
              <a:gd name="T2" fmla="*/ 262 w 958"/>
              <a:gd name="T3" fmla="*/ 1200 h 1479"/>
              <a:gd name="T4" fmla="*/ 202 w 958"/>
              <a:gd name="T5" fmla="*/ 903 h 1479"/>
              <a:gd name="T6" fmla="*/ 191 w 958"/>
              <a:gd name="T7" fmla="*/ 717 h 1479"/>
              <a:gd name="T8" fmla="*/ 63 w 958"/>
              <a:gd name="T9" fmla="*/ 470 h 1479"/>
              <a:gd name="T10" fmla="*/ 30 w 958"/>
              <a:gd name="T11" fmla="*/ 310 h 1479"/>
              <a:gd name="T12" fmla="*/ 130 w 958"/>
              <a:gd name="T13" fmla="*/ 376 h 1479"/>
              <a:gd name="T14" fmla="*/ 271 w 958"/>
              <a:gd name="T15" fmla="*/ 576 h 1479"/>
              <a:gd name="T16" fmla="*/ 228 w 958"/>
              <a:gd name="T17" fmla="*/ 314 h 1479"/>
              <a:gd name="T18" fmla="*/ 250 w 958"/>
              <a:gd name="T19" fmla="*/ 103 h 1479"/>
              <a:gd name="T20" fmla="*/ 356 w 958"/>
              <a:gd name="T21" fmla="*/ 336 h 1479"/>
              <a:gd name="T22" fmla="*/ 420 w 958"/>
              <a:gd name="T23" fmla="*/ 514 h 1479"/>
              <a:gd name="T24" fmla="*/ 492 w 958"/>
              <a:gd name="T25" fmla="*/ 332 h 1479"/>
              <a:gd name="T26" fmla="*/ 594 w 958"/>
              <a:gd name="T27" fmla="*/ 0 h 1479"/>
              <a:gd name="T28" fmla="*/ 648 w 958"/>
              <a:gd name="T29" fmla="*/ 125 h 1479"/>
              <a:gd name="T30" fmla="*/ 627 w 958"/>
              <a:gd name="T31" fmla="*/ 353 h 1479"/>
              <a:gd name="T32" fmla="*/ 613 w 958"/>
              <a:gd name="T33" fmla="*/ 519 h 1479"/>
              <a:gd name="T34" fmla="*/ 664 w 958"/>
              <a:gd name="T35" fmla="*/ 475 h 1479"/>
              <a:gd name="T36" fmla="*/ 800 w 958"/>
              <a:gd name="T37" fmla="*/ 197 h 1479"/>
              <a:gd name="T38" fmla="*/ 902 w 958"/>
              <a:gd name="T39" fmla="*/ 66 h 1479"/>
              <a:gd name="T40" fmla="*/ 939 w 958"/>
              <a:gd name="T41" fmla="*/ 184 h 1479"/>
              <a:gd name="T42" fmla="*/ 838 w 958"/>
              <a:gd name="T43" fmla="*/ 477 h 1479"/>
              <a:gd name="T44" fmla="*/ 761 w 958"/>
              <a:gd name="T45" fmla="*/ 694 h 1479"/>
              <a:gd name="T46" fmla="*/ 778 w 958"/>
              <a:gd name="T47" fmla="*/ 855 h 1479"/>
              <a:gd name="T48" fmla="*/ 714 w 958"/>
              <a:gd name="T49" fmla="*/ 1169 h 1479"/>
              <a:gd name="T50" fmla="*/ 657 w 958"/>
              <a:gd name="T51" fmla="*/ 1479 h 1479"/>
              <a:gd name="T52" fmla="*/ 262 w 958"/>
              <a:gd name="T53" fmla="*/ 1479 h 1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58" h="1479">
                <a:moveTo>
                  <a:pt x="262" y="1479"/>
                </a:moveTo>
                <a:cubicBezTo>
                  <a:pt x="262" y="1479"/>
                  <a:pt x="281" y="1264"/>
                  <a:pt x="262" y="1200"/>
                </a:cubicBezTo>
                <a:cubicBezTo>
                  <a:pt x="244" y="1136"/>
                  <a:pt x="206" y="993"/>
                  <a:pt x="202" y="903"/>
                </a:cubicBezTo>
                <a:cubicBezTo>
                  <a:pt x="198" y="813"/>
                  <a:pt x="207" y="773"/>
                  <a:pt x="191" y="717"/>
                </a:cubicBezTo>
                <a:cubicBezTo>
                  <a:pt x="174" y="662"/>
                  <a:pt x="63" y="470"/>
                  <a:pt x="63" y="470"/>
                </a:cubicBezTo>
                <a:cubicBezTo>
                  <a:pt x="63" y="470"/>
                  <a:pt x="0" y="329"/>
                  <a:pt x="30" y="310"/>
                </a:cubicBezTo>
                <a:cubicBezTo>
                  <a:pt x="59" y="292"/>
                  <a:pt x="77" y="281"/>
                  <a:pt x="130" y="376"/>
                </a:cubicBezTo>
                <a:cubicBezTo>
                  <a:pt x="184" y="472"/>
                  <a:pt x="246" y="587"/>
                  <a:pt x="271" y="576"/>
                </a:cubicBezTo>
                <a:cubicBezTo>
                  <a:pt x="295" y="565"/>
                  <a:pt x="246" y="411"/>
                  <a:pt x="228" y="314"/>
                </a:cubicBezTo>
                <a:cubicBezTo>
                  <a:pt x="209" y="217"/>
                  <a:pt x="187" y="103"/>
                  <a:pt x="250" y="103"/>
                </a:cubicBezTo>
                <a:cubicBezTo>
                  <a:pt x="312" y="103"/>
                  <a:pt x="356" y="336"/>
                  <a:pt x="356" y="336"/>
                </a:cubicBezTo>
                <a:cubicBezTo>
                  <a:pt x="356" y="336"/>
                  <a:pt x="398" y="519"/>
                  <a:pt x="420" y="514"/>
                </a:cubicBezTo>
                <a:cubicBezTo>
                  <a:pt x="442" y="508"/>
                  <a:pt x="462" y="512"/>
                  <a:pt x="492" y="332"/>
                </a:cubicBezTo>
                <a:cubicBezTo>
                  <a:pt x="521" y="153"/>
                  <a:pt x="534" y="0"/>
                  <a:pt x="594" y="0"/>
                </a:cubicBezTo>
                <a:cubicBezTo>
                  <a:pt x="655" y="0"/>
                  <a:pt x="648" y="125"/>
                  <a:pt x="648" y="125"/>
                </a:cubicBezTo>
                <a:cubicBezTo>
                  <a:pt x="648" y="125"/>
                  <a:pt x="651" y="241"/>
                  <a:pt x="627" y="353"/>
                </a:cubicBezTo>
                <a:cubicBezTo>
                  <a:pt x="604" y="464"/>
                  <a:pt x="580" y="510"/>
                  <a:pt x="613" y="519"/>
                </a:cubicBezTo>
                <a:cubicBezTo>
                  <a:pt x="646" y="529"/>
                  <a:pt x="655" y="496"/>
                  <a:pt x="664" y="475"/>
                </a:cubicBezTo>
                <a:cubicBezTo>
                  <a:pt x="673" y="455"/>
                  <a:pt x="800" y="197"/>
                  <a:pt x="800" y="197"/>
                </a:cubicBezTo>
                <a:cubicBezTo>
                  <a:pt x="800" y="197"/>
                  <a:pt x="849" y="55"/>
                  <a:pt x="902" y="66"/>
                </a:cubicBezTo>
                <a:cubicBezTo>
                  <a:pt x="956" y="77"/>
                  <a:pt x="958" y="123"/>
                  <a:pt x="939" y="184"/>
                </a:cubicBezTo>
                <a:cubicBezTo>
                  <a:pt x="921" y="244"/>
                  <a:pt x="866" y="424"/>
                  <a:pt x="838" y="477"/>
                </a:cubicBezTo>
                <a:cubicBezTo>
                  <a:pt x="811" y="530"/>
                  <a:pt x="761" y="622"/>
                  <a:pt x="761" y="694"/>
                </a:cubicBezTo>
                <a:cubicBezTo>
                  <a:pt x="761" y="765"/>
                  <a:pt x="780" y="807"/>
                  <a:pt x="778" y="855"/>
                </a:cubicBezTo>
                <a:cubicBezTo>
                  <a:pt x="776" y="903"/>
                  <a:pt x="761" y="1015"/>
                  <a:pt x="714" y="1169"/>
                </a:cubicBezTo>
                <a:cubicBezTo>
                  <a:pt x="666" y="1323"/>
                  <a:pt x="657" y="1479"/>
                  <a:pt x="657" y="1479"/>
                </a:cubicBezTo>
                <a:lnTo>
                  <a:pt x="262" y="147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96063" y="2438036"/>
            <a:ext cx="2505814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4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/>
      <p:bldP spid="11" grpId="1"/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Cool fact #5</a:t>
            </a:r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481563" y="2118642"/>
            <a:ext cx="3955623" cy="4752041"/>
          </a:xfrm>
          <a:custGeom>
            <a:avLst/>
            <a:gdLst>
              <a:gd name="T0" fmla="*/ 684 w 1247"/>
              <a:gd name="T1" fmla="*/ 1497 h 1497"/>
              <a:gd name="T2" fmla="*/ 689 w 1247"/>
              <a:gd name="T3" fmla="*/ 1309 h 1497"/>
              <a:gd name="T4" fmla="*/ 774 w 1247"/>
              <a:gd name="T5" fmla="*/ 1132 h 1497"/>
              <a:gd name="T6" fmla="*/ 831 w 1247"/>
              <a:gd name="T7" fmla="*/ 1042 h 1497"/>
              <a:gd name="T8" fmla="*/ 974 w 1247"/>
              <a:gd name="T9" fmla="*/ 857 h 1497"/>
              <a:gd name="T10" fmla="*/ 1174 w 1247"/>
              <a:gd name="T11" fmla="*/ 758 h 1497"/>
              <a:gd name="T12" fmla="*/ 1227 w 1247"/>
              <a:gd name="T13" fmla="*/ 715 h 1497"/>
              <a:gd name="T14" fmla="*/ 1065 w 1247"/>
              <a:gd name="T15" fmla="*/ 649 h 1497"/>
              <a:gd name="T16" fmla="*/ 869 w 1247"/>
              <a:gd name="T17" fmla="*/ 758 h 1497"/>
              <a:gd name="T18" fmla="*/ 770 w 1247"/>
              <a:gd name="T19" fmla="*/ 758 h 1497"/>
              <a:gd name="T20" fmla="*/ 783 w 1247"/>
              <a:gd name="T21" fmla="*/ 471 h 1497"/>
              <a:gd name="T22" fmla="*/ 823 w 1247"/>
              <a:gd name="T23" fmla="*/ 211 h 1497"/>
              <a:gd name="T24" fmla="*/ 768 w 1247"/>
              <a:gd name="T25" fmla="*/ 86 h 1497"/>
              <a:gd name="T26" fmla="*/ 711 w 1247"/>
              <a:gd name="T27" fmla="*/ 196 h 1497"/>
              <a:gd name="T28" fmla="*/ 653 w 1247"/>
              <a:gd name="T29" fmla="*/ 437 h 1497"/>
              <a:gd name="T30" fmla="*/ 581 w 1247"/>
              <a:gd name="T31" fmla="*/ 528 h 1497"/>
              <a:gd name="T32" fmla="*/ 557 w 1247"/>
              <a:gd name="T33" fmla="*/ 477 h 1497"/>
              <a:gd name="T34" fmla="*/ 537 w 1247"/>
              <a:gd name="T35" fmla="*/ 185 h 1497"/>
              <a:gd name="T36" fmla="*/ 449 w 1247"/>
              <a:gd name="T37" fmla="*/ 7 h 1497"/>
              <a:gd name="T38" fmla="*/ 411 w 1247"/>
              <a:gd name="T39" fmla="*/ 94 h 1497"/>
              <a:gd name="T40" fmla="*/ 431 w 1247"/>
              <a:gd name="T41" fmla="*/ 486 h 1497"/>
              <a:gd name="T42" fmla="*/ 416 w 1247"/>
              <a:gd name="T43" fmla="*/ 543 h 1497"/>
              <a:gd name="T44" fmla="*/ 299 w 1247"/>
              <a:gd name="T45" fmla="*/ 301 h 1497"/>
              <a:gd name="T46" fmla="*/ 209 w 1247"/>
              <a:gd name="T47" fmla="*/ 152 h 1497"/>
              <a:gd name="T48" fmla="*/ 192 w 1247"/>
              <a:gd name="T49" fmla="*/ 328 h 1497"/>
              <a:gd name="T50" fmla="*/ 291 w 1247"/>
              <a:gd name="T51" fmla="*/ 635 h 1497"/>
              <a:gd name="T52" fmla="*/ 213 w 1247"/>
              <a:gd name="T53" fmla="*/ 583 h 1497"/>
              <a:gd name="T54" fmla="*/ 38 w 1247"/>
              <a:gd name="T55" fmla="*/ 404 h 1497"/>
              <a:gd name="T56" fmla="*/ 53 w 1247"/>
              <a:gd name="T57" fmla="*/ 526 h 1497"/>
              <a:gd name="T58" fmla="*/ 198 w 1247"/>
              <a:gd name="T59" fmla="*/ 737 h 1497"/>
              <a:gd name="T60" fmla="*/ 220 w 1247"/>
              <a:gd name="T61" fmla="*/ 888 h 1497"/>
              <a:gd name="T62" fmla="*/ 328 w 1247"/>
              <a:gd name="T63" fmla="*/ 1212 h 1497"/>
              <a:gd name="T64" fmla="*/ 319 w 1247"/>
              <a:gd name="T65" fmla="*/ 1497 h 1497"/>
              <a:gd name="T66" fmla="*/ 684 w 1247"/>
              <a:gd name="T67" fmla="*/ 1497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47" h="1497">
                <a:moveTo>
                  <a:pt x="684" y="1497"/>
                </a:moveTo>
                <a:cubicBezTo>
                  <a:pt x="680" y="1437"/>
                  <a:pt x="678" y="1376"/>
                  <a:pt x="689" y="1309"/>
                </a:cubicBezTo>
                <a:cubicBezTo>
                  <a:pt x="699" y="1243"/>
                  <a:pt x="730" y="1182"/>
                  <a:pt x="774" y="1132"/>
                </a:cubicBezTo>
                <a:cubicBezTo>
                  <a:pt x="804" y="1098"/>
                  <a:pt x="826" y="1064"/>
                  <a:pt x="831" y="1042"/>
                </a:cubicBezTo>
                <a:cubicBezTo>
                  <a:pt x="838" y="1009"/>
                  <a:pt x="915" y="932"/>
                  <a:pt x="974" y="857"/>
                </a:cubicBezTo>
                <a:cubicBezTo>
                  <a:pt x="1032" y="781"/>
                  <a:pt x="1174" y="758"/>
                  <a:pt x="1174" y="758"/>
                </a:cubicBezTo>
                <a:cubicBezTo>
                  <a:pt x="1174" y="758"/>
                  <a:pt x="1247" y="748"/>
                  <a:pt x="1227" y="715"/>
                </a:cubicBezTo>
                <a:cubicBezTo>
                  <a:pt x="1207" y="682"/>
                  <a:pt x="1174" y="644"/>
                  <a:pt x="1065" y="649"/>
                </a:cubicBezTo>
                <a:cubicBezTo>
                  <a:pt x="957" y="655"/>
                  <a:pt x="869" y="758"/>
                  <a:pt x="869" y="758"/>
                </a:cubicBezTo>
                <a:cubicBezTo>
                  <a:pt x="869" y="758"/>
                  <a:pt x="798" y="825"/>
                  <a:pt x="770" y="758"/>
                </a:cubicBezTo>
                <a:cubicBezTo>
                  <a:pt x="743" y="691"/>
                  <a:pt x="770" y="556"/>
                  <a:pt x="783" y="471"/>
                </a:cubicBezTo>
                <a:cubicBezTo>
                  <a:pt x="796" y="387"/>
                  <a:pt x="812" y="332"/>
                  <a:pt x="823" y="211"/>
                </a:cubicBezTo>
                <a:cubicBezTo>
                  <a:pt x="834" y="90"/>
                  <a:pt x="809" y="86"/>
                  <a:pt x="768" y="86"/>
                </a:cubicBezTo>
                <a:cubicBezTo>
                  <a:pt x="728" y="86"/>
                  <a:pt x="711" y="196"/>
                  <a:pt x="711" y="196"/>
                </a:cubicBezTo>
                <a:cubicBezTo>
                  <a:pt x="711" y="196"/>
                  <a:pt x="671" y="356"/>
                  <a:pt x="653" y="437"/>
                </a:cubicBezTo>
                <a:cubicBezTo>
                  <a:pt x="634" y="517"/>
                  <a:pt x="600" y="528"/>
                  <a:pt x="581" y="528"/>
                </a:cubicBezTo>
                <a:cubicBezTo>
                  <a:pt x="563" y="528"/>
                  <a:pt x="557" y="477"/>
                  <a:pt x="557" y="477"/>
                </a:cubicBezTo>
                <a:cubicBezTo>
                  <a:pt x="557" y="477"/>
                  <a:pt x="541" y="306"/>
                  <a:pt x="537" y="185"/>
                </a:cubicBezTo>
                <a:cubicBezTo>
                  <a:pt x="534" y="64"/>
                  <a:pt x="502" y="0"/>
                  <a:pt x="449" y="7"/>
                </a:cubicBezTo>
                <a:cubicBezTo>
                  <a:pt x="396" y="15"/>
                  <a:pt x="411" y="94"/>
                  <a:pt x="411" y="94"/>
                </a:cubicBezTo>
                <a:cubicBezTo>
                  <a:pt x="411" y="94"/>
                  <a:pt x="425" y="416"/>
                  <a:pt x="431" y="486"/>
                </a:cubicBezTo>
                <a:cubicBezTo>
                  <a:pt x="436" y="556"/>
                  <a:pt x="416" y="543"/>
                  <a:pt x="416" y="543"/>
                </a:cubicBezTo>
                <a:cubicBezTo>
                  <a:pt x="383" y="552"/>
                  <a:pt x="299" y="301"/>
                  <a:pt x="299" y="301"/>
                </a:cubicBezTo>
                <a:cubicBezTo>
                  <a:pt x="299" y="301"/>
                  <a:pt x="257" y="139"/>
                  <a:pt x="209" y="152"/>
                </a:cubicBezTo>
                <a:cubicBezTo>
                  <a:pt x="161" y="165"/>
                  <a:pt x="174" y="246"/>
                  <a:pt x="192" y="328"/>
                </a:cubicBezTo>
                <a:cubicBezTo>
                  <a:pt x="211" y="411"/>
                  <a:pt x="328" y="609"/>
                  <a:pt x="291" y="635"/>
                </a:cubicBezTo>
                <a:cubicBezTo>
                  <a:pt x="255" y="661"/>
                  <a:pt x="213" y="583"/>
                  <a:pt x="213" y="583"/>
                </a:cubicBezTo>
                <a:cubicBezTo>
                  <a:pt x="213" y="583"/>
                  <a:pt x="77" y="371"/>
                  <a:pt x="38" y="404"/>
                </a:cubicBezTo>
                <a:cubicBezTo>
                  <a:pt x="0" y="437"/>
                  <a:pt x="53" y="526"/>
                  <a:pt x="53" y="526"/>
                </a:cubicBezTo>
                <a:cubicBezTo>
                  <a:pt x="198" y="737"/>
                  <a:pt x="198" y="737"/>
                  <a:pt x="198" y="737"/>
                </a:cubicBezTo>
                <a:cubicBezTo>
                  <a:pt x="198" y="737"/>
                  <a:pt x="203" y="794"/>
                  <a:pt x="220" y="888"/>
                </a:cubicBezTo>
                <a:cubicBezTo>
                  <a:pt x="236" y="981"/>
                  <a:pt x="301" y="1110"/>
                  <a:pt x="328" y="1212"/>
                </a:cubicBezTo>
                <a:cubicBezTo>
                  <a:pt x="356" y="1315"/>
                  <a:pt x="319" y="1497"/>
                  <a:pt x="319" y="1497"/>
                </a:cubicBezTo>
                <a:lnTo>
                  <a:pt x="684" y="1497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96063" y="2438036"/>
            <a:ext cx="2505814" cy="36933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+mj-lt"/>
              </a:rPr>
              <a:t>TITLE GOES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6066" y="2769582"/>
            <a:ext cx="3887450" cy="3297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20257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Things I need to know about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Volunteer involving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err="1">
                <a:solidFill>
                  <a:schemeClr val="accent1"/>
                </a:solidFill>
              </a:rPr>
              <a:t>organisations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Freeform 8"/>
          <p:cNvSpPr>
            <a:spLocks noChangeAspect="1"/>
          </p:cNvSpPr>
          <p:nvPr/>
        </p:nvSpPr>
        <p:spPr bwMode="auto">
          <a:xfrm>
            <a:off x="537042" y="3323494"/>
            <a:ext cx="1211076" cy="3534409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94672" y="2863648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Organisation</a:t>
            </a:r>
          </a:p>
        </p:txBody>
      </p:sp>
      <p:sp>
        <p:nvSpPr>
          <p:cNvPr id="22" name="Freeform 22"/>
          <p:cNvSpPr>
            <a:spLocks noChangeAspect="1"/>
          </p:cNvSpPr>
          <p:nvPr/>
        </p:nvSpPr>
        <p:spPr bwMode="auto">
          <a:xfrm>
            <a:off x="2069624" y="3323594"/>
            <a:ext cx="1467881" cy="3534409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357074" y="2863648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</a:rPr>
              <a:t>Cause</a:t>
            </a:r>
          </a:p>
        </p:txBody>
      </p:sp>
      <p:sp>
        <p:nvSpPr>
          <p:cNvPr id="5" name="Freeform 5"/>
          <p:cNvSpPr>
            <a:spLocks noChangeAspect="1"/>
          </p:cNvSpPr>
          <p:nvPr/>
        </p:nvSpPr>
        <p:spPr bwMode="auto">
          <a:xfrm>
            <a:off x="3741675" y="3323594"/>
            <a:ext cx="1445747" cy="3534409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022460" y="2863648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3"/>
                </a:solidFill>
              </a:rPr>
              <a:t>Role</a:t>
            </a:r>
          </a:p>
        </p:txBody>
      </p:sp>
      <p:sp>
        <p:nvSpPr>
          <p:cNvPr id="20" name="Freeform 20"/>
          <p:cNvSpPr>
            <a:spLocks noChangeAspect="1"/>
          </p:cNvSpPr>
          <p:nvPr/>
        </p:nvSpPr>
        <p:spPr bwMode="auto">
          <a:xfrm>
            <a:off x="5339099" y="3323594"/>
            <a:ext cx="1639332" cy="3534409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655766" y="2863648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6"/>
                </a:solidFill>
              </a:rPr>
              <a:t>Location</a:t>
            </a:r>
          </a:p>
        </p:txBody>
      </p:sp>
      <p:sp>
        <p:nvSpPr>
          <p:cNvPr id="26" name="Freeform 18"/>
          <p:cNvSpPr>
            <a:spLocks noChangeAspect="1"/>
          </p:cNvSpPr>
          <p:nvPr/>
        </p:nvSpPr>
        <p:spPr bwMode="auto">
          <a:xfrm>
            <a:off x="7066548" y="3323494"/>
            <a:ext cx="1619430" cy="3534409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130108" y="2863650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accent4"/>
                </a:solidFill>
              </a:rPr>
              <a:t>Availability &amp; </a:t>
            </a:r>
          </a:p>
          <a:p>
            <a:r>
              <a:rPr lang="en-US" sz="1200" b="1" dirty="0">
                <a:solidFill>
                  <a:schemeClr val="accent4"/>
                </a:solidFill>
              </a:rPr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42549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18"/>
          <p:cNvSpPr>
            <a:spLocks noChangeAspect="1"/>
          </p:cNvSpPr>
          <p:nvPr/>
        </p:nvSpPr>
        <p:spPr bwMode="auto">
          <a:xfrm rot="334961">
            <a:off x="3167845" y="4523963"/>
            <a:ext cx="1160177" cy="2532087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What I’ve discovered through my research</a:t>
            </a:r>
          </a:p>
        </p:txBody>
      </p:sp>
      <p:sp>
        <p:nvSpPr>
          <p:cNvPr id="51" name="Freeform 22"/>
          <p:cNvSpPr>
            <a:spLocks noChangeAspect="1"/>
          </p:cNvSpPr>
          <p:nvPr/>
        </p:nvSpPr>
        <p:spPr bwMode="auto">
          <a:xfrm>
            <a:off x="1049437" y="3323594"/>
            <a:ext cx="1467881" cy="3534409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8"/>
          <p:cNvSpPr>
            <a:spLocks noChangeAspect="1"/>
          </p:cNvSpPr>
          <p:nvPr/>
        </p:nvSpPr>
        <p:spPr bwMode="auto">
          <a:xfrm>
            <a:off x="448374" y="4185140"/>
            <a:ext cx="915831" cy="2672763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"/>
          <p:cNvSpPr>
            <a:spLocks noChangeAspect="1"/>
          </p:cNvSpPr>
          <p:nvPr/>
        </p:nvSpPr>
        <p:spPr bwMode="auto">
          <a:xfrm>
            <a:off x="1798099" y="1824877"/>
            <a:ext cx="2058795" cy="5033125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20"/>
          <p:cNvSpPr>
            <a:spLocks noChangeAspect="1"/>
          </p:cNvSpPr>
          <p:nvPr/>
        </p:nvSpPr>
        <p:spPr bwMode="auto">
          <a:xfrm>
            <a:off x="2446314" y="3692771"/>
            <a:ext cx="1468100" cy="3165231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42547" y="1635824"/>
            <a:ext cx="2332498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+mj-lt"/>
              </a:rPr>
              <a:t>Organisation &amp; Cause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2547" y="2353253"/>
            <a:ext cx="2668231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latin typeface="+mj-lt"/>
              </a:rPr>
              <a:t>Role you can volunteer in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605556" y="3070682"/>
            <a:ext cx="3830087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chemeClr val="accent3"/>
                </a:solidFill>
                <a:latin typeface="+mj-lt"/>
              </a:rPr>
              <a:t>They are of interest to me because…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2547" y="3711166"/>
            <a:ext cx="1042401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chemeClr val="accent6"/>
                </a:solidFill>
                <a:latin typeface="+mj-lt"/>
              </a:rPr>
              <a:t>Location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643375" y="4367485"/>
            <a:ext cx="308475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  <a:latin typeface="+mj-lt"/>
              </a:rPr>
              <a:t>Availability &amp; 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8563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6" grpId="0"/>
      <p:bldP spid="68" grpId="0"/>
      <p:bldP spid="70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 Organisation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who they are.  What is their cause?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1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Role you can volunteer 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what you will be doing when you are volunteering.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Do you need a Blue Card?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6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I’m interested because…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Describe how this organisation aligns with a cause that you are passionate about.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9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 Organisation –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Location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Where are they located?  How will you get there?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30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 Organisation –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Availability &amp; Contacts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What days can you volunteer?  How long is each shift? Who do you contact?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8"/>
          <p:cNvSpPr>
            <a:spLocks/>
          </p:cNvSpPr>
          <p:nvPr/>
        </p:nvSpPr>
        <p:spPr bwMode="auto">
          <a:xfrm>
            <a:off x="8982560" y="5472112"/>
            <a:ext cx="635000" cy="1385888"/>
          </a:xfrm>
          <a:custGeom>
            <a:avLst/>
            <a:gdLst>
              <a:gd name="T0" fmla="*/ 6 w 383"/>
              <a:gd name="T1" fmla="*/ 834 h 834"/>
              <a:gd name="T2" fmla="*/ 23 w 383"/>
              <a:gd name="T3" fmla="*/ 633 h 834"/>
              <a:gd name="T4" fmla="*/ 30 w 383"/>
              <a:gd name="T5" fmla="*/ 488 h 834"/>
              <a:gd name="T6" fmla="*/ 17 w 383"/>
              <a:gd name="T7" fmla="*/ 352 h 834"/>
              <a:gd name="T8" fmla="*/ 23 w 383"/>
              <a:gd name="T9" fmla="*/ 243 h 834"/>
              <a:gd name="T10" fmla="*/ 0 w 383"/>
              <a:gd name="T11" fmla="*/ 131 h 834"/>
              <a:gd name="T12" fmla="*/ 13 w 383"/>
              <a:gd name="T13" fmla="*/ 95 h 834"/>
              <a:gd name="T14" fmla="*/ 44 w 383"/>
              <a:gd name="T15" fmla="*/ 122 h 834"/>
              <a:gd name="T16" fmla="*/ 67 w 383"/>
              <a:gd name="T17" fmla="*/ 217 h 834"/>
              <a:gd name="T18" fmla="*/ 78 w 383"/>
              <a:gd name="T19" fmla="*/ 225 h 834"/>
              <a:gd name="T20" fmla="*/ 88 w 383"/>
              <a:gd name="T21" fmla="*/ 213 h 834"/>
              <a:gd name="T22" fmla="*/ 81 w 383"/>
              <a:gd name="T23" fmla="*/ 63 h 834"/>
              <a:gd name="T24" fmla="*/ 102 w 383"/>
              <a:gd name="T25" fmla="*/ 22 h 834"/>
              <a:gd name="T26" fmla="*/ 129 w 383"/>
              <a:gd name="T27" fmla="*/ 76 h 834"/>
              <a:gd name="T28" fmla="*/ 131 w 383"/>
              <a:gd name="T29" fmla="*/ 198 h 834"/>
              <a:gd name="T30" fmla="*/ 137 w 383"/>
              <a:gd name="T31" fmla="*/ 204 h 834"/>
              <a:gd name="T32" fmla="*/ 149 w 383"/>
              <a:gd name="T33" fmla="*/ 171 h 834"/>
              <a:gd name="T34" fmla="*/ 157 w 383"/>
              <a:gd name="T35" fmla="*/ 92 h 834"/>
              <a:gd name="T36" fmla="*/ 159 w 383"/>
              <a:gd name="T37" fmla="*/ 26 h 834"/>
              <a:gd name="T38" fmla="*/ 174 w 383"/>
              <a:gd name="T39" fmla="*/ 0 h 834"/>
              <a:gd name="T40" fmla="*/ 208 w 383"/>
              <a:gd name="T41" fmla="*/ 55 h 834"/>
              <a:gd name="T42" fmla="*/ 203 w 383"/>
              <a:gd name="T43" fmla="*/ 142 h 834"/>
              <a:gd name="T44" fmla="*/ 190 w 383"/>
              <a:gd name="T45" fmla="*/ 201 h 834"/>
              <a:gd name="T46" fmla="*/ 196 w 383"/>
              <a:gd name="T47" fmla="*/ 208 h 834"/>
              <a:gd name="T48" fmla="*/ 220 w 383"/>
              <a:gd name="T49" fmla="*/ 156 h 834"/>
              <a:gd name="T50" fmla="*/ 230 w 383"/>
              <a:gd name="T51" fmla="*/ 79 h 834"/>
              <a:gd name="T52" fmla="*/ 237 w 383"/>
              <a:gd name="T53" fmla="*/ 42 h 834"/>
              <a:gd name="T54" fmla="*/ 277 w 383"/>
              <a:gd name="T55" fmla="*/ 84 h 834"/>
              <a:gd name="T56" fmla="*/ 266 w 383"/>
              <a:gd name="T57" fmla="*/ 183 h 834"/>
              <a:gd name="T58" fmla="*/ 248 w 383"/>
              <a:gd name="T59" fmla="*/ 248 h 834"/>
              <a:gd name="T60" fmla="*/ 247 w 383"/>
              <a:gd name="T61" fmla="*/ 334 h 834"/>
              <a:gd name="T62" fmla="*/ 259 w 383"/>
              <a:gd name="T63" fmla="*/ 342 h 834"/>
              <a:gd name="T64" fmla="*/ 290 w 383"/>
              <a:gd name="T65" fmla="*/ 305 h 834"/>
              <a:gd name="T66" fmla="*/ 350 w 383"/>
              <a:gd name="T67" fmla="*/ 271 h 834"/>
              <a:gd name="T68" fmla="*/ 380 w 383"/>
              <a:gd name="T69" fmla="*/ 292 h 834"/>
              <a:gd name="T70" fmla="*/ 338 w 383"/>
              <a:gd name="T71" fmla="*/ 335 h 834"/>
              <a:gd name="T72" fmla="*/ 279 w 383"/>
              <a:gd name="T73" fmla="*/ 419 h 834"/>
              <a:gd name="T74" fmla="*/ 213 w 383"/>
              <a:gd name="T75" fmla="*/ 465 h 834"/>
              <a:gd name="T76" fmla="*/ 178 w 383"/>
              <a:gd name="T77" fmla="*/ 532 h 834"/>
              <a:gd name="T78" fmla="*/ 179 w 383"/>
              <a:gd name="T79" fmla="*/ 723 h 834"/>
              <a:gd name="T80" fmla="*/ 192 w 383"/>
              <a:gd name="T81" fmla="*/ 834 h 834"/>
              <a:gd name="T82" fmla="*/ 6 w 383"/>
              <a:gd name="T83" fmla="*/ 834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3" h="834">
                <a:moveTo>
                  <a:pt x="6" y="834"/>
                </a:moveTo>
                <a:cubicBezTo>
                  <a:pt x="6" y="834"/>
                  <a:pt x="17" y="697"/>
                  <a:pt x="23" y="633"/>
                </a:cubicBezTo>
                <a:cubicBezTo>
                  <a:pt x="30" y="569"/>
                  <a:pt x="34" y="524"/>
                  <a:pt x="30" y="488"/>
                </a:cubicBezTo>
                <a:cubicBezTo>
                  <a:pt x="25" y="453"/>
                  <a:pt x="11" y="397"/>
                  <a:pt x="17" y="352"/>
                </a:cubicBezTo>
                <a:cubicBezTo>
                  <a:pt x="22" y="307"/>
                  <a:pt x="30" y="273"/>
                  <a:pt x="23" y="243"/>
                </a:cubicBezTo>
                <a:cubicBezTo>
                  <a:pt x="17" y="213"/>
                  <a:pt x="1" y="153"/>
                  <a:pt x="0" y="131"/>
                </a:cubicBezTo>
                <a:cubicBezTo>
                  <a:pt x="0" y="109"/>
                  <a:pt x="0" y="96"/>
                  <a:pt x="13" y="95"/>
                </a:cubicBezTo>
                <a:cubicBezTo>
                  <a:pt x="33" y="93"/>
                  <a:pt x="42" y="97"/>
                  <a:pt x="44" y="122"/>
                </a:cubicBezTo>
                <a:cubicBezTo>
                  <a:pt x="47" y="147"/>
                  <a:pt x="65" y="212"/>
                  <a:pt x="67" y="217"/>
                </a:cubicBezTo>
                <a:cubicBezTo>
                  <a:pt x="70" y="223"/>
                  <a:pt x="73" y="229"/>
                  <a:pt x="78" y="225"/>
                </a:cubicBezTo>
                <a:cubicBezTo>
                  <a:pt x="84" y="220"/>
                  <a:pt x="88" y="221"/>
                  <a:pt x="88" y="213"/>
                </a:cubicBezTo>
                <a:cubicBezTo>
                  <a:pt x="88" y="205"/>
                  <a:pt x="79" y="65"/>
                  <a:pt x="81" y="63"/>
                </a:cubicBezTo>
                <a:cubicBezTo>
                  <a:pt x="83" y="60"/>
                  <a:pt x="76" y="23"/>
                  <a:pt x="102" y="22"/>
                </a:cubicBezTo>
                <a:cubicBezTo>
                  <a:pt x="130" y="21"/>
                  <a:pt x="127" y="26"/>
                  <a:pt x="129" y="76"/>
                </a:cubicBezTo>
                <a:cubicBezTo>
                  <a:pt x="130" y="127"/>
                  <a:pt x="131" y="198"/>
                  <a:pt x="131" y="198"/>
                </a:cubicBezTo>
                <a:cubicBezTo>
                  <a:pt x="131" y="198"/>
                  <a:pt x="129" y="206"/>
                  <a:pt x="137" y="204"/>
                </a:cubicBezTo>
                <a:cubicBezTo>
                  <a:pt x="145" y="201"/>
                  <a:pt x="147" y="202"/>
                  <a:pt x="149" y="171"/>
                </a:cubicBezTo>
                <a:cubicBezTo>
                  <a:pt x="151" y="140"/>
                  <a:pt x="157" y="119"/>
                  <a:pt x="157" y="92"/>
                </a:cubicBezTo>
                <a:cubicBezTo>
                  <a:pt x="157" y="65"/>
                  <a:pt x="159" y="30"/>
                  <a:pt x="159" y="26"/>
                </a:cubicBezTo>
                <a:cubicBezTo>
                  <a:pt x="159" y="22"/>
                  <a:pt x="153" y="0"/>
                  <a:pt x="174" y="0"/>
                </a:cubicBezTo>
                <a:cubicBezTo>
                  <a:pt x="195" y="1"/>
                  <a:pt x="211" y="9"/>
                  <a:pt x="208" y="55"/>
                </a:cubicBezTo>
                <a:cubicBezTo>
                  <a:pt x="205" y="102"/>
                  <a:pt x="207" y="119"/>
                  <a:pt x="203" y="142"/>
                </a:cubicBezTo>
                <a:cubicBezTo>
                  <a:pt x="198" y="166"/>
                  <a:pt x="190" y="201"/>
                  <a:pt x="190" y="201"/>
                </a:cubicBezTo>
                <a:cubicBezTo>
                  <a:pt x="190" y="201"/>
                  <a:pt x="183" y="211"/>
                  <a:pt x="196" y="208"/>
                </a:cubicBezTo>
                <a:cubicBezTo>
                  <a:pt x="210" y="205"/>
                  <a:pt x="220" y="156"/>
                  <a:pt x="220" y="156"/>
                </a:cubicBezTo>
                <a:cubicBezTo>
                  <a:pt x="220" y="156"/>
                  <a:pt x="231" y="112"/>
                  <a:pt x="230" y="79"/>
                </a:cubicBezTo>
                <a:cubicBezTo>
                  <a:pt x="229" y="46"/>
                  <a:pt x="232" y="44"/>
                  <a:pt x="237" y="42"/>
                </a:cubicBezTo>
                <a:cubicBezTo>
                  <a:pt x="241" y="39"/>
                  <a:pt x="274" y="21"/>
                  <a:pt x="277" y="84"/>
                </a:cubicBezTo>
                <a:cubicBezTo>
                  <a:pt x="280" y="147"/>
                  <a:pt x="266" y="183"/>
                  <a:pt x="266" y="183"/>
                </a:cubicBezTo>
                <a:cubicBezTo>
                  <a:pt x="266" y="183"/>
                  <a:pt x="249" y="230"/>
                  <a:pt x="248" y="248"/>
                </a:cubicBezTo>
                <a:cubicBezTo>
                  <a:pt x="248" y="248"/>
                  <a:pt x="245" y="321"/>
                  <a:pt x="247" y="334"/>
                </a:cubicBezTo>
                <a:cubicBezTo>
                  <a:pt x="248" y="346"/>
                  <a:pt x="251" y="348"/>
                  <a:pt x="259" y="342"/>
                </a:cubicBezTo>
                <a:cubicBezTo>
                  <a:pt x="266" y="335"/>
                  <a:pt x="280" y="319"/>
                  <a:pt x="290" y="305"/>
                </a:cubicBezTo>
                <a:cubicBezTo>
                  <a:pt x="300" y="291"/>
                  <a:pt x="328" y="270"/>
                  <a:pt x="350" y="271"/>
                </a:cubicBezTo>
                <a:cubicBezTo>
                  <a:pt x="372" y="273"/>
                  <a:pt x="383" y="282"/>
                  <a:pt x="380" y="292"/>
                </a:cubicBezTo>
                <a:cubicBezTo>
                  <a:pt x="378" y="302"/>
                  <a:pt x="351" y="318"/>
                  <a:pt x="338" y="335"/>
                </a:cubicBezTo>
                <a:cubicBezTo>
                  <a:pt x="325" y="351"/>
                  <a:pt x="296" y="404"/>
                  <a:pt x="279" y="419"/>
                </a:cubicBezTo>
                <a:cubicBezTo>
                  <a:pt x="261" y="433"/>
                  <a:pt x="230" y="454"/>
                  <a:pt x="213" y="465"/>
                </a:cubicBezTo>
                <a:cubicBezTo>
                  <a:pt x="195" y="476"/>
                  <a:pt x="181" y="512"/>
                  <a:pt x="178" y="532"/>
                </a:cubicBezTo>
                <a:cubicBezTo>
                  <a:pt x="175" y="552"/>
                  <a:pt x="179" y="723"/>
                  <a:pt x="179" y="723"/>
                </a:cubicBezTo>
                <a:cubicBezTo>
                  <a:pt x="192" y="834"/>
                  <a:pt x="192" y="834"/>
                  <a:pt x="192" y="834"/>
                </a:cubicBezTo>
                <a:lnTo>
                  <a:pt x="6" y="83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 flipH="1">
            <a:off x="9862039" y="5406246"/>
            <a:ext cx="749808" cy="1451755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5111875" y="5138739"/>
            <a:ext cx="703263" cy="1719263"/>
          </a:xfrm>
          <a:custGeom>
            <a:avLst/>
            <a:gdLst>
              <a:gd name="T0" fmla="*/ 23 w 424"/>
              <a:gd name="T1" fmla="*/ 851 h 1035"/>
              <a:gd name="T2" fmla="*/ 68 w 424"/>
              <a:gd name="T3" fmla="*/ 545 h 1035"/>
              <a:gd name="T4" fmla="*/ 21 w 424"/>
              <a:gd name="T5" fmla="*/ 345 h 1035"/>
              <a:gd name="T6" fmla="*/ 4 w 424"/>
              <a:gd name="T7" fmla="*/ 146 h 1035"/>
              <a:gd name="T8" fmla="*/ 45 w 424"/>
              <a:gd name="T9" fmla="*/ 132 h 1035"/>
              <a:gd name="T10" fmla="*/ 66 w 424"/>
              <a:gd name="T11" fmla="*/ 260 h 1035"/>
              <a:gd name="T12" fmla="*/ 87 w 424"/>
              <a:gd name="T13" fmla="*/ 279 h 1035"/>
              <a:gd name="T14" fmla="*/ 83 w 424"/>
              <a:gd name="T15" fmla="*/ 221 h 1035"/>
              <a:gd name="T16" fmla="*/ 79 w 424"/>
              <a:gd name="T17" fmla="*/ 81 h 1035"/>
              <a:gd name="T18" fmla="*/ 102 w 424"/>
              <a:gd name="T19" fmla="*/ 29 h 1035"/>
              <a:gd name="T20" fmla="*/ 123 w 424"/>
              <a:gd name="T21" fmla="*/ 66 h 1035"/>
              <a:gd name="T22" fmla="*/ 140 w 424"/>
              <a:gd name="T23" fmla="*/ 218 h 1035"/>
              <a:gd name="T24" fmla="*/ 149 w 424"/>
              <a:gd name="T25" fmla="*/ 217 h 1035"/>
              <a:gd name="T26" fmla="*/ 141 w 424"/>
              <a:gd name="T27" fmla="*/ 30 h 1035"/>
              <a:gd name="T28" fmla="*/ 165 w 424"/>
              <a:gd name="T29" fmla="*/ 2 h 1035"/>
              <a:gd name="T30" fmla="*/ 191 w 424"/>
              <a:gd name="T31" fmla="*/ 75 h 1035"/>
              <a:gd name="T32" fmla="*/ 203 w 424"/>
              <a:gd name="T33" fmla="*/ 188 h 1035"/>
              <a:gd name="T34" fmla="*/ 217 w 424"/>
              <a:gd name="T35" fmla="*/ 229 h 1035"/>
              <a:gd name="T36" fmla="*/ 215 w 424"/>
              <a:gd name="T37" fmla="*/ 80 h 1035"/>
              <a:gd name="T38" fmla="*/ 254 w 424"/>
              <a:gd name="T39" fmla="*/ 39 h 1035"/>
              <a:gd name="T40" fmla="*/ 275 w 424"/>
              <a:gd name="T41" fmla="*/ 205 h 1035"/>
              <a:gd name="T42" fmla="*/ 293 w 424"/>
              <a:gd name="T43" fmla="*/ 339 h 1035"/>
              <a:gd name="T44" fmla="*/ 315 w 424"/>
              <a:gd name="T45" fmla="*/ 339 h 1035"/>
              <a:gd name="T46" fmla="*/ 328 w 424"/>
              <a:gd name="T47" fmla="*/ 313 h 1035"/>
              <a:gd name="T48" fmla="*/ 340 w 424"/>
              <a:gd name="T49" fmla="*/ 285 h 1035"/>
              <a:gd name="T50" fmla="*/ 404 w 424"/>
              <a:gd name="T51" fmla="*/ 211 h 1035"/>
              <a:gd name="T52" fmla="*/ 406 w 424"/>
              <a:gd name="T53" fmla="*/ 258 h 1035"/>
              <a:gd name="T54" fmla="*/ 367 w 424"/>
              <a:gd name="T55" fmla="*/ 379 h 1035"/>
              <a:gd name="T56" fmla="*/ 304 w 424"/>
              <a:gd name="T57" fmla="*/ 465 h 1035"/>
              <a:gd name="T58" fmla="*/ 245 w 424"/>
              <a:gd name="T59" fmla="*/ 542 h 1035"/>
              <a:gd name="T60" fmla="*/ 237 w 424"/>
              <a:gd name="T61" fmla="*/ 800 h 1035"/>
              <a:gd name="T62" fmla="*/ 256 w 424"/>
              <a:gd name="T63" fmla="*/ 1035 h 1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24" h="1035">
                <a:moveTo>
                  <a:pt x="6" y="1035"/>
                </a:moveTo>
                <a:cubicBezTo>
                  <a:pt x="6" y="1035"/>
                  <a:pt x="15" y="898"/>
                  <a:pt x="23" y="851"/>
                </a:cubicBezTo>
                <a:cubicBezTo>
                  <a:pt x="31" y="804"/>
                  <a:pt x="62" y="630"/>
                  <a:pt x="62" y="630"/>
                </a:cubicBezTo>
                <a:cubicBezTo>
                  <a:pt x="62" y="630"/>
                  <a:pt x="77" y="572"/>
                  <a:pt x="68" y="545"/>
                </a:cubicBezTo>
                <a:cubicBezTo>
                  <a:pt x="59" y="517"/>
                  <a:pt x="33" y="472"/>
                  <a:pt x="27" y="440"/>
                </a:cubicBezTo>
                <a:cubicBezTo>
                  <a:pt x="22" y="407"/>
                  <a:pt x="21" y="345"/>
                  <a:pt x="21" y="345"/>
                </a:cubicBezTo>
                <a:cubicBezTo>
                  <a:pt x="21" y="345"/>
                  <a:pt x="24" y="299"/>
                  <a:pt x="16" y="266"/>
                </a:cubicBezTo>
                <a:cubicBezTo>
                  <a:pt x="8" y="234"/>
                  <a:pt x="4" y="146"/>
                  <a:pt x="4" y="146"/>
                </a:cubicBezTo>
                <a:cubicBezTo>
                  <a:pt x="4" y="146"/>
                  <a:pt x="0" y="104"/>
                  <a:pt x="22" y="105"/>
                </a:cubicBezTo>
                <a:cubicBezTo>
                  <a:pt x="45" y="106"/>
                  <a:pt x="45" y="132"/>
                  <a:pt x="45" y="132"/>
                </a:cubicBezTo>
                <a:cubicBezTo>
                  <a:pt x="45" y="132"/>
                  <a:pt x="49" y="173"/>
                  <a:pt x="55" y="207"/>
                </a:cubicBezTo>
                <a:cubicBezTo>
                  <a:pt x="62" y="241"/>
                  <a:pt x="66" y="260"/>
                  <a:pt x="66" y="260"/>
                </a:cubicBezTo>
                <a:cubicBezTo>
                  <a:pt x="66" y="260"/>
                  <a:pt x="71" y="280"/>
                  <a:pt x="73" y="282"/>
                </a:cubicBezTo>
                <a:cubicBezTo>
                  <a:pt x="76" y="284"/>
                  <a:pt x="84" y="284"/>
                  <a:pt x="87" y="279"/>
                </a:cubicBezTo>
                <a:cubicBezTo>
                  <a:pt x="89" y="274"/>
                  <a:pt x="87" y="249"/>
                  <a:pt x="87" y="249"/>
                </a:cubicBezTo>
                <a:cubicBezTo>
                  <a:pt x="87" y="249"/>
                  <a:pt x="85" y="234"/>
                  <a:pt x="83" y="221"/>
                </a:cubicBezTo>
                <a:cubicBezTo>
                  <a:pt x="81" y="207"/>
                  <a:pt x="79" y="158"/>
                  <a:pt x="79" y="158"/>
                </a:cubicBezTo>
                <a:cubicBezTo>
                  <a:pt x="79" y="158"/>
                  <a:pt x="79" y="106"/>
                  <a:pt x="79" y="81"/>
                </a:cubicBezTo>
                <a:cubicBezTo>
                  <a:pt x="78" y="57"/>
                  <a:pt x="75" y="41"/>
                  <a:pt x="83" y="35"/>
                </a:cubicBezTo>
                <a:cubicBezTo>
                  <a:pt x="92" y="30"/>
                  <a:pt x="102" y="29"/>
                  <a:pt x="102" y="29"/>
                </a:cubicBezTo>
                <a:cubicBezTo>
                  <a:pt x="102" y="29"/>
                  <a:pt x="118" y="28"/>
                  <a:pt x="122" y="38"/>
                </a:cubicBezTo>
                <a:cubicBezTo>
                  <a:pt x="126" y="49"/>
                  <a:pt x="123" y="66"/>
                  <a:pt x="123" y="66"/>
                </a:cubicBezTo>
                <a:cubicBezTo>
                  <a:pt x="123" y="66"/>
                  <a:pt x="128" y="129"/>
                  <a:pt x="130" y="142"/>
                </a:cubicBezTo>
                <a:cubicBezTo>
                  <a:pt x="133" y="156"/>
                  <a:pt x="141" y="203"/>
                  <a:pt x="140" y="218"/>
                </a:cubicBezTo>
                <a:cubicBezTo>
                  <a:pt x="138" y="233"/>
                  <a:pt x="140" y="247"/>
                  <a:pt x="144" y="247"/>
                </a:cubicBezTo>
                <a:cubicBezTo>
                  <a:pt x="147" y="247"/>
                  <a:pt x="152" y="243"/>
                  <a:pt x="149" y="217"/>
                </a:cubicBezTo>
                <a:cubicBezTo>
                  <a:pt x="146" y="192"/>
                  <a:pt x="142" y="168"/>
                  <a:pt x="143" y="142"/>
                </a:cubicBezTo>
                <a:cubicBezTo>
                  <a:pt x="144" y="116"/>
                  <a:pt x="141" y="30"/>
                  <a:pt x="141" y="30"/>
                </a:cubicBezTo>
                <a:cubicBezTo>
                  <a:pt x="141" y="30"/>
                  <a:pt x="136" y="18"/>
                  <a:pt x="146" y="9"/>
                </a:cubicBezTo>
                <a:cubicBezTo>
                  <a:pt x="155" y="0"/>
                  <a:pt x="165" y="2"/>
                  <a:pt x="165" y="2"/>
                </a:cubicBezTo>
                <a:cubicBezTo>
                  <a:pt x="165" y="2"/>
                  <a:pt x="185" y="0"/>
                  <a:pt x="187" y="19"/>
                </a:cubicBezTo>
                <a:cubicBezTo>
                  <a:pt x="189" y="37"/>
                  <a:pt x="189" y="58"/>
                  <a:pt x="191" y="75"/>
                </a:cubicBezTo>
                <a:cubicBezTo>
                  <a:pt x="191" y="75"/>
                  <a:pt x="199" y="117"/>
                  <a:pt x="201" y="133"/>
                </a:cubicBezTo>
                <a:cubicBezTo>
                  <a:pt x="203" y="149"/>
                  <a:pt x="201" y="166"/>
                  <a:pt x="203" y="188"/>
                </a:cubicBezTo>
                <a:cubicBezTo>
                  <a:pt x="204" y="210"/>
                  <a:pt x="201" y="230"/>
                  <a:pt x="205" y="233"/>
                </a:cubicBezTo>
                <a:cubicBezTo>
                  <a:pt x="208" y="235"/>
                  <a:pt x="215" y="237"/>
                  <a:pt x="217" y="229"/>
                </a:cubicBezTo>
                <a:cubicBezTo>
                  <a:pt x="219" y="220"/>
                  <a:pt x="217" y="182"/>
                  <a:pt x="217" y="156"/>
                </a:cubicBezTo>
                <a:cubicBezTo>
                  <a:pt x="218" y="129"/>
                  <a:pt x="219" y="112"/>
                  <a:pt x="215" y="80"/>
                </a:cubicBezTo>
                <a:cubicBezTo>
                  <a:pt x="211" y="48"/>
                  <a:pt x="208" y="40"/>
                  <a:pt x="221" y="30"/>
                </a:cubicBezTo>
                <a:cubicBezTo>
                  <a:pt x="233" y="19"/>
                  <a:pt x="252" y="31"/>
                  <a:pt x="254" y="39"/>
                </a:cubicBezTo>
                <a:cubicBezTo>
                  <a:pt x="257" y="46"/>
                  <a:pt x="268" y="73"/>
                  <a:pt x="271" y="108"/>
                </a:cubicBezTo>
                <a:cubicBezTo>
                  <a:pt x="274" y="143"/>
                  <a:pt x="276" y="179"/>
                  <a:pt x="275" y="205"/>
                </a:cubicBezTo>
                <a:cubicBezTo>
                  <a:pt x="274" y="231"/>
                  <a:pt x="275" y="282"/>
                  <a:pt x="279" y="298"/>
                </a:cubicBezTo>
                <a:cubicBezTo>
                  <a:pt x="283" y="313"/>
                  <a:pt x="287" y="334"/>
                  <a:pt x="293" y="339"/>
                </a:cubicBezTo>
                <a:cubicBezTo>
                  <a:pt x="299" y="343"/>
                  <a:pt x="308" y="340"/>
                  <a:pt x="308" y="340"/>
                </a:cubicBezTo>
                <a:cubicBezTo>
                  <a:pt x="315" y="339"/>
                  <a:pt x="315" y="339"/>
                  <a:pt x="315" y="339"/>
                </a:cubicBezTo>
                <a:cubicBezTo>
                  <a:pt x="315" y="339"/>
                  <a:pt x="317" y="339"/>
                  <a:pt x="319" y="333"/>
                </a:cubicBezTo>
                <a:cubicBezTo>
                  <a:pt x="321" y="328"/>
                  <a:pt x="325" y="318"/>
                  <a:pt x="328" y="313"/>
                </a:cubicBezTo>
                <a:cubicBezTo>
                  <a:pt x="331" y="308"/>
                  <a:pt x="339" y="296"/>
                  <a:pt x="339" y="296"/>
                </a:cubicBezTo>
                <a:cubicBezTo>
                  <a:pt x="339" y="296"/>
                  <a:pt x="340" y="297"/>
                  <a:pt x="340" y="285"/>
                </a:cubicBezTo>
                <a:cubicBezTo>
                  <a:pt x="340" y="273"/>
                  <a:pt x="348" y="250"/>
                  <a:pt x="357" y="237"/>
                </a:cubicBezTo>
                <a:cubicBezTo>
                  <a:pt x="365" y="225"/>
                  <a:pt x="385" y="205"/>
                  <a:pt x="404" y="211"/>
                </a:cubicBezTo>
                <a:cubicBezTo>
                  <a:pt x="424" y="217"/>
                  <a:pt x="415" y="233"/>
                  <a:pt x="415" y="233"/>
                </a:cubicBezTo>
                <a:cubicBezTo>
                  <a:pt x="415" y="233"/>
                  <a:pt x="407" y="246"/>
                  <a:pt x="406" y="258"/>
                </a:cubicBezTo>
                <a:cubicBezTo>
                  <a:pt x="406" y="271"/>
                  <a:pt x="410" y="294"/>
                  <a:pt x="402" y="310"/>
                </a:cubicBezTo>
                <a:cubicBezTo>
                  <a:pt x="395" y="326"/>
                  <a:pt x="369" y="371"/>
                  <a:pt x="367" y="379"/>
                </a:cubicBezTo>
                <a:cubicBezTo>
                  <a:pt x="364" y="388"/>
                  <a:pt x="362" y="398"/>
                  <a:pt x="353" y="413"/>
                </a:cubicBezTo>
                <a:cubicBezTo>
                  <a:pt x="345" y="428"/>
                  <a:pt x="304" y="465"/>
                  <a:pt x="304" y="465"/>
                </a:cubicBezTo>
                <a:cubicBezTo>
                  <a:pt x="304" y="465"/>
                  <a:pt x="270" y="492"/>
                  <a:pt x="262" y="501"/>
                </a:cubicBezTo>
                <a:cubicBezTo>
                  <a:pt x="254" y="509"/>
                  <a:pt x="244" y="525"/>
                  <a:pt x="245" y="542"/>
                </a:cubicBezTo>
                <a:cubicBezTo>
                  <a:pt x="246" y="559"/>
                  <a:pt x="242" y="698"/>
                  <a:pt x="242" y="698"/>
                </a:cubicBezTo>
                <a:cubicBezTo>
                  <a:pt x="237" y="800"/>
                  <a:pt x="237" y="800"/>
                  <a:pt x="237" y="800"/>
                </a:cubicBezTo>
                <a:cubicBezTo>
                  <a:pt x="237" y="800"/>
                  <a:pt x="234" y="882"/>
                  <a:pt x="242" y="920"/>
                </a:cubicBezTo>
                <a:cubicBezTo>
                  <a:pt x="251" y="957"/>
                  <a:pt x="256" y="1035"/>
                  <a:pt x="256" y="1035"/>
                </a:cubicBezTo>
                <a:lnTo>
                  <a:pt x="6" y="10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3770865" y="5002213"/>
            <a:ext cx="809625" cy="1855788"/>
          </a:xfrm>
          <a:custGeom>
            <a:avLst/>
            <a:gdLst>
              <a:gd name="T0" fmla="*/ 96 w 489"/>
              <a:gd name="T1" fmla="*/ 1117 h 1117"/>
              <a:gd name="T2" fmla="*/ 94 w 489"/>
              <a:gd name="T3" fmla="*/ 1024 h 1117"/>
              <a:gd name="T4" fmla="*/ 104 w 489"/>
              <a:gd name="T5" fmla="*/ 869 h 1117"/>
              <a:gd name="T6" fmla="*/ 107 w 489"/>
              <a:gd name="T7" fmla="*/ 749 h 1117"/>
              <a:gd name="T8" fmla="*/ 74 w 489"/>
              <a:gd name="T9" fmla="*/ 613 h 1117"/>
              <a:gd name="T10" fmla="*/ 52 w 489"/>
              <a:gd name="T11" fmla="*/ 524 h 1117"/>
              <a:gd name="T12" fmla="*/ 42 w 489"/>
              <a:gd name="T13" fmla="*/ 391 h 1117"/>
              <a:gd name="T14" fmla="*/ 32 w 489"/>
              <a:gd name="T15" fmla="*/ 295 h 1117"/>
              <a:gd name="T16" fmla="*/ 7 w 489"/>
              <a:gd name="T17" fmla="*/ 195 h 1117"/>
              <a:gd name="T18" fmla="*/ 4 w 489"/>
              <a:gd name="T19" fmla="*/ 145 h 1117"/>
              <a:gd name="T20" fmla="*/ 23 w 489"/>
              <a:gd name="T21" fmla="*/ 126 h 1117"/>
              <a:gd name="T22" fmla="*/ 52 w 489"/>
              <a:gd name="T23" fmla="*/ 145 h 1117"/>
              <a:gd name="T24" fmla="*/ 72 w 489"/>
              <a:gd name="T25" fmla="*/ 211 h 1117"/>
              <a:gd name="T26" fmla="*/ 93 w 489"/>
              <a:gd name="T27" fmla="*/ 270 h 1117"/>
              <a:gd name="T28" fmla="*/ 111 w 489"/>
              <a:gd name="T29" fmla="*/ 351 h 1117"/>
              <a:gd name="T30" fmla="*/ 127 w 489"/>
              <a:gd name="T31" fmla="*/ 330 h 1117"/>
              <a:gd name="T32" fmla="*/ 119 w 489"/>
              <a:gd name="T33" fmla="*/ 254 h 1117"/>
              <a:gd name="T34" fmla="*/ 101 w 489"/>
              <a:gd name="T35" fmla="*/ 186 h 1117"/>
              <a:gd name="T36" fmla="*/ 91 w 489"/>
              <a:gd name="T37" fmla="*/ 83 h 1117"/>
              <a:gd name="T38" fmla="*/ 106 w 489"/>
              <a:gd name="T39" fmla="*/ 49 h 1117"/>
              <a:gd name="T40" fmla="*/ 142 w 489"/>
              <a:gd name="T41" fmla="*/ 64 h 1117"/>
              <a:gd name="T42" fmla="*/ 168 w 489"/>
              <a:gd name="T43" fmla="*/ 161 h 1117"/>
              <a:gd name="T44" fmla="*/ 186 w 489"/>
              <a:gd name="T45" fmla="*/ 206 h 1117"/>
              <a:gd name="T46" fmla="*/ 194 w 489"/>
              <a:gd name="T47" fmla="*/ 270 h 1117"/>
              <a:gd name="T48" fmla="*/ 203 w 489"/>
              <a:gd name="T49" fmla="*/ 312 h 1117"/>
              <a:gd name="T50" fmla="*/ 196 w 489"/>
              <a:gd name="T51" fmla="*/ 232 h 1117"/>
              <a:gd name="T52" fmla="*/ 180 w 489"/>
              <a:gd name="T53" fmla="*/ 110 h 1117"/>
              <a:gd name="T54" fmla="*/ 164 w 489"/>
              <a:gd name="T55" fmla="*/ 33 h 1117"/>
              <a:gd name="T56" fmla="*/ 187 w 489"/>
              <a:gd name="T57" fmla="*/ 1 h 1117"/>
              <a:gd name="T58" fmla="*/ 223 w 489"/>
              <a:gd name="T59" fmla="*/ 20 h 1117"/>
              <a:gd name="T60" fmla="*/ 235 w 489"/>
              <a:gd name="T61" fmla="*/ 57 h 1117"/>
              <a:gd name="T62" fmla="*/ 258 w 489"/>
              <a:gd name="T63" fmla="*/ 45 h 1117"/>
              <a:gd name="T64" fmla="*/ 290 w 489"/>
              <a:gd name="T65" fmla="*/ 59 h 1117"/>
              <a:gd name="T66" fmla="*/ 335 w 489"/>
              <a:gd name="T67" fmla="*/ 135 h 1117"/>
              <a:gd name="T68" fmla="*/ 367 w 489"/>
              <a:gd name="T69" fmla="*/ 211 h 1117"/>
              <a:gd name="T70" fmla="*/ 373 w 489"/>
              <a:gd name="T71" fmla="*/ 299 h 1117"/>
              <a:gd name="T72" fmla="*/ 380 w 489"/>
              <a:gd name="T73" fmla="*/ 447 h 1117"/>
              <a:gd name="T74" fmla="*/ 406 w 489"/>
              <a:gd name="T75" fmla="*/ 404 h 1117"/>
              <a:gd name="T76" fmla="*/ 418 w 489"/>
              <a:gd name="T77" fmla="*/ 338 h 1117"/>
              <a:gd name="T78" fmla="*/ 462 w 489"/>
              <a:gd name="T79" fmla="*/ 283 h 1117"/>
              <a:gd name="T80" fmla="*/ 472 w 489"/>
              <a:gd name="T81" fmla="*/ 286 h 1117"/>
              <a:gd name="T82" fmla="*/ 484 w 489"/>
              <a:gd name="T83" fmla="*/ 307 h 1117"/>
              <a:gd name="T84" fmla="*/ 485 w 489"/>
              <a:gd name="T85" fmla="*/ 350 h 1117"/>
              <a:gd name="T86" fmla="*/ 479 w 489"/>
              <a:gd name="T87" fmla="*/ 423 h 1117"/>
              <a:gd name="T88" fmla="*/ 466 w 489"/>
              <a:gd name="T89" fmla="*/ 513 h 1117"/>
              <a:gd name="T90" fmla="*/ 440 w 489"/>
              <a:gd name="T91" fmla="*/ 566 h 1117"/>
              <a:gd name="T92" fmla="*/ 347 w 489"/>
              <a:gd name="T93" fmla="*/ 670 h 1117"/>
              <a:gd name="T94" fmla="*/ 326 w 489"/>
              <a:gd name="T95" fmla="*/ 710 h 1117"/>
              <a:gd name="T96" fmla="*/ 340 w 489"/>
              <a:gd name="T97" fmla="*/ 937 h 1117"/>
              <a:gd name="T98" fmla="*/ 379 w 489"/>
              <a:gd name="T99" fmla="*/ 1117 h 1117"/>
              <a:gd name="T100" fmla="*/ 96 w 489"/>
              <a:gd name="T101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89" h="1117">
                <a:moveTo>
                  <a:pt x="96" y="1117"/>
                </a:moveTo>
                <a:cubicBezTo>
                  <a:pt x="96" y="1117"/>
                  <a:pt x="91" y="1075"/>
                  <a:pt x="94" y="1024"/>
                </a:cubicBezTo>
                <a:cubicBezTo>
                  <a:pt x="97" y="973"/>
                  <a:pt x="104" y="869"/>
                  <a:pt x="104" y="869"/>
                </a:cubicBezTo>
                <a:cubicBezTo>
                  <a:pt x="104" y="869"/>
                  <a:pt x="111" y="797"/>
                  <a:pt x="107" y="749"/>
                </a:cubicBezTo>
                <a:cubicBezTo>
                  <a:pt x="103" y="702"/>
                  <a:pt x="87" y="635"/>
                  <a:pt x="74" y="613"/>
                </a:cubicBezTo>
                <a:cubicBezTo>
                  <a:pt x="61" y="591"/>
                  <a:pt x="56" y="561"/>
                  <a:pt x="52" y="524"/>
                </a:cubicBezTo>
                <a:cubicBezTo>
                  <a:pt x="48" y="488"/>
                  <a:pt x="42" y="391"/>
                  <a:pt x="42" y="391"/>
                </a:cubicBezTo>
                <a:cubicBezTo>
                  <a:pt x="42" y="391"/>
                  <a:pt x="40" y="328"/>
                  <a:pt x="32" y="295"/>
                </a:cubicBezTo>
                <a:cubicBezTo>
                  <a:pt x="23" y="261"/>
                  <a:pt x="10" y="229"/>
                  <a:pt x="7" y="195"/>
                </a:cubicBezTo>
                <a:cubicBezTo>
                  <a:pt x="4" y="160"/>
                  <a:pt x="4" y="145"/>
                  <a:pt x="4" y="145"/>
                </a:cubicBezTo>
                <a:cubicBezTo>
                  <a:pt x="4" y="145"/>
                  <a:pt x="0" y="129"/>
                  <a:pt x="23" y="126"/>
                </a:cubicBezTo>
                <a:cubicBezTo>
                  <a:pt x="46" y="123"/>
                  <a:pt x="52" y="145"/>
                  <a:pt x="52" y="145"/>
                </a:cubicBezTo>
                <a:cubicBezTo>
                  <a:pt x="72" y="211"/>
                  <a:pt x="72" y="211"/>
                  <a:pt x="72" y="211"/>
                </a:cubicBezTo>
                <a:cubicBezTo>
                  <a:pt x="72" y="211"/>
                  <a:pt x="85" y="250"/>
                  <a:pt x="93" y="270"/>
                </a:cubicBezTo>
                <a:cubicBezTo>
                  <a:pt x="100" y="290"/>
                  <a:pt x="111" y="351"/>
                  <a:pt x="111" y="351"/>
                </a:cubicBezTo>
                <a:cubicBezTo>
                  <a:pt x="127" y="330"/>
                  <a:pt x="127" y="330"/>
                  <a:pt x="127" y="330"/>
                </a:cubicBezTo>
                <a:cubicBezTo>
                  <a:pt x="127" y="330"/>
                  <a:pt x="119" y="273"/>
                  <a:pt x="119" y="254"/>
                </a:cubicBezTo>
                <a:cubicBezTo>
                  <a:pt x="119" y="235"/>
                  <a:pt x="106" y="221"/>
                  <a:pt x="101" y="186"/>
                </a:cubicBezTo>
                <a:cubicBezTo>
                  <a:pt x="97" y="151"/>
                  <a:pt x="91" y="87"/>
                  <a:pt x="91" y="83"/>
                </a:cubicBezTo>
                <a:cubicBezTo>
                  <a:pt x="91" y="78"/>
                  <a:pt x="90" y="55"/>
                  <a:pt x="106" y="49"/>
                </a:cubicBezTo>
                <a:cubicBezTo>
                  <a:pt x="122" y="44"/>
                  <a:pt x="138" y="45"/>
                  <a:pt x="142" y="64"/>
                </a:cubicBezTo>
                <a:cubicBezTo>
                  <a:pt x="146" y="83"/>
                  <a:pt x="168" y="161"/>
                  <a:pt x="168" y="161"/>
                </a:cubicBezTo>
                <a:cubicBezTo>
                  <a:pt x="168" y="161"/>
                  <a:pt x="180" y="199"/>
                  <a:pt x="186" y="206"/>
                </a:cubicBezTo>
                <a:cubicBezTo>
                  <a:pt x="191" y="213"/>
                  <a:pt x="193" y="248"/>
                  <a:pt x="194" y="270"/>
                </a:cubicBezTo>
                <a:cubicBezTo>
                  <a:pt x="196" y="292"/>
                  <a:pt x="197" y="317"/>
                  <a:pt x="203" y="312"/>
                </a:cubicBezTo>
                <a:cubicBezTo>
                  <a:pt x="209" y="308"/>
                  <a:pt x="197" y="264"/>
                  <a:pt x="196" y="232"/>
                </a:cubicBezTo>
                <a:cubicBezTo>
                  <a:pt x="194" y="200"/>
                  <a:pt x="180" y="110"/>
                  <a:pt x="180" y="110"/>
                </a:cubicBezTo>
                <a:cubicBezTo>
                  <a:pt x="180" y="110"/>
                  <a:pt x="159" y="52"/>
                  <a:pt x="164" y="33"/>
                </a:cubicBezTo>
                <a:cubicBezTo>
                  <a:pt x="168" y="14"/>
                  <a:pt x="162" y="3"/>
                  <a:pt x="187" y="1"/>
                </a:cubicBezTo>
                <a:cubicBezTo>
                  <a:pt x="212" y="0"/>
                  <a:pt x="223" y="20"/>
                  <a:pt x="223" y="20"/>
                </a:cubicBezTo>
                <a:cubicBezTo>
                  <a:pt x="235" y="57"/>
                  <a:pt x="235" y="57"/>
                  <a:pt x="235" y="57"/>
                </a:cubicBezTo>
                <a:cubicBezTo>
                  <a:pt x="235" y="57"/>
                  <a:pt x="238" y="48"/>
                  <a:pt x="258" y="45"/>
                </a:cubicBezTo>
                <a:cubicBezTo>
                  <a:pt x="279" y="42"/>
                  <a:pt x="290" y="59"/>
                  <a:pt x="290" y="59"/>
                </a:cubicBezTo>
                <a:cubicBezTo>
                  <a:pt x="290" y="59"/>
                  <a:pt x="319" y="107"/>
                  <a:pt x="335" y="135"/>
                </a:cubicBezTo>
                <a:cubicBezTo>
                  <a:pt x="351" y="163"/>
                  <a:pt x="367" y="211"/>
                  <a:pt x="367" y="211"/>
                </a:cubicBezTo>
                <a:cubicBezTo>
                  <a:pt x="373" y="299"/>
                  <a:pt x="373" y="299"/>
                  <a:pt x="373" y="299"/>
                </a:cubicBezTo>
                <a:cubicBezTo>
                  <a:pt x="380" y="447"/>
                  <a:pt x="380" y="447"/>
                  <a:pt x="380" y="447"/>
                </a:cubicBezTo>
                <a:cubicBezTo>
                  <a:pt x="380" y="447"/>
                  <a:pt x="401" y="412"/>
                  <a:pt x="406" y="404"/>
                </a:cubicBezTo>
                <a:cubicBezTo>
                  <a:pt x="412" y="395"/>
                  <a:pt x="402" y="378"/>
                  <a:pt x="418" y="338"/>
                </a:cubicBezTo>
                <a:cubicBezTo>
                  <a:pt x="434" y="299"/>
                  <a:pt x="447" y="283"/>
                  <a:pt x="462" y="283"/>
                </a:cubicBezTo>
                <a:cubicBezTo>
                  <a:pt x="466" y="283"/>
                  <a:pt x="469" y="285"/>
                  <a:pt x="472" y="286"/>
                </a:cubicBezTo>
                <a:cubicBezTo>
                  <a:pt x="479" y="291"/>
                  <a:pt x="483" y="299"/>
                  <a:pt x="484" y="307"/>
                </a:cubicBezTo>
                <a:cubicBezTo>
                  <a:pt x="485" y="350"/>
                  <a:pt x="485" y="350"/>
                  <a:pt x="485" y="350"/>
                </a:cubicBezTo>
                <a:cubicBezTo>
                  <a:pt x="485" y="350"/>
                  <a:pt x="489" y="392"/>
                  <a:pt x="479" y="423"/>
                </a:cubicBezTo>
                <a:cubicBezTo>
                  <a:pt x="469" y="453"/>
                  <a:pt x="466" y="513"/>
                  <a:pt x="466" y="513"/>
                </a:cubicBezTo>
                <a:cubicBezTo>
                  <a:pt x="466" y="513"/>
                  <a:pt x="457" y="548"/>
                  <a:pt x="440" y="566"/>
                </a:cubicBezTo>
                <a:cubicBezTo>
                  <a:pt x="422" y="585"/>
                  <a:pt x="379" y="641"/>
                  <a:pt x="347" y="670"/>
                </a:cubicBezTo>
                <a:cubicBezTo>
                  <a:pt x="315" y="699"/>
                  <a:pt x="326" y="710"/>
                  <a:pt x="326" y="710"/>
                </a:cubicBezTo>
                <a:cubicBezTo>
                  <a:pt x="340" y="937"/>
                  <a:pt x="340" y="937"/>
                  <a:pt x="340" y="937"/>
                </a:cubicBezTo>
                <a:cubicBezTo>
                  <a:pt x="340" y="937"/>
                  <a:pt x="356" y="1062"/>
                  <a:pt x="379" y="1117"/>
                </a:cubicBezTo>
                <a:cubicBezTo>
                  <a:pt x="96" y="1117"/>
                  <a:pt x="96" y="1117"/>
                  <a:pt x="96" y="1117"/>
                </a:cubicBezTo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360869" y="5035550"/>
            <a:ext cx="812800" cy="1822451"/>
          </a:xfrm>
          <a:custGeom>
            <a:avLst/>
            <a:gdLst>
              <a:gd name="T0" fmla="*/ 210 w 491"/>
              <a:gd name="T1" fmla="*/ 1097 h 1097"/>
              <a:gd name="T2" fmla="*/ 216 w 491"/>
              <a:gd name="T3" fmla="*/ 888 h 1097"/>
              <a:gd name="T4" fmla="*/ 186 w 491"/>
              <a:gd name="T5" fmla="*/ 692 h 1097"/>
              <a:gd name="T6" fmla="*/ 87 w 491"/>
              <a:gd name="T7" fmla="*/ 606 h 1097"/>
              <a:gd name="T8" fmla="*/ 40 w 491"/>
              <a:gd name="T9" fmla="*/ 542 h 1097"/>
              <a:gd name="T10" fmla="*/ 7 w 491"/>
              <a:gd name="T11" fmla="*/ 455 h 1097"/>
              <a:gd name="T12" fmla="*/ 26 w 491"/>
              <a:gd name="T13" fmla="*/ 397 h 1097"/>
              <a:gd name="T14" fmla="*/ 39 w 491"/>
              <a:gd name="T15" fmla="*/ 371 h 1097"/>
              <a:gd name="T16" fmla="*/ 30 w 491"/>
              <a:gd name="T17" fmla="*/ 305 h 1097"/>
              <a:gd name="T18" fmla="*/ 24 w 491"/>
              <a:gd name="T19" fmla="*/ 240 h 1097"/>
              <a:gd name="T20" fmla="*/ 51 w 491"/>
              <a:gd name="T21" fmla="*/ 90 h 1097"/>
              <a:gd name="T22" fmla="*/ 72 w 491"/>
              <a:gd name="T23" fmla="*/ 57 h 1097"/>
              <a:gd name="T24" fmla="*/ 97 w 491"/>
              <a:gd name="T25" fmla="*/ 58 h 1097"/>
              <a:gd name="T26" fmla="*/ 104 w 491"/>
              <a:gd name="T27" fmla="*/ 19 h 1097"/>
              <a:gd name="T28" fmla="*/ 125 w 491"/>
              <a:gd name="T29" fmla="*/ 2 h 1097"/>
              <a:gd name="T30" fmla="*/ 158 w 491"/>
              <a:gd name="T31" fmla="*/ 16 h 1097"/>
              <a:gd name="T32" fmla="*/ 174 w 491"/>
              <a:gd name="T33" fmla="*/ 10 h 1097"/>
              <a:gd name="T34" fmla="*/ 207 w 491"/>
              <a:gd name="T35" fmla="*/ 38 h 1097"/>
              <a:gd name="T36" fmla="*/ 242 w 491"/>
              <a:gd name="T37" fmla="*/ 179 h 1097"/>
              <a:gd name="T38" fmla="*/ 254 w 491"/>
              <a:gd name="T39" fmla="*/ 243 h 1097"/>
              <a:gd name="T40" fmla="*/ 251 w 491"/>
              <a:gd name="T41" fmla="*/ 163 h 1097"/>
              <a:gd name="T42" fmla="*/ 241 w 491"/>
              <a:gd name="T43" fmla="*/ 109 h 1097"/>
              <a:gd name="T44" fmla="*/ 238 w 491"/>
              <a:gd name="T45" fmla="*/ 70 h 1097"/>
              <a:gd name="T46" fmla="*/ 282 w 491"/>
              <a:gd name="T47" fmla="*/ 87 h 1097"/>
              <a:gd name="T48" fmla="*/ 312 w 491"/>
              <a:gd name="T49" fmla="*/ 175 h 1097"/>
              <a:gd name="T50" fmla="*/ 331 w 491"/>
              <a:gd name="T51" fmla="*/ 289 h 1097"/>
              <a:gd name="T52" fmla="*/ 345 w 491"/>
              <a:gd name="T53" fmla="*/ 331 h 1097"/>
              <a:gd name="T54" fmla="*/ 373 w 491"/>
              <a:gd name="T55" fmla="*/ 407 h 1097"/>
              <a:gd name="T56" fmla="*/ 393 w 491"/>
              <a:gd name="T57" fmla="*/ 483 h 1097"/>
              <a:gd name="T58" fmla="*/ 399 w 491"/>
              <a:gd name="T59" fmla="*/ 562 h 1097"/>
              <a:gd name="T60" fmla="*/ 396 w 491"/>
              <a:gd name="T61" fmla="*/ 641 h 1097"/>
              <a:gd name="T62" fmla="*/ 409 w 491"/>
              <a:gd name="T63" fmla="*/ 724 h 1097"/>
              <a:gd name="T64" fmla="*/ 462 w 491"/>
              <a:gd name="T65" fmla="*/ 928 h 1097"/>
              <a:gd name="T66" fmla="*/ 491 w 491"/>
              <a:gd name="T67" fmla="*/ 1097 h 1097"/>
              <a:gd name="T68" fmla="*/ 210 w 491"/>
              <a:gd name="T69" fmla="*/ 109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1" h="1097">
                <a:moveTo>
                  <a:pt x="210" y="1097"/>
                </a:moveTo>
                <a:cubicBezTo>
                  <a:pt x="210" y="1097"/>
                  <a:pt x="222" y="946"/>
                  <a:pt x="216" y="888"/>
                </a:cubicBezTo>
                <a:cubicBezTo>
                  <a:pt x="210" y="830"/>
                  <a:pt x="186" y="692"/>
                  <a:pt x="186" y="692"/>
                </a:cubicBezTo>
                <a:cubicBezTo>
                  <a:pt x="186" y="692"/>
                  <a:pt x="113" y="632"/>
                  <a:pt x="87" y="606"/>
                </a:cubicBezTo>
                <a:cubicBezTo>
                  <a:pt x="61" y="580"/>
                  <a:pt x="51" y="587"/>
                  <a:pt x="40" y="542"/>
                </a:cubicBezTo>
                <a:cubicBezTo>
                  <a:pt x="30" y="497"/>
                  <a:pt x="14" y="475"/>
                  <a:pt x="7" y="455"/>
                </a:cubicBezTo>
                <a:cubicBezTo>
                  <a:pt x="0" y="435"/>
                  <a:pt x="26" y="397"/>
                  <a:pt x="26" y="397"/>
                </a:cubicBezTo>
                <a:cubicBezTo>
                  <a:pt x="26" y="397"/>
                  <a:pt x="40" y="381"/>
                  <a:pt x="39" y="371"/>
                </a:cubicBezTo>
                <a:cubicBezTo>
                  <a:pt x="38" y="361"/>
                  <a:pt x="30" y="305"/>
                  <a:pt x="30" y="305"/>
                </a:cubicBezTo>
                <a:cubicBezTo>
                  <a:pt x="30" y="305"/>
                  <a:pt x="17" y="273"/>
                  <a:pt x="24" y="240"/>
                </a:cubicBezTo>
                <a:cubicBezTo>
                  <a:pt x="32" y="207"/>
                  <a:pt x="51" y="90"/>
                  <a:pt x="51" y="90"/>
                </a:cubicBezTo>
                <a:cubicBezTo>
                  <a:pt x="51" y="90"/>
                  <a:pt x="56" y="58"/>
                  <a:pt x="72" y="57"/>
                </a:cubicBezTo>
                <a:cubicBezTo>
                  <a:pt x="88" y="55"/>
                  <a:pt x="97" y="58"/>
                  <a:pt x="97" y="58"/>
                </a:cubicBezTo>
                <a:cubicBezTo>
                  <a:pt x="104" y="19"/>
                  <a:pt x="104" y="19"/>
                  <a:pt x="104" y="19"/>
                </a:cubicBezTo>
                <a:cubicBezTo>
                  <a:pt x="104" y="19"/>
                  <a:pt x="103" y="3"/>
                  <a:pt x="125" y="2"/>
                </a:cubicBezTo>
                <a:cubicBezTo>
                  <a:pt x="146" y="0"/>
                  <a:pt x="158" y="16"/>
                  <a:pt x="158" y="16"/>
                </a:cubicBezTo>
                <a:cubicBezTo>
                  <a:pt x="158" y="16"/>
                  <a:pt x="161" y="13"/>
                  <a:pt x="174" y="10"/>
                </a:cubicBezTo>
                <a:cubicBezTo>
                  <a:pt x="187" y="8"/>
                  <a:pt x="197" y="12"/>
                  <a:pt x="207" y="38"/>
                </a:cubicBezTo>
                <a:cubicBezTo>
                  <a:pt x="218" y="64"/>
                  <a:pt x="241" y="143"/>
                  <a:pt x="242" y="179"/>
                </a:cubicBezTo>
                <a:cubicBezTo>
                  <a:pt x="244" y="215"/>
                  <a:pt x="254" y="243"/>
                  <a:pt x="254" y="243"/>
                </a:cubicBezTo>
                <a:cubicBezTo>
                  <a:pt x="254" y="243"/>
                  <a:pt x="253" y="192"/>
                  <a:pt x="251" y="163"/>
                </a:cubicBezTo>
                <a:cubicBezTo>
                  <a:pt x="250" y="134"/>
                  <a:pt x="241" y="109"/>
                  <a:pt x="241" y="109"/>
                </a:cubicBezTo>
                <a:cubicBezTo>
                  <a:pt x="241" y="109"/>
                  <a:pt x="229" y="74"/>
                  <a:pt x="238" y="70"/>
                </a:cubicBezTo>
                <a:cubicBezTo>
                  <a:pt x="247" y="66"/>
                  <a:pt x="269" y="60"/>
                  <a:pt x="282" y="87"/>
                </a:cubicBezTo>
                <a:cubicBezTo>
                  <a:pt x="295" y="115"/>
                  <a:pt x="306" y="146"/>
                  <a:pt x="312" y="175"/>
                </a:cubicBezTo>
                <a:cubicBezTo>
                  <a:pt x="318" y="204"/>
                  <a:pt x="328" y="278"/>
                  <a:pt x="331" y="289"/>
                </a:cubicBezTo>
                <a:cubicBezTo>
                  <a:pt x="334" y="301"/>
                  <a:pt x="337" y="308"/>
                  <a:pt x="345" y="331"/>
                </a:cubicBezTo>
                <a:cubicBezTo>
                  <a:pt x="354" y="355"/>
                  <a:pt x="366" y="381"/>
                  <a:pt x="373" y="407"/>
                </a:cubicBezTo>
                <a:cubicBezTo>
                  <a:pt x="380" y="433"/>
                  <a:pt x="391" y="455"/>
                  <a:pt x="393" y="483"/>
                </a:cubicBezTo>
                <a:cubicBezTo>
                  <a:pt x="396" y="510"/>
                  <a:pt x="395" y="538"/>
                  <a:pt x="399" y="562"/>
                </a:cubicBezTo>
                <a:cubicBezTo>
                  <a:pt x="404" y="587"/>
                  <a:pt x="404" y="609"/>
                  <a:pt x="396" y="641"/>
                </a:cubicBezTo>
                <a:cubicBezTo>
                  <a:pt x="389" y="673"/>
                  <a:pt x="409" y="724"/>
                  <a:pt x="409" y="724"/>
                </a:cubicBezTo>
                <a:cubicBezTo>
                  <a:pt x="409" y="724"/>
                  <a:pt x="447" y="857"/>
                  <a:pt x="462" y="928"/>
                </a:cubicBezTo>
                <a:cubicBezTo>
                  <a:pt x="476" y="1000"/>
                  <a:pt x="491" y="1097"/>
                  <a:pt x="491" y="1097"/>
                </a:cubicBezTo>
                <a:lnTo>
                  <a:pt x="210" y="109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440348" y="4416427"/>
            <a:ext cx="836613" cy="2441575"/>
          </a:xfrm>
          <a:custGeom>
            <a:avLst/>
            <a:gdLst>
              <a:gd name="T0" fmla="*/ 106 w 505"/>
              <a:gd name="T1" fmla="*/ 1470 h 1470"/>
              <a:gd name="T2" fmla="*/ 69 w 505"/>
              <a:gd name="T3" fmla="*/ 1033 h 1470"/>
              <a:gd name="T4" fmla="*/ 60 w 505"/>
              <a:gd name="T5" fmla="*/ 922 h 1470"/>
              <a:gd name="T6" fmla="*/ 33 w 505"/>
              <a:gd name="T7" fmla="*/ 791 h 1470"/>
              <a:gd name="T8" fmla="*/ 7 w 505"/>
              <a:gd name="T9" fmla="*/ 654 h 1470"/>
              <a:gd name="T10" fmla="*/ 28 w 505"/>
              <a:gd name="T11" fmla="*/ 471 h 1470"/>
              <a:gd name="T12" fmla="*/ 40 w 505"/>
              <a:gd name="T13" fmla="*/ 306 h 1470"/>
              <a:gd name="T14" fmla="*/ 74 w 505"/>
              <a:gd name="T15" fmla="*/ 128 h 1470"/>
              <a:gd name="T16" fmla="*/ 111 w 505"/>
              <a:gd name="T17" fmla="*/ 133 h 1470"/>
              <a:gd name="T18" fmla="*/ 110 w 505"/>
              <a:gd name="T19" fmla="*/ 212 h 1470"/>
              <a:gd name="T20" fmla="*/ 112 w 505"/>
              <a:gd name="T21" fmla="*/ 421 h 1470"/>
              <a:gd name="T22" fmla="*/ 130 w 505"/>
              <a:gd name="T23" fmla="*/ 383 h 1470"/>
              <a:gd name="T24" fmla="*/ 152 w 505"/>
              <a:gd name="T25" fmla="*/ 113 h 1470"/>
              <a:gd name="T26" fmla="*/ 195 w 505"/>
              <a:gd name="T27" fmla="*/ 43 h 1470"/>
              <a:gd name="T28" fmla="*/ 215 w 505"/>
              <a:gd name="T29" fmla="*/ 106 h 1470"/>
              <a:gd name="T30" fmla="*/ 215 w 505"/>
              <a:gd name="T31" fmla="*/ 258 h 1470"/>
              <a:gd name="T32" fmla="*/ 206 w 505"/>
              <a:gd name="T33" fmla="*/ 376 h 1470"/>
              <a:gd name="T34" fmla="*/ 206 w 505"/>
              <a:gd name="T35" fmla="*/ 384 h 1470"/>
              <a:gd name="T36" fmla="*/ 212 w 505"/>
              <a:gd name="T37" fmla="*/ 385 h 1470"/>
              <a:gd name="T38" fmla="*/ 214 w 505"/>
              <a:gd name="T39" fmla="*/ 378 h 1470"/>
              <a:gd name="T40" fmla="*/ 226 w 505"/>
              <a:gd name="T41" fmla="*/ 234 h 1470"/>
              <a:gd name="T42" fmla="*/ 238 w 505"/>
              <a:gd name="T43" fmla="*/ 110 h 1470"/>
              <a:gd name="T44" fmla="*/ 277 w 505"/>
              <a:gd name="T45" fmla="*/ 5 h 1470"/>
              <a:gd name="T46" fmla="*/ 304 w 505"/>
              <a:gd name="T47" fmla="*/ 74 h 1470"/>
              <a:gd name="T48" fmla="*/ 306 w 505"/>
              <a:gd name="T49" fmla="*/ 166 h 1470"/>
              <a:gd name="T50" fmla="*/ 303 w 505"/>
              <a:gd name="T51" fmla="*/ 265 h 1470"/>
              <a:gd name="T52" fmla="*/ 289 w 505"/>
              <a:gd name="T53" fmla="*/ 369 h 1470"/>
              <a:gd name="T54" fmla="*/ 293 w 505"/>
              <a:gd name="T55" fmla="*/ 373 h 1470"/>
              <a:gd name="T56" fmla="*/ 308 w 505"/>
              <a:gd name="T57" fmla="*/ 362 h 1470"/>
              <a:gd name="T58" fmla="*/ 338 w 505"/>
              <a:gd name="T59" fmla="*/ 181 h 1470"/>
              <a:gd name="T60" fmla="*/ 354 w 505"/>
              <a:gd name="T61" fmla="*/ 84 h 1470"/>
              <a:gd name="T62" fmla="*/ 403 w 505"/>
              <a:gd name="T63" fmla="*/ 94 h 1470"/>
              <a:gd name="T64" fmla="*/ 410 w 505"/>
              <a:gd name="T65" fmla="*/ 255 h 1470"/>
              <a:gd name="T66" fmla="*/ 396 w 505"/>
              <a:gd name="T67" fmla="*/ 336 h 1470"/>
              <a:gd name="T68" fmla="*/ 399 w 505"/>
              <a:gd name="T69" fmla="*/ 337 h 1470"/>
              <a:gd name="T70" fmla="*/ 463 w 505"/>
              <a:gd name="T71" fmla="*/ 272 h 1470"/>
              <a:gd name="T72" fmla="*/ 499 w 505"/>
              <a:gd name="T73" fmla="*/ 272 h 1470"/>
              <a:gd name="T74" fmla="*/ 504 w 505"/>
              <a:gd name="T75" fmla="*/ 281 h 1470"/>
              <a:gd name="T76" fmla="*/ 478 w 505"/>
              <a:gd name="T77" fmla="*/ 359 h 1470"/>
              <a:gd name="T78" fmla="*/ 448 w 505"/>
              <a:gd name="T79" fmla="*/ 468 h 1470"/>
              <a:gd name="T80" fmla="*/ 434 w 505"/>
              <a:gd name="T81" fmla="*/ 550 h 1470"/>
              <a:gd name="T82" fmla="*/ 393 w 505"/>
              <a:gd name="T83" fmla="*/ 635 h 1470"/>
              <a:gd name="T84" fmla="*/ 306 w 505"/>
              <a:gd name="T85" fmla="*/ 804 h 1470"/>
              <a:gd name="T86" fmla="*/ 333 w 505"/>
              <a:gd name="T87" fmla="*/ 1092 h 1470"/>
              <a:gd name="T88" fmla="*/ 369 w 505"/>
              <a:gd name="T89" fmla="*/ 1270 h 1470"/>
              <a:gd name="T90" fmla="*/ 436 w 505"/>
              <a:gd name="T91" fmla="*/ 1470 h 1470"/>
              <a:gd name="T92" fmla="*/ 106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106" y="1470"/>
                </a:moveTo>
                <a:cubicBezTo>
                  <a:pt x="69" y="1033"/>
                  <a:pt x="69" y="1033"/>
                  <a:pt x="69" y="1033"/>
                </a:cubicBezTo>
                <a:cubicBezTo>
                  <a:pt x="69" y="1033"/>
                  <a:pt x="65" y="951"/>
                  <a:pt x="60" y="922"/>
                </a:cubicBezTo>
                <a:cubicBezTo>
                  <a:pt x="55" y="893"/>
                  <a:pt x="31" y="816"/>
                  <a:pt x="33" y="791"/>
                </a:cubicBezTo>
                <a:cubicBezTo>
                  <a:pt x="35" y="765"/>
                  <a:pt x="0" y="719"/>
                  <a:pt x="7" y="654"/>
                </a:cubicBezTo>
                <a:cubicBezTo>
                  <a:pt x="14" y="589"/>
                  <a:pt x="19" y="502"/>
                  <a:pt x="28" y="471"/>
                </a:cubicBezTo>
                <a:cubicBezTo>
                  <a:pt x="36" y="441"/>
                  <a:pt x="40" y="343"/>
                  <a:pt x="40" y="306"/>
                </a:cubicBezTo>
                <a:cubicBezTo>
                  <a:pt x="40" y="268"/>
                  <a:pt x="55" y="137"/>
                  <a:pt x="74" y="128"/>
                </a:cubicBezTo>
                <a:cubicBezTo>
                  <a:pt x="93" y="120"/>
                  <a:pt x="106" y="118"/>
                  <a:pt x="111" y="133"/>
                </a:cubicBezTo>
                <a:cubicBezTo>
                  <a:pt x="116" y="149"/>
                  <a:pt x="110" y="212"/>
                  <a:pt x="110" y="212"/>
                </a:cubicBezTo>
                <a:cubicBezTo>
                  <a:pt x="110" y="212"/>
                  <a:pt x="104" y="412"/>
                  <a:pt x="112" y="421"/>
                </a:cubicBezTo>
                <a:cubicBezTo>
                  <a:pt x="121" y="429"/>
                  <a:pt x="122" y="417"/>
                  <a:pt x="130" y="383"/>
                </a:cubicBezTo>
                <a:cubicBezTo>
                  <a:pt x="139" y="349"/>
                  <a:pt x="142" y="159"/>
                  <a:pt x="152" y="113"/>
                </a:cubicBezTo>
                <a:cubicBezTo>
                  <a:pt x="163" y="67"/>
                  <a:pt x="164" y="41"/>
                  <a:pt x="195" y="43"/>
                </a:cubicBezTo>
                <a:cubicBezTo>
                  <a:pt x="226" y="45"/>
                  <a:pt x="215" y="106"/>
                  <a:pt x="215" y="106"/>
                </a:cubicBezTo>
                <a:cubicBezTo>
                  <a:pt x="215" y="106"/>
                  <a:pt x="219" y="214"/>
                  <a:pt x="215" y="258"/>
                </a:cubicBezTo>
                <a:cubicBezTo>
                  <a:pt x="213" y="297"/>
                  <a:pt x="207" y="361"/>
                  <a:pt x="206" y="376"/>
                </a:cubicBezTo>
                <a:cubicBezTo>
                  <a:pt x="205" y="379"/>
                  <a:pt x="206" y="381"/>
                  <a:pt x="206" y="384"/>
                </a:cubicBezTo>
                <a:cubicBezTo>
                  <a:pt x="208" y="388"/>
                  <a:pt x="209" y="389"/>
                  <a:pt x="212" y="385"/>
                </a:cubicBezTo>
                <a:cubicBezTo>
                  <a:pt x="213" y="383"/>
                  <a:pt x="214" y="381"/>
                  <a:pt x="214" y="378"/>
                </a:cubicBezTo>
                <a:cubicBezTo>
                  <a:pt x="216" y="359"/>
                  <a:pt x="226" y="263"/>
                  <a:pt x="226" y="234"/>
                </a:cubicBezTo>
                <a:cubicBezTo>
                  <a:pt x="226" y="202"/>
                  <a:pt x="234" y="156"/>
                  <a:pt x="238" y="110"/>
                </a:cubicBezTo>
                <a:cubicBezTo>
                  <a:pt x="241" y="63"/>
                  <a:pt x="234" y="5"/>
                  <a:pt x="277" y="5"/>
                </a:cubicBezTo>
                <a:cubicBezTo>
                  <a:pt x="277" y="5"/>
                  <a:pt x="315" y="0"/>
                  <a:pt x="304" y="74"/>
                </a:cubicBezTo>
                <a:cubicBezTo>
                  <a:pt x="306" y="166"/>
                  <a:pt x="306" y="166"/>
                  <a:pt x="306" y="166"/>
                </a:cubicBezTo>
                <a:cubicBezTo>
                  <a:pt x="306" y="166"/>
                  <a:pt x="308" y="229"/>
                  <a:pt x="303" y="265"/>
                </a:cubicBezTo>
                <a:cubicBezTo>
                  <a:pt x="298" y="296"/>
                  <a:pt x="291" y="354"/>
                  <a:pt x="289" y="369"/>
                </a:cubicBezTo>
                <a:cubicBezTo>
                  <a:pt x="289" y="371"/>
                  <a:pt x="291" y="373"/>
                  <a:pt x="293" y="373"/>
                </a:cubicBezTo>
                <a:cubicBezTo>
                  <a:pt x="297" y="373"/>
                  <a:pt x="303" y="371"/>
                  <a:pt x="308" y="362"/>
                </a:cubicBezTo>
                <a:cubicBezTo>
                  <a:pt x="315" y="349"/>
                  <a:pt x="335" y="200"/>
                  <a:pt x="338" y="181"/>
                </a:cubicBezTo>
                <a:cubicBezTo>
                  <a:pt x="342" y="162"/>
                  <a:pt x="338" y="99"/>
                  <a:pt x="354" y="84"/>
                </a:cubicBezTo>
                <a:cubicBezTo>
                  <a:pt x="369" y="69"/>
                  <a:pt x="391" y="58"/>
                  <a:pt x="403" y="94"/>
                </a:cubicBezTo>
                <a:cubicBezTo>
                  <a:pt x="415" y="130"/>
                  <a:pt x="410" y="255"/>
                  <a:pt x="410" y="255"/>
                </a:cubicBezTo>
                <a:cubicBezTo>
                  <a:pt x="396" y="336"/>
                  <a:pt x="396" y="336"/>
                  <a:pt x="396" y="336"/>
                </a:cubicBezTo>
                <a:cubicBezTo>
                  <a:pt x="396" y="338"/>
                  <a:pt x="398" y="338"/>
                  <a:pt x="399" y="337"/>
                </a:cubicBezTo>
                <a:cubicBezTo>
                  <a:pt x="409" y="320"/>
                  <a:pt x="438" y="276"/>
                  <a:pt x="463" y="272"/>
                </a:cubicBezTo>
                <a:cubicBezTo>
                  <a:pt x="481" y="269"/>
                  <a:pt x="493" y="270"/>
                  <a:pt x="499" y="272"/>
                </a:cubicBezTo>
                <a:cubicBezTo>
                  <a:pt x="503" y="273"/>
                  <a:pt x="505" y="277"/>
                  <a:pt x="504" y="281"/>
                </a:cubicBezTo>
                <a:cubicBezTo>
                  <a:pt x="478" y="359"/>
                  <a:pt x="478" y="359"/>
                  <a:pt x="478" y="359"/>
                </a:cubicBezTo>
                <a:cubicBezTo>
                  <a:pt x="478" y="359"/>
                  <a:pt x="453" y="413"/>
                  <a:pt x="448" y="468"/>
                </a:cubicBezTo>
                <a:cubicBezTo>
                  <a:pt x="443" y="523"/>
                  <a:pt x="432" y="536"/>
                  <a:pt x="434" y="550"/>
                </a:cubicBezTo>
                <a:cubicBezTo>
                  <a:pt x="436" y="564"/>
                  <a:pt x="429" y="586"/>
                  <a:pt x="393" y="635"/>
                </a:cubicBezTo>
                <a:cubicBezTo>
                  <a:pt x="357" y="685"/>
                  <a:pt x="318" y="765"/>
                  <a:pt x="306" y="804"/>
                </a:cubicBezTo>
                <a:cubicBezTo>
                  <a:pt x="298" y="830"/>
                  <a:pt x="319" y="988"/>
                  <a:pt x="333" y="1092"/>
                </a:cubicBezTo>
                <a:cubicBezTo>
                  <a:pt x="342" y="1151"/>
                  <a:pt x="349" y="1214"/>
                  <a:pt x="369" y="1270"/>
                </a:cubicBezTo>
                <a:cubicBezTo>
                  <a:pt x="436" y="1470"/>
                  <a:pt x="436" y="1470"/>
                  <a:pt x="436" y="1470"/>
                </a:cubicBezTo>
                <a:lnTo>
                  <a:pt x="106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-1378443" y="4414838"/>
            <a:ext cx="795339" cy="2443163"/>
          </a:xfrm>
          <a:custGeom>
            <a:avLst/>
            <a:gdLst>
              <a:gd name="T0" fmla="*/ 11 w 480"/>
              <a:gd name="T1" fmla="*/ 1073 h 1471"/>
              <a:gd name="T2" fmla="*/ 11 w 480"/>
              <a:gd name="T3" fmla="*/ 602 h 1471"/>
              <a:gd name="T4" fmla="*/ 77 w 480"/>
              <a:gd name="T5" fmla="*/ 373 h 1471"/>
              <a:gd name="T6" fmla="*/ 67 w 480"/>
              <a:gd name="T7" fmla="*/ 347 h 1471"/>
              <a:gd name="T8" fmla="*/ 28 w 480"/>
              <a:gd name="T9" fmla="*/ 344 h 1471"/>
              <a:gd name="T10" fmla="*/ 39 w 480"/>
              <a:gd name="T11" fmla="*/ 298 h 1471"/>
              <a:gd name="T12" fmla="*/ 103 w 480"/>
              <a:gd name="T13" fmla="*/ 279 h 1471"/>
              <a:gd name="T14" fmla="*/ 133 w 480"/>
              <a:gd name="T15" fmla="*/ 306 h 1471"/>
              <a:gd name="T16" fmla="*/ 148 w 480"/>
              <a:gd name="T17" fmla="*/ 262 h 1471"/>
              <a:gd name="T18" fmla="*/ 93 w 480"/>
              <a:gd name="T19" fmla="*/ 230 h 1471"/>
              <a:gd name="T20" fmla="*/ 46 w 480"/>
              <a:gd name="T21" fmla="*/ 210 h 1471"/>
              <a:gd name="T22" fmla="*/ 96 w 480"/>
              <a:gd name="T23" fmla="*/ 178 h 1471"/>
              <a:gd name="T24" fmla="*/ 179 w 480"/>
              <a:gd name="T25" fmla="*/ 184 h 1471"/>
              <a:gd name="T26" fmla="*/ 225 w 480"/>
              <a:gd name="T27" fmla="*/ 251 h 1471"/>
              <a:gd name="T28" fmla="*/ 234 w 480"/>
              <a:gd name="T29" fmla="*/ 197 h 1471"/>
              <a:gd name="T30" fmla="*/ 200 w 480"/>
              <a:gd name="T31" fmla="*/ 87 h 1471"/>
              <a:gd name="T32" fmla="*/ 164 w 480"/>
              <a:gd name="T33" fmla="*/ 23 h 1471"/>
              <a:gd name="T34" fmla="*/ 201 w 480"/>
              <a:gd name="T35" fmla="*/ 3 h 1471"/>
              <a:gd name="T36" fmla="*/ 236 w 480"/>
              <a:gd name="T37" fmla="*/ 39 h 1471"/>
              <a:gd name="T38" fmla="*/ 289 w 480"/>
              <a:gd name="T39" fmla="*/ 116 h 1471"/>
              <a:gd name="T40" fmla="*/ 311 w 480"/>
              <a:gd name="T41" fmla="*/ 154 h 1471"/>
              <a:gd name="T42" fmla="*/ 330 w 480"/>
              <a:gd name="T43" fmla="*/ 222 h 1471"/>
              <a:gd name="T44" fmla="*/ 339 w 480"/>
              <a:gd name="T45" fmla="*/ 169 h 1471"/>
              <a:gd name="T46" fmla="*/ 326 w 480"/>
              <a:gd name="T47" fmla="*/ 115 h 1471"/>
              <a:gd name="T48" fmla="*/ 293 w 480"/>
              <a:gd name="T49" fmla="*/ 32 h 1471"/>
              <a:gd name="T50" fmla="*/ 334 w 480"/>
              <a:gd name="T51" fmla="*/ 26 h 1471"/>
              <a:gd name="T52" fmla="*/ 386 w 480"/>
              <a:gd name="T53" fmla="*/ 111 h 1471"/>
              <a:gd name="T54" fmla="*/ 408 w 480"/>
              <a:gd name="T55" fmla="*/ 221 h 1471"/>
              <a:gd name="T56" fmla="*/ 419 w 480"/>
              <a:gd name="T57" fmla="*/ 267 h 1471"/>
              <a:gd name="T58" fmla="*/ 468 w 480"/>
              <a:gd name="T59" fmla="*/ 244 h 1471"/>
              <a:gd name="T60" fmla="*/ 465 w 480"/>
              <a:gd name="T61" fmla="*/ 290 h 1471"/>
              <a:gd name="T62" fmla="*/ 438 w 480"/>
              <a:gd name="T63" fmla="*/ 366 h 1471"/>
              <a:gd name="T64" fmla="*/ 371 w 480"/>
              <a:gd name="T65" fmla="*/ 481 h 1471"/>
              <a:gd name="T66" fmla="*/ 236 w 480"/>
              <a:gd name="T67" fmla="*/ 635 h 1471"/>
              <a:gd name="T68" fmla="*/ 249 w 480"/>
              <a:gd name="T69" fmla="*/ 833 h 1471"/>
              <a:gd name="T70" fmla="*/ 261 w 480"/>
              <a:gd name="T71" fmla="*/ 1044 h 1471"/>
              <a:gd name="T72" fmla="*/ 350 w 480"/>
              <a:gd name="T73" fmla="*/ 1471 h 1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80" h="1471">
                <a:moveTo>
                  <a:pt x="51" y="1471"/>
                </a:moveTo>
                <a:cubicBezTo>
                  <a:pt x="51" y="1471"/>
                  <a:pt x="11" y="1132"/>
                  <a:pt x="11" y="1073"/>
                </a:cubicBezTo>
                <a:cubicBezTo>
                  <a:pt x="11" y="1014"/>
                  <a:pt x="11" y="726"/>
                  <a:pt x="11" y="726"/>
                </a:cubicBezTo>
                <a:cubicBezTo>
                  <a:pt x="11" y="726"/>
                  <a:pt x="21" y="654"/>
                  <a:pt x="11" y="602"/>
                </a:cubicBezTo>
                <a:cubicBezTo>
                  <a:pt x="0" y="550"/>
                  <a:pt x="39" y="457"/>
                  <a:pt x="39" y="457"/>
                </a:cubicBezTo>
                <a:cubicBezTo>
                  <a:pt x="39" y="457"/>
                  <a:pt x="72" y="389"/>
                  <a:pt x="77" y="373"/>
                </a:cubicBezTo>
                <a:cubicBezTo>
                  <a:pt x="83" y="357"/>
                  <a:pt x="89" y="354"/>
                  <a:pt x="80" y="346"/>
                </a:cubicBezTo>
                <a:cubicBezTo>
                  <a:pt x="72" y="339"/>
                  <a:pt x="68" y="345"/>
                  <a:pt x="67" y="347"/>
                </a:cubicBezTo>
                <a:cubicBezTo>
                  <a:pt x="66" y="349"/>
                  <a:pt x="58" y="356"/>
                  <a:pt x="46" y="352"/>
                </a:cubicBezTo>
                <a:cubicBezTo>
                  <a:pt x="34" y="349"/>
                  <a:pt x="30" y="350"/>
                  <a:pt x="28" y="344"/>
                </a:cubicBezTo>
                <a:cubicBezTo>
                  <a:pt x="27" y="337"/>
                  <a:pt x="29" y="315"/>
                  <a:pt x="29" y="315"/>
                </a:cubicBezTo>
                <a:cubicBezTo>
                  <a:pt x="29" y="315"/>
                  <a:pt x="29" y="305"/>
                  <a:pt x="39" y="298"/>
                </a:cubicBezTo>
                <a:cubicBezTo>
                  <a:pt x="48" y="291"/>
                  <a:pt x="67" y="279"/>
                  <a:pt x="71" y="277"/>
                </a:cubicBezTo>
                <a:cubicBezTo>
                  <a:pt x="74" y="275"/>
                  <a:pt x="92" y="271"/>
                  <a:pt x="103" y="279"/>
                </a:cubicBezTo>
                <a:cubicBezTo>
                  <a:pt x="113" y="287"/>
                  <a:pt x="122" y="295"/>
                  <a:pt x="122" y="295"/>
                </a:cubicBezTo>
                <a:cubicBezTo>
                  <a:pt x="122" y="295"/>
                  <a:pt x="129" y="305"/>
                  <a:pt x="133" y="306"/>
                </a:cubicBezTo>
                <a:cubicBezTo>
                  <a:pt x="138" y="307"/>
                  <a:pt x="148" y="310"/>
                  <a:pt x="152" y="305"/>
                </a:cubicBezTo>
                <a:cubicBezTo>
                  <a:pt x="156" y="301"/>
                  <a:pt x="158" y="280"/>
                  <a:pt x="148" y="262"/>
                </a:cubicBezTo>
                <a:cubicBezTo>
                  <a:pt x="139" y="243"/>
                  <a:pt x="143" y="235"/>
                  <a:pt x="125" y="231"/>
                </a:cubicBezTo>
                <a:cubicBezTo>
                  <a:pt x="106" y="226"/>
                  <a:pt x="106" y="224"/>
                  <a:pt x="93" y="230"/>
                </a:cubicBezTo>
                <a:cubicBezTo>
                  <a:pt x="80" y="236"/>
                  <a:pt x="74" y="239"/>
                  <a:pt x="58" y="230"/>
                </a:cubicBezTo>
                <a:cubicBezTo>
                  <a:pt x="43" y="220"/>
                  <a:pt x="46" y="210"/>
                  <a:pt x="46" y="210"/>
                </a:cubicBezTo>
                <a:cubicBezTo>
                  <a:pt x="46" y="210"/>
                  <a:pt x="47" y="203"/>
                  <a:pt x="56" y="197"/>
                </a:cubicBezTo>
                <a:cubicBezTo>
                  <a:pt x="66" y="191"/>
                  <a:pt x="85" y="181"/>
                  <a:pt x="96" y="178"/>
                </a:cubicBezTo>
                <a:cubicBezTo>
                  <a:pt x="107" y="176"/>
                  <a:pt x="134" y="177"/>
                  <a:pt x="134" y="177"/>
                </a:cubicBezTo>
                <a:cubicBezTo>
                  <a:pt x="134" y="177"/>
                  <a:pt x="171" y="182"/>
                  <a:pt x="179" y="184"/>
                </a:cubicBezTo>
                <a:cubicBezTo>
                  <a:pt x="188" y="187"/>
                  <a:pt x="196" y="194"/>
                  <a:pt x="206" y="215"/>
                </a:cubicBezTo>
                <a:cubicBezTo>
                  <a:pt x="215" y="237"/>
                  <a:pt x="219" y="253"/>
                  <a:pt x="225" y="251"/>
                </a:cubicBezTo>
                <a:cubicBezTo>
                  <a:pt x="232" y="249"/>
                  <a:pt x="234" y="245"/>
                  <a:pt x="234" y="241"/>
                </a:cubicBezTo>
                <a:cubicBezTo>
                  <a:pt x="234" y="237"/>
                  <a:pt x="234" y="197"/>
                  <a:pt x="234" y="197"/>
                </a:cubicBezTo>
                <a:cubicBezTo>
                  <a:pt x="234" y="197"/>
                  <a:pt x="237" y="174"/>
                  <a:pt x="233" y="161"/>
                </a:cubicBezTo>
                <a:cubicBezTo>
                  <a:pt x="230" y="149"/>
                  <a:pt x="200" y="87"/>
                  <a:pt x="200" y="87"/>
                </a:cubicBezTo>
                <a:cubicBezTo>
                  <a:pt x="171" y="44"/>
                  <a:pt x="171" y="44"/>
                  <a:pt x="171" y="44"/>
                </a:cubicBezTo>
                <a:cubicBezTo>
                  <a:pt x="171" y="44"/>
                  <a:pt x="162" y="31"/>
                  <a:pt x="164" y="23"/>
                </a:cubicBezTo>
                <a:cubicBezTo>
                  <a:pt x="165" y="16"/>
                  <a:pt x="168" y="6"/>
                  <a:pt x="180" y="3"/>
                </a:cubicBezTo>
                <a:cubicBezTo>
                  <a:pt x="192" y="0"/>
                  <a:pt x="201" y="3"/>
                  <a:pt x="201" y="3"/>
                </a:cubicBezTo>
                <a:cubicBezTo>
                  <a:pt x="201" y="3"/>
                  <a:pt x="210" y="6"/>
                  <a:pt x="220" y="21"/>
                </a:cubicBezTo>
                <a:cubicBezTo>
                  <a:pt x="229" y="36"/>
                  <a:pt x="226" y="32"/>
                  <a:pt x="236" y="39"/>
                </a:cubicBezTo>
                <a:cubicBezTo>
                  <a:pt x="247" y="47"/>
                  <a:pt x="255" y="61"/>
                  <a:pt x="255" y="61"/>
                </a:cubicBezTo>
                <a:cubicBezTo>
                  <a:pt x="289" y="116"/>
                  <a:pt x="289" y="116"/>
                  <a:pt x="289" y="116"/>
                </a:cubicBezTo>
                <a:cubicBezTo>
                  <a:pt x="306" y="143"/>
                  <a:pt x="306" y="143"/>
                  <a:pt x="306" y="143"/>
                </a:cubicBezTo>
                <a:cubicBezTo>
                  <a:pt x="306" y="143"/>
                  <a:pt x="310" y="149"/>
                  <a:pt x="311" y="154"/>
                </a:cubicBezTo>
                <a:cubicBezTo>
                  <a:pt x="313" y="159"/>
                  <a:pt x="319" y="244"/>
                  <a:pt x="319" y="244"/>
                </a:cubicBezTo>
                <a:cubicBezTo>
                  <a:pt x="319" y="244"/>
                  <a:pt x="327" y="233"/>
                  <a:pt x="330" y="222"/>
                </a:cubicBezTo>
                <a:cubicBezTo>
                  <a:pt x="332" y="210"/>
                  <a:pt x="339" y="183"/>
                  <a:pt x="339" y="183"/>
                </a:cubicBezTo>
                <a:cubicBezTo>
                  <a:pt x="339" y="183"/>
                  <a:pt x="341" y="175"/>
                  <a:pt x="339" y="169"/>
                </a:cubicBezTo>
                <a:cubicBezTo>
                  <a:pt x="337" y="163"/>
                  <a:pt x="333" y="151"/>
                  <a:pt x="330" y="140"/>
                </a:cubicBezTo>
                <a:cubicBezTo>
                  <a:pt x="328" y="130"/>
                  <a:pt x="326" y="115"/>
                  <a:pt x="326" y="115"/>
                </a:cubicBezTo>
                <a:cubicBezTo>
                  <a:pt x="326" y="115"/>
                  <a:pt x="312" y="87"/>
                  <a:pt x="307" y="77"/>
                </a:cubicBezTo>
                <a:cubicBezTo>
                  <a:pt x="301" y="68"/>
                  <a:pt x="291" y="41"/>
                  <a:pt x="293" y="32"/>
                </a:cubicBezTo>
                <a:cubicBezTo>
                  <a:pt x="295" y="22"/>
                  <a:pt x="301" y="16"/>
                  <a:pt x="306" y="14"/>
                </a:cubicBezTo>
                <a:cubicBezTo>
                  <a:pt x="312" y="12"/>
                  <a:pt x="324" y="10"/>
                  <a:pt x="334" y="26"/>
                </a:cubicBezTo>
                <a:cubicBezTo>
                  <a:pt x="343" y="42"/>
                  <a:pt x="365" y="70"/>
                  <a:pt x="365" y="70"/>
                </a:cubicBezTo>
                <a:cubicBezTo>
                  <a:pt x="365" y="70"/>
                  <a:pt x="378" y="94"/>
                  <a:pt x="386" y="111"/>
                </a:cubicBezTo>
                <a:cubicBezTo>
                  <a:pt x="393" y="128"/>
                  <a:pt x="406" y="156"/>
                  <a:pt x="406" y="156"/>
                </a:cubicBezTo>
                <a:cubicBezTo>
                  <a:pt x="406" y="156"/>
                  <a:pt x="422" y="180"/>
                  <a:pt x="408" y="221"/>
                </a:cubicBezTo>
                <a:cubicBezTo>
                  <a:pt x="394" y="263"/>
                  <a:pt x="391" y="298"/>
                  <a:pt x="391" y="298"/>
                </a:cubicBezTo>
                <a:cubicBezTo>
                  <a:pt x="391" y="298"/>
                  <a:pt x="406" y="278"/>
                  <a:pt x="419" y="267"/>
                </a:cubicBezTo>
                <a:cubicBezTo>
                  <a:pt x="431" y="256"/>
                  <a:pt x="446" y="245"/>
                  <a:pt x="454" y="244"/>
                </a:cubicBezTo>
                <a:cubicBezTo>
                  <a:pt x="461" y="243"/>
                  <a:pt x="467" y="244"/>
                  <a:pt x="468" y="244"/>
                </a:cubicBezTo>
                <a:cubicBezTo>
                  <a:pt x="469" y="244"/>
                  <a:pt x="480" y="245"/>
                  <a:pt x="479" y="255"/>
                </a:cubicBezTo>
                <a:cubicBezTo>
                  <a:pt x="478" y="264"/>
                  <a:pt x="465" y="290"/>
                  <a:pt x="465" y="290"/>
                </a:cubicBezTo>
                <a:cubicBezTo>
                  <a:pt x="465" y="290"/>
                  <a:pt x="457" y="305"/>
                  <a:pt x="453" y="313"/>
                </a:cubicBezTo>
                <a:cubicBezTo>
                  <a:pt x="450" y="321"/>
                  <a:pt x="444" y="355"/>
                  <a:pt x="438" y="366"/>
                </a:cubicBezTo>
                <a:cubicBezTo>
                  <a:pt x="432" y="376"/>
                  <a:pt x="419" y="393"/>
                  <a:pt x="408" y="413"/>
                </a:cubicBezTo>
                <a:cubicBezTo>
                  <a:pt x="397" y="433"/>
                  <a:pt x="387" y="464"/>
                  <a:pt x="371" y="481"/>
                </a:cubicBezTo>
                <a:cubicBezTo>
                  <a:pt x="356" y="498"/>
                  <a:pt x="329" y="520"/>
                  <a:pt x="309" y="539"/>
                </a:cubicBezTo>
                <a:cubicBezTo>
                  <a:pt x="289" y="557"/>
                  <a:pt x="241" y="598"/>
                  <a:pt x="236" y="635"/>
                </a:cubicBezTo>
                <a:cubicBezTo>
                  <a:pt x="231" y="672"/>
                  <a:pt x="233" y="714"/>
                  <a:pt x="238" y="737"/>
                </a:cubicBezTo>
                <a:cubicBezTo>
                  <a:pt x="243" y="760"/>
                  <a:pt x="248" y="798"/>
                  <a:pt x="249" y="833"/>
                </a:cubicBezTo>
                <a:cubicBezTo>
                  <a:pt x="251" y="868"/>
                  <a:pt x="251" y="932"/>
                  <a:pt x="251" y="932"/>
                </a:cubicBezTo>
                <a:cubicBezTo>
                  <a:pt x="251" y="932"/>
                  <a:pt x="254" y="988"/>
                  <a:pt x="261" y="1044"/>
                </a:cubicBezTo>
                <a:cubicBezTo>
                  <a:pt x="268" y="1100"/>
                  <a:pt x="325" y="1369"/>
                  <a:pt x="325" y="1369"/>
                </a:cubicBezTo>
                <a:cubicBezTo>
                  <a:pt x="350" y="1471"/>
                  <a:pt x="350" y="1471"/>
                  <a:pt x="350" y="1471"/>
                </a:cubicBezTo>
                <a:lnTo>
                  <a:pt x="51" y="147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522838" y="5427662"/>
            <a:ext cx="642939" cy="1430339"/>
          </a:xfrm>
          <a:custGeom>
            <a:avLst/>
            <a:gdLst>
              <a:gd name="T0" fmla="*/ 57 w 388"/>
              <a:gd name="T1" fmla="*/ 728 h 861"/>
              <a:gd name="T2" fmla="*/ 76 w 388"/>
              <a:gd name="T3" fmla="*/ 589 h 861"/>
              <a:gd name="T4" fmla="*/ 16 w 388"/>
              <a:gd name="T5" fmla="*/ 382 h 861"/>
              <a:gd name="T6" fmla="*/ 8 w 388"/>
              <a:gd name="T7" fmla="*/ 305 h 861"/>
              <a:gd name="T8" fmla="*/ 8 w 388"/>
              <a:gd name="T9" fmla="*/ 250 h 861"/>
              <a:gd name="T10" fmla="*/ 1 w 388"/>
              <a:gd name="T11" fmla="*/ 203 h 861"/>
              <a:gd name="T12" fmla="*/ 2 w 388"/>
              <a:gd name="T13" fmla="*/ 179 h 861"/>
              <a:gd name="T14" fmla="*/ 12 w 388"/>
              <a:gd name="T15" fmla="*/ 182 h 861"/>
              <a:gd name="T16" fmla="*/ 57 w 388"/>
              <a:gd name="T17" fmla="*/ 215 h 861"/>
              <a:gd name="T18" fmla="*/ 71 w 388"/>
              <a:gd name="T19" fmla="*/ 266 h 861"/>
              <a:gd name="T20" fmla="*/ 82 w 388"/>
              <a:gd name="T21" fmla="*/ 319 h 861"/>
              <a:gd name="T22" fmla="*/ 116 w 388"/>
              <a:gd name="T23" fmla="*/ 213 h 861"/>
              <a:gd name="T24" fmla="*/ 132 w 388"/>
              <a:gd name="T25" fmla="*/ 136 h 861"/>
              <a:gd name="T26" fmla="*/ 156 w 388"/>
              <a:gd name="T27" fmla="*/ 28 h 861"/>
              <a:gd name="T28" fmla="*/ 189 w 388"/>
              <a:gd name="T29" fmla="*/ 2 h 861"/>
              <a:gd name="T30" fmla="*/ 202 w 388"/>
              <a:gd name="T31" fmla="*/ 29 h 861"/>
              <a:gd name="T32" fmla="*/ 192 w 388"/>
              <a:gd name="T33" fmla="*/ 134 h 861"/>
              <a:gd name="T34" fmla="*/ 179 w 388"/>
              <a:gd name="T35" fmla="*/ 246 h 861"/>
              <a:gd name="T36" fmla="*/ 222 w 388"/>
              <a:gd name="T37" fmla="*/ 130 h 861"/>
              <a:gd name="T38" fmla="*/ 254 w 388"/>
              <a:gd name="T39" fmla="*/ 8 h 861"/>
              <a:gd name="T40" fmla="*/ 297 w 388"/>
              <a:gd name="T41" fmla="*/ 27 h 861"/>
              <a:gd name="T42" fmla="*/ 285 w 388"/>
              <a:gd name="T43" fmla="*/ 128 h 861"/>
              <a:gd name="T44" fmla="*/ 321 w 388"/>
              <a:gd name="T45" fmla="*/ 72 h 861"/>
              <a:gd name="T46" fmla="*/ 340 w 388"/>
              <a:gd name="T47" fmla="*/ 110 h 861"/>
              <a:gd name="T48" fmla="*/ 317 w 388"/>
              <a:gd name="T49" fmla="*/ 247 h 861"/>
              <a:gd name="T50" fmla="*/ 310 w 388"/>
              <a:gd name="T51" fmla="*/ 288 h 861"/>
              <a:gd name="T52" fmla="*/ 344 w 388"/>
              <a:gd name="T53" fmla="*/ 212 h 861"/>
              <a:gd name="T54" fmla="*/ 375 w 388"/>
              <a:gd name="T55" fmla="*/ 181 h 861"/>
              <a:gd name="T56" fmla="*/ 383 w 388"/>
              <a:gd name="T57" fmla="*/ 256 h 861"/>
              <a:gd name="T58" fmla="*/ 369 w 388"/>
              <a:gd name="T59" fmla="*/ 362 h 861"/>
              <a:gd name="T60" fmla="*/ 361 w 388"/>
              <a:gd name="T61" fmla="*/ 487 h 861"/>
              <a:gd name="T62" fmla="*/ 279 w 388"/>
              <a:gd name="T63" fmla="*/ 675 h 861"/>
              <a:gd name="T64" fmla="*/ 269 w 388"/>
              <a:gd name="T65" fmla="*/ 861 h 861"/>
              <a:gd name="T66" fmla="*/ 45 w 388"/>
              <a:gd name="T67" fmla="*/ 861 h 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88" h="861">
                <a:moveTo>
                  <a:pt x="45" y="861"/>
                </a:moveTo>
                <a:cubicBezTo>
                  <a:pt x="45" y="861"/>
                  <a:pt x="51" y="772"/>
                  <a:pt x="57" y="728"/>
                </a:cubicBezTo>
                <a:cubicBezTo>
                  <a:pt x="63" y="683"/>
                  <a:pt x="76" y="622"/>
                  <a:pt x="76" y="622"/>
                </a:cubicBezTo>
                <a:cubicBezTo>
                  <a:pt x="76" y="622"/>
                  <a:pt x="81" y="611"/>
                  <a:pt x="76" y="589"/>
                </a:cubicBezTo>
                <a:cubicBezTo>
                  <a:pt x="71" y="567"/>
                  <a:pt x="52" y="535"/>
                  <a:pt x="34" y="475"/>
                </a:cubicBezTo>
                <a:cubicBezTo>
                  <a:pt x="16" y="415"/>
                  <a:pt x="16" y="382"/>
                  <a:pt x="16" y="382"/>
                </a:cubicBezTo>
                <a:cubicBezTo>
                  <a:pt x="16" y="382"/>
                  <a:pt x="17" y="374"/>
                  <a:pt x="14" y="350"/>
                </a:cubicBezTo>
                <a:cubicBezTo>
                  <a:pt x="10" y="326"/>
                  <a:pt x="8" y="305"/>
                  <a:pt x="8" y="305"/>
                </a:cubicBezTo>
                <a:cubicBezTo>
                  <a:pt x="8" y="305"/>
                  <a:pt x="5" y="285"/>
                  <a:pt x="6" y="278"/>
                </a:cubicBezTo>
                <a:cubicBezTo>
                  <a:pt x="7" y="274"/>
                  <a:pt x="7" y="261"/>
                  <a:pt x="8" y="250"/>
                </a:cubicBezTo>
                <a:cubicBezTo>
                  <a:pt x="9" y="240"/>
                  <a:pt x="7" y="230"/>
                  <a:pt x="4" y="220"/>
                </a:cubicBezTo>
                <a:cubicBezTo>
                  <a:pt x="3" y="215"/>
                  <a:pt x="1" y="210"/>
                  <a:pt x="1" y="203"/>
                </a:cubicBezTo>
                <a:cubicBezTo>
                  <a:pt x="0" y="189"/>
                  <a:pt x="0" y="183"/>
                  <a:pt x="1" y="180"/>
                </a:cubicBezTo>
                <a:cubicBezTo>
                  <a:pt x="1" y="179"/>
                  <a:pt x="1" y="178"/>
                  <a:pt x="2" y="179"/>
                </a:cubicBezTo>
                <a:cubicBezTo>
                  <a:pt x="2" y="179"/>
                  <a:pt x="2" y="179"/>
                  <a:pt x="2" y="179"/>
                </a:cubicBezTo>
                <a:cubicBezTo>
                  <a:pt x="5" y="181"/>
                  <a:pt x="8" y="182"/>
                  <a:pt x="12" y="182"/>
                </a:cubicBezTo>
                <a:cubicBezTo>
                  <a:pt x="15" y="182"/>
                  <a:pt x="18" y="182"/>
                  <a:pt x="21" y="183"/>
                </a:cubicBezTo>
                <a:cubicBezTo>
                  <a:pt x="28" y="185"/>
                  <a:pt x="48" y="194"/>
                  <a:pt x="57" y="215"/>
                </a:cubicBezTo>
                <a:cubicBezTo>
                  <a:pt x="66" y="237"/>
                  <a:pt x="70" y="247"/>
                  <a:pt x="71" y="256"/>
                </a:cubicBezTo>
                <a:cubicBezTo>
                  <a:pt x="71" y="259"/>
                  <a:pt x="71" y="262"/>
                  <a:pt x="71" y="266"/>
                </a:cubicBezTo>
                <a:cubicBezTo>
                  <a:pt x="71" y="278"/>
                  <a:pt x="72" y="290"/>
                  <a:pt x="75" y="302"/>
                </a:cubicBezTo>
                <a:cubicBezTo>
                  <a:pt x="77" y="311"/>
                  <a:pt x="79" y="319"/>
                  <a:pt x="82" y="319"/>
                </a:cubicBezTo>
                <a:cubicBezTo>
                  <a:pt x="86" y="320"/>
                  <a:pt x="95" y="290"/>
                  <a:pt x="100" y="274"/>
                </a:cubicBezTo>
                <a:cubicBezTo>
                  <a:pt x="105" y="259"/>
                  <a:pt x="114" y="228"/>
                  <a:pt x="116" y="213"/>
                </a:cubicBezTo>
                <a:cubicBezTo>
                  <a:pt x="118" y="198"/>
                  <a:pt x="121" y="174"/>
                  <a:pt x="123" y="167"/>
                </a:cubicBezTo>
                <a:cubicBezTo>
                  <a:pt x="125" y="159"/>
                  <a:pt x="126" y="151"/>
                  <a:pt x="132" y="136"/>
                </a:cubicBezTo>
                <a:cubicBezTo>
                  <a:pt x="137" y="121"/>
                  <a:pt x="140" y="98"/>
                  <a:pt x="143" y="80"/>
                </a:cubicBezTo>
                <a:cubicBezTo>
                  <a:pt x="146" y="62"/>
                  <a:pt x="150" y="39"/>
                  <a:pt x="156" y="28"/>
                </a:cubicBezTo>
                <a:cubicBezTo>
                  <a:pt x="162" y="17"/>
                  <a:pt x="176" y="4"/>
                  <a:pt x="179" y="2"/>
                </a:cubicBezTo>
                <a:cubicBezTo>
                  <a:pt x="183" y="1"/>
                  <a:pt x="185" y="0"/>
                  <a:pt x="189" y="2"/>
                </a:cubicBezTo>
                <a:cubicBezTo>
                  <a:pt x="193" y="3"/>
                  <a:pt x="197" y="14"/>
                  <a:pt x="197" y="14"/>
                </a:cubicBezTo>
                <a:cubicBezTo>
                  <a:pt x="197" y="14"/>
                  <a:pt x="201" y="21"/>
                  <a:pt x="202" y="29"/>
                </a:cubicBezTo>
                <a:cubicBezTo>
                  <a:pt x="203" y="38"/>
                  <a:pt x="203" y="57"/>
                  <a:pt x="199" y="80"/>
                </a:cubicBezTo>
                <a:cubicBezTo>
                  <a:pt x="196" y="103"/>
                  <a:pt x="192" y="134"/>
                  <a:pt x="192" y="134"/>
                </a:cubicBezTo>
                <a:cubicBezTo>
                  <a:pt x="192" y="134"/>
                  <a:pt x="192" y="163"/>
                  <a:pt x="188" y="184"/>
                </a:cubicBezTo>
                <a:cubicBezTo>
                  <a:pt x="183" y="206"/>
                  <a:pt x="177" y="243"/>
                  <a:pt x="179" y="246"/>
                </a:cubicBezTo>
                <a:cubicBezTo>
                  <a:pt x="182" y="250"/>
                  <a:pt x="186" y="252"/>
                  <a:pt x="190" y="247"/>
                </a:cubicBezTo>
                <a:cubicBezTo>
                  <a:pt x="194" y="241"/>
                  <a:pt x="222" y="130"/>
                  <a:pt x="222" y="130"/>
                </a:cubicBezTo>
                <a:cubicBezTo>
                  <a:pt x="222" y="130"/>
                  <a:pt x="233" y="89"/>
                  <a:pt x="234" y="64"/>
                </a:cubicBezTo>
                <a:cubicBezTo>
                  <a:pt x="236" y="39"/>
                  <a:pt x="246" y="13"/>
                  <a:pt x="254" y="8"/>
                </a:cubicBezTo>
                <a:cubicBezTo>
                  <a:pt x="262" y="2"/>
                  <a:pt x="269" y="1"/>
                  <a:pt x="279" y="2"/>
                </a:cubicBezTo>
                <a:cubicBezTo>
                  <a:pt x="290" y="2"/>
                  <a:pt x="298" y="9"/>
                  <a:pt x="297" y="27"/>
                </a:cubicBezTo>
                <a:cubicBezTo>
                  <a:pt x="297" y="44"/>
                  <a:pt x="295" y="57"/>
                  <a:pt x="291" y="80"/>
                </a:cubicBezTo>
                <a:cubicBezTo>
                  <a:pt x="287" y="103"/>
                  <a:pt x="285" y="128"/>
                  <a:pt x="285" y="128"/>
                </a:cubicBezTo>
                <a:cubicBezTo>
                  <a:pt x="285" y="128"/>
                  <a:pt x="290" y="104"/>
                  <a:pt x="293" y="94"/>
                </a:cubicBezTo>
                <a:cubicBezTo>
                  <a:pt x="296" y="84"/>
                  <a:pt x="304" y="67"/>
                  <a:pt x="321" y="72"/>
                </a:cubicBezTo>
                <a:cubicBezTo>
                  <a:pt x="338" y="78"/>
                  <a:pt x="339" y="87"/>
                  <a:pt x="339" y="87"/>
                </a:cubicBezTo>
                <a:cubicBezTo>
                  <a:pt x="339" y="87"/>
                  <a:pt x="344" y="95"/>
                  <a:pt x="340" y="110"/>
                </a:cubicBezTo>
                <a:cubicBezTo>
                  <a:pt x="336" y="125"/>
                  <a:pt x="328" y="179"/>
                  <a:pt x="328" y="179"/>
                </a:cubicBezTo>
                <a:cubicBezTo>
                  <a:pt x="328" y="179"/>
                  <a:pt x="320" y="233"/>
                  <a:pt x="317" y="247"/>
                </a:cubicBezTo>
                <a:cubicBezTo>
                  <a:pt x="314" y="261"/>
                  <a:pt x="312" y="269"/>
                  <a:pt x="311" y="277"/>
                </a:cubicBezTo>
                <a:cubicBezTo>
                  <a:pt x="310" y="285"/>
                  <a:pt x="310" y="288"/>
                  <a:pt x="310" y="288"/>
                </a:cubicBezTo>
                <a:cubicBezTo>
                  <a:pt x="310" y="288"/>
                  <a:pt x="317" y="284"/>
                  <a:pt x="323" y="274"/>
                </a:cubicBezTo>
                <a:cubicBezTo>
                  <a:pt x="329" y="264"/>
                  <a:pt x="344" y="212"/>
                  <a:pt x="344" y="212"/>
                </a:cubicBezTo>
                <a:cubicBezTo>
                  <a:pt x="344" y="212"/>
                  <a:pt x="350" y="185"/>
                  <a:pt x="356" y="182"/>
                </a:cubicBezTo>
                <a:cubicBezTo>
                  <a:pt x="361" y="180"/>
                  <a:pt x="371" y="178"/>
                  <a:pt x="375" y="181"/>
                </a:cubicBezTo>
                <a:cubicBezTo>
                  <a:pt x="379" y="184"/>
                  <a:pt x="388" y="185"/>
                  <a:pt x="387" y="203"/>
                </a:cubicBezTo>
                <a:cubicBezTo>
                  <a:pt x="387" y="221"/>
                  <a:pt x="384" y="255"/>
                  <a:pt x="383" y="256"/>
                </a:cubicBezTo>
                <a:cubicBezTo>
                  <a:pt x="381" y="257"/>
                  <a:pt x="374" y="293"/>
                  <a:pt x="372" y="307"/>
                </a:cubicBezTo>
                <a:cubicBezTo>
                  <a:pt x="370" y="320"/>
                  <a:pt x="366" y="354"/>
                  <a:pt x="369" y="362"/>
                </a:cubicBezTo>
                <a:cubicBezTo>
                  <a:pt x="372" y="371"/>
                  <a:pt x="375" y="404"/>
                  <a:pt x="375" y="404"/>
                </a:cubicBezTo>
                <a:cubicBezTo>
                  <a:pt x="375" y="404"/>
                  <a:pt x="375" y="448"/>
                  <a:pt x="361" y="487"/>
                </a:cubicBezTo>
                <a:cubicBezTo>
                  <a:pt x="348" y="525"/>
                  <a:pt x="329" y="564"/>
                  <a:pt x="329" y="564"/>
                </a:cubicBezTo>
                <a:cubicBezTo>
                  <a:pt x="329" y="564"/>
                  <a:pt x="291" y="622"/>
                  <a:pt x="279" y="675"/>
                </a:cubicBezTo>
                <a:cubicBezTo>
                  <a:pt x="266" y="727"/>
                  <a:pt x="267" y="766"/>
                  <a:pt x="267" y="766"/>
                </a:cubicBezTo>
                <a:cubicBezTo>
                  <a:pt x="269" y="861"/>
                  <a:pt x="269" y="861"/>
                  <a:pt x="269" y="861"/>
                </a:cubicBezTo>
                <a:cubicBezTo>
                  <a:pt x="271" y="861"/>
                  <a:pt x="271" y="861"/>
                  <a:pt x="271" y="861"/>
                </a:cubicBezTo>
                <a:lnTo>
                  <a:pt x="45" y="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8346221" y="4838701"/>
            <a:ext cx="825500" cy="2019300"/>
          </a:xfrm>
          <a:custGeom>
            <a:avLst/>
            <a:gdLst>
              <a:gd name="T0" fmla="*/ 27 w 498"/>
              <a:gd name="T1" fmla="*/ 1000 h 1216"/>
              <a:gd name="T2" fmla="*/ 80 w 498"/>
              <a:gd name="T3" fmla="*/ 640 h 1216"/>
              <a:gd name="T4" fmla="*/ 24 w 498"/>
              <a:gd name="T5" fmla="*/ 406 h 1216"/>
              <a:gd name="T6" fmla="*/ 4 w 498"/>
              <a:gd name="T7" fmla="*/ 172 h 1216"/>
              <a:gd name="T8" fmla="*/ 53 w 498"/>
              <a:gd name="T9" fmla="*/ 155 h 1216"/>
              <a:gd name="T10" fmla="*/ 78 w 498"/>
              <a:gd name="T11" fmla="*/ 306 h 1216"/>
              <a:gd name="T12" fmla="*/ 102 w 498"/>
              <a:gd name="T13" fmla="*/ 328 h 1216"/>
              <a:gd name="T14" fmla="*/ 97 w 498"/>
              <a:gd name="T15" fmla="*/ 259 h 1216"/>
              <a:gd name="T16" fmla="*/ 92 w 498"/>
              <a:gd name="T17" fmla="*/ 95 h 1216"/>
              <a:gd name="T18" fmla="*/ 120 w 498"/>
              <a:gd name="T19" fmla="*/ 34 h 1216"/>
              <a:gd name="T20" fmla="*/ 145 w 498"/>
              <a:gd name="T21" fmla="*/ 77 h 1216"/>
              <a:gd name="T22" fmla="*/ 164 w 498"/>
              <a:gd name="T23" fmla="*/ 256 h 1216"/>
              <a:gd name="T24" fmla="*/ 175 w 498"/>
              <a:gd name="T25" fmla="*/ 255 h 1216"/>
              <a:gd name="T26" fmla="*/ 166 w 498"/>
              <a:gd name="T27" fmla="*/ 34 h 1216"/>
              <a:gd name="T28" fmla="*/ 194 w 498"/>
              <a:gd name="T29" fmla="*/ 2 h 1216"/>
              <a:gd name="T30" fmla="*/ 225 w 498"/>
              <a:gd name="T31" fmla="*/ 87 h 1216"/>
              <a:gd name="T32" fmla="*/ 238 w 498"/>
              <a:gd name="T33" fmla="*/ 221 h 1216"/>
              <a:gd name="T34" fmla="*/ 255 w 498"/>
              <a:gd name="T35" fmla="*/ 268 h 1216"/>
              <a:gd name="T36" fmla="*/ 253 w 498"/>
              <a:gd name="T37" fmla="*/ 94 h 1216"/>
              <a:gd name="T38" fmla="*/ 299 w 498"/>
              <a:gd name="T39" fmla="*/ 45 h 1216"/>
              <a:gd name="T40" fmla="*/ 323 w 498"/>
              <a:gd name="T41" fmla="*/ 240 h 1216"/>
              <a:gd name="T42" fmla="*/ 344 w 498"/>
              <a:gd name="T43" fmla="*/ 398 h 1216"/>
              <a:gd name="T44" fmla="*/ 371 w 498"/>
              <a:gd name="T45" fmla="*/ 398 h 1216"/>
              <a:gd name="T46" fmla="*/ 386 w 498"/>
              <a:gd name="T47" fmla="*/ 367 h 1216"/>
              <a:gd name="T48" fmla="*/ 400 w 498"/>
              <a:gd name="T49" fmla="*/ 335 h 1216"/>
              <a:gd name="T50" fmla="*/ 475 w 498"/>
              <a:gd name="T51" fmla="*/ 248 h 1216"/>
              <a:gd name="T52" fmla="*/ 478 w 498"/>
              <a:gd name="T53" fmla="*/ 304 h 1216"/>
              <a:gd name="T54" fmla="*/ 431 w 498"/>
              <a:gd name="T55" fmla="*/ 445 h 1216"/>
              <a:gd name="T56" fmla="*/ 357 w 498"/>
              <a:gd name="T57" fmla="*/ 546 h 1216"/>
              <a:gd name="T58" fmla="*/ 288 w 498"/>
              <a:gd name="T59" fmla="*/ 637 h 1216"/>
              <a:gd name="T60" fmla="*/ 278 w 498"/>
              <a:gd name="T61" fmla="*/ 940 h 1216"/>
              <a:gd name="T62" fmla="*/ 301 w 498"/>
              <a:gd name="T63" fmla="*/ 1216 h 1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1216">
                <a:moveTo>
                  <a:pt x="7" y="1216"/>
                </a:moveTo>
                <a:cubicBezTo>
                  <a:pt x="7" y="1216"/>
                  <a:pt x="17" y="1055"/>
                  <a:pt x="27" y="1000"/>
                </a:cubicBezTo>
                <a:cubicBezTo>
                  <a:pt x="36" y="945"/>
                  <a:pt x="73" y="740"/>
                  <a:pt x="73" y="740"/>
                </a:cubicBezTo>
                <a:cubicBezTo>
                  <a:pt x="73" y="740"/>
                  <a:pt x="90" y="672"/>
                  <a:pt x="80" y="640"/>
                </a:cubicBezTo>
                <a:cubicBezTo>
                  <a:pt x="70" y="608"/>
                  <a:pt x="39" y="555"/>
                  <a:pt x="32" y="516"/>
                </a:cubicBezTo>
                <a:cubicBezTo>
                  <a:pt x="26" y="478"/>
                  <a:pt x="24" y="406"/>
                  <a:pt x="24" y="406"/>
                </a:cubicBezTo>
                <a:cubicBezTo>
                  <a:pt x="24" y="406"/>
                  <a:pt x="28" y="351"/>
                  <a:pt x="19" y="313"/>
                </a:cubicBezTo>
                <a:cubicBezTo>
                  <a:pt x="10" y="275"/>
                  <a:pt x="4" y="172"/>
                  <a:pt x="4" y="172"/>
                </a:cubicBezTo>
                <a:cubicBezTo>
                  <a:pt x="4" y="172"/>
                  <a:pt x="0" y="122"/>
                  <a:pt x="26" y="123"/>
                </a:cubicBezTo>
                <a:cubicBezTo>
                  <a:pt x="53" y="125"/>
                  <a:pt x="53" y="155"/>
                  <a:pt x="53" y="155"/>
                </a:cubicBezTo>
                <a:cubicBezTo>
                  <a:pt x="53" y="155"/>
                  <a:pt x="57" y="203"/>
                  <a:pt x="65" y="243"/>
                </a:cubicBezTo>
                <a:cubicBezTo>
                  <a:pt x="73" y="282"/>
                  <a:pt x="78" y="306"/>
                  <a:pt x="78" y="306"/>
                </a:cubicBezTo>
                <a:cubicBezTo>
                  <a:pt x="78" y="306"/>
                  <a:pt x="83" y="328"/>
                  <a:pt x="86" y="331"/>
                </a:cubicBezTo>
                <a:cubicBezTo>
                  <a:pt x="89" y="333"/>
                  <a:pt x="99" y="334"/>
                  <a:pt x="102" y="328"/>
                </a:cubicBezTo>
                <a:cubicBezTo>
                  <a:pt x="105" y="321"/>
                  <a:pt x="102" y="292"/>
                  <a:pt x="102" y="292"/>
                </a:cubicBezTo>
                <a:cubicBezTo>
                  <a:pt x="102" y="292"/>
                  <a:pt x="99" y="275"/>
                  <a:pt x="97" y="259"/>
                </a:cubicBezTo>
                <a:cubicBezTo>
                  <a:pt x="95" y="243"/>
                  <a:pt x="92" y="186"/>
                  <a:pt x="92" y="186"/>
                </a:cubicBezTo>
                <a:cubicBezTo>
                  <a:pt x="92" y="186"/>
                  <a:pt x="93" y="124"/>
                  <a:pt x="92" y="95"/>
                </a:cubicBezTo>
                <a:cubicBezTo>
                  <a:pt x="92" y="66"/>
                  <a:pt x="88" y="48"/>
                  <a:pt x="98" y="41"/>
                </a:cubicBezTo>
                <a:cubicBezTo>
                  <a:pt x="108" y="34"/>
                  <a:pt x="120" y="34"/>
                  <a:pt x="120" y="34"/>
                </a:cubicBezTo>
                <a:cubicBezTo>
                  <a:pt x="120" y="34"/>
                  <a:pt x="138" y="32"/>
                  <a:pt x="143" y="45"/>
                </a:cubicBezTo>
                <a:cubicBezTo>
                  <a:pt x="148" y="57"/>
                  <a:pt x="145" y="77"/>
                  <a:pt x="145" y="77"/>
                </a:cubicBezTo>
                <a:cubicBezTo>
                  <a:pt x="145" y="77"/>
                  <a:pt x="150" y="151"/>
                  <a:pt x="153" y="167"/>
                </a:cubicBezTo>
                <a:cubicBezTo>
                  <a:pt x="156" y="183"/>
                  <a:pt x="166" y="239"/>
                  <a:pt x="164" y="256"/>
                </a:cubicBezTo>
                <a:cubicBezTo>
                  <a:pt x="163" y="273"/>
                  <a:pt x="165" y="289"/>
                  <a:pt x="169" y="289"/>
                </a:cubicBezTo>
                <a:cubicBezTo>
                  <a:pt x="173" y="289"/>
                  <a:pt x="178" y="285"/>
                  <a:pt x="175" y="255"/>
                </a:cubicBezTo>
                <a:cubicBezTo>
                  <a:pt x="172" y="226"/>
                  <a:pt x="166" y="197"/>
                  <a:pt x="168" y="166"/>
                </a:cubicBezTo>
                <a:cubicBezTo>
                  <a:pt x="170" y="136"/>
                  <a:pt x="166" y="34"/>
                  <a:pt x="166" y="34"/>
                </a:cubicBezTo>
                <a:cubicBezTo>
                  <a:pt x="166" y="34"/>
                  <a:pt x="160" y="20"/>
                  <a:pt x="171" y="10"/>
                </a:cubicBezTo>
                <a:cubicBezTo>
                  <a:pt x="182" y="0"/>
                  <a:pt x="194" y="2"/>
                  <a:pt x="194" y="2"/>
                </a:cubicBezTo>
                <a:cubicBezTo>
                  <a:pt x="194" y="2"/>
                  <a:pt x="218" y="0"/>
                  <a:pt x="220" y="22"/>
                </a:cubicBezTo>
                <a:cubicBezTo>
                  <a:pt x="223" y="44"/>
                  <a:pt x="222" y="68"/>
                  <a:pt x="225" y="87"/>
                </a:cubicBezTo>
                <a:cubicBezTo>
                  <a:pt x="225" y="87"/>
                  <a:pt x="234" y="137"/>
                  <a:pt x="237" y="156"/>
                </a:cubicBezTo>
                <a:cubicBezTo>
                  <a:pt x="239" y="175"/>
                  <a:pt x="237" y="195"/>
                  <a:pt x="238" y="221"/>
                </a:cubicBezTo>
                <a:cubicBezTo>
                  <a:pt x="240" y="247"/>
                  <a:pt x="237" y="270"/>
                  <a:pt x="241" y="273"/>
                </a:cubicBezTo>
                <a:cubicBezTo>
                  <a:pt x="244" y="276"/>
                  <a:pt x="253" y="279"/>
                  <a:pt x="255" y="268"/>
                </a:cubicBezTo>
                <a:cubicBezTo>
                  <a:pt x="258" y="258"/>
                  <a:pt x="255" y="214"/>
                  <a:pt x="255" y="183"/>
                </a:cubicBezTo>
                <a:cubicBezTo>
                  <a:pt x="256" y="151"/>
                  <a:pt x="258" y="131"/>
                  <a:pt x="253" y="94"/>
                </a:cubicBezTo>
                <a:cubicBezTo>
                  <a:pt x="248" y="56"/>
                  <a:pt x="244" y="47"/>
                  <a:pt x="259" y="34"/>
                </a:cubicBezTo>
                <a:cubicBezTo>
                  <a:pt x="274" y="22"/>
                  <a:pt x="296" y="37"/>
                  <a:pt x="299" y="45"/>
                </a:cubicBezTo>
                <a:cubicBezTo>
                  <a:pt x="302" y="54"/>
                  <a:pt x="315" y="85"/>
                  <a:pt x="319" y="126"/>
                </a:cubicBezTo>
                <a:cubicBezTo>
                  <a:pt x="322" y="168"/>
                  <a:pt x="325" y="210"/>
                  <a:pt x="323" y="240"/>
                </a:cubicBezTo>
                <a:cubicBezTo>
                  <a:pt x="322" y="271"/>
                  <a:pt x="323" y="332"/>
                  <a:pt x="328" y="350"/>
                </a:cubicBezTo>
                <a:cubicBezTo>
                  <a:pt x="333" y="367"/>
                  <a:pt x="337" y="392"/>
                  <a:pt x="344" y="398"/>
                </a:cubicBezTo>
                <a:cubicBezTo>
                  <a:pt x="351" y="403"/>
                  <a:pt x="361" y="399"/>
                  <a:pt x="361" y="399"/>
                </a:cubicBezTo>
                <a:cubicBezTo>
                  <a:pt x="371" y="398"/>
                  <a:pt x="371" y="398"/>
                  <a:pt x="371" y="398"/>
                </a:cubicBezTo>
                <a:cubicBezTo>
                  <a:pt x="371" y="398"/>
                  <a:pt x="373" y="399"/>
                  <a:pt x="375" y="392"/>
                </a:cubicBezTo>
                <a:cubicBezTo>
                  <a:pt x="378" y="385"/>
                  <a:pt x="382" y="374"/>
                  <a:pt x="386" y="367"/>
                </a:cubicBezTo>
                <a:cubicBezTo>
                  <a:pt x="389" y="361"/>
                  <a:pt x="399" y="348"/>
                  <a:pt x="399" y="348"/>
                </a:cubicBezTo>
                <a:cubicBezTo>
                  <a:pt x="399" y="348"/>
                  <a:pt x="400" y="349"/>
                  <a:pt x="400" y="335"/>
                </a:cubicBezTo>
                <a:cubicBezTo>
                  <a:pt x="400" y="321"/>
                  <a:pt x="409" y="293"/>
                  <a:pt x="419" y="279"/>
                </a:cubicBezTo>
                <a:cubicBezTo>
                  <a:pt x="429" y="264"/>
                  <a:pt x="453" y="241"/>
                  <a:pt x="475" y="248"/>
                </a:cubicBezTo>
                <a:cubicBezTo>
                  <a:pt x="498" y="255"/>
                  <a:pt x="488" y="273"/>
                  <a:pt x="488" y="273"/>
                </a:cubicBezTo>
                <a:cubicBezTo>
                  <a:pt x="488" y="273"/>
                  <a:pt x="478" y="289"/>
                  <a:pt x="478" y="304"/>
                </a:cubicBezTo>
                <a:cubicBezTo>
                  <a:pt x="477" y="318"/>
                  <a:pt x="482" y="346"/>
                  <a:pt x="473" y="364"/>
                </a:cubicBezTo>
                <a:cubicBezTo>
                  <a:pt x="464" y="383"/>
                  <a:pt x="434" y="435"/>
                  <a:pt x="431" y="445"/>
                </a:cubicBezTo>
                <a:cubicBezTo>
                  <a:pt x="428" y="456"/>
                  <a:pt x="425" y="467"/>
                  <a:pt x="415" y="485"/>
                </a:cubicBezTo>
                <a:cubicBezTo>
                  <a:pt x="405" y="503"/>
                  <a:pt x="357" y="546"/>
                  <a:pt x="357" y="546"/>
                </a:cubicBezTo>
                <a:cubicBezTo>
                  <a:pt x="357" y="546"/>
                  <a:pt x="317" y="578"/>
                  <a:pt x="308" y="588"/>
                </a:cubicBezTo>
                <a:cubicBezTo>
                  <a:pt x="298" y="598"/>
                  <a:pt x="287" y="616"/>
                  <a:pt x="288" y="637"/>
                </a:cubicBezTo>
                <a:cubicBezTo>
                  <a:pt x="290" y="657"/>
                  <a:pt x="285" y="820"/>
                  <a:pt x="285" y="820"/>
                </a:cubicBezTo>
                <a:cubicBezTo>
                  <a:pt x="278" y="940"/>
                  <a:pt x="278" y="940"/>
                  <a:pt x="278" y="940"/>
                </a:cubicBezTo>
                <a:cubicBezTo>
                  <a:pt x="278" y="940"/>
                  <a:pt x="275" y="1036"/>
                  <a:pt x="285" y="1080"/>
                </a:cubicBezTo>
                <a:cubicBezTo>
                  <a:pt x="295" y="1125"/>
                  <a:pt x="301" y="1216"/>
                  <a:pt x="301" y="1216"/>
                </a:cubicBezTo>
                <a:lnTo>
                  <a:pt x="7" y="12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55646" y="4906963"/>
            <a:ext cx="1008063" cy="1951039"/>
          </a:xfrm>
          <a:custGeom>
            <a:avLst/>
            <a:gdLst>
              <a:gd name="T0" fmla="*/ 81 w 608"/>
              <a:gd name="T1" fmla="*/ 1175 h 1175"/>
              <a:gd name="T2" fmla="*/ 143 w 608"/>
              <a:gd name="T3" fmla="*/ 856 h 1175"/>
              <a:gd name="T4" fmla="*/ 166 w 608"/>
              <a:gd name="T5" fmla="*/ 709 h 1175"/>
              <a:gd name="T6" fmla="*/ 171 w 608"/>
              <a:gd name="T7" fmla="*/ 631 h 1175"/>
              <a:gd name="T8" fmla="*/ 138 w 608"/>
              <a:gd name="T9" fmla="*/ 526 h 1175"/>
              <a:gd name="T10" fmla="*/ 127 w 608"/>
              <a:gd name="T11" fmla="*/ 445 h 1175"/>
              <a:gd name="T12" fmla="*/ 107 w 608"/>
              <a:gd name="T13" fmla="*/ 373 h 1175"/>
              <a:gd name="T14" fmla="*/ 78 w 608"/>
              <a:gd name="T15" fmla="*/ 332 h 1175"/>
              <a:gd name="T16" fmla="*/ 57 w 608"/>
              <a:gd name="T17" fmla="*/ 301 h 1175"/>
              <a:gd name="T18" fmla="*/ 28 w 608"/>
              <a:gd name="T19" fmla="*/ 246 h 1175"/>
              <a:gd name="T20" fmla="*/ 19 w 608"/>
              <a:gd name="T21" fmla="*/ 190 h 1175"/>
              <a:gd name="T22" fmla="*/ 50 w 608"/>
              <a:gd name="T23" fmla="*/ 206 h 1175"/>
              <a:gd name="T24" fmla="*/ 73 w 608"/>
              <a:gd name="T25" fmla="*/ 250 h 1175"/>
              <a:gd name="T26" fmla="*/ 103 w 608"/>
              <a:gd name="T27" fmla="*/ 294 h 1175"/>
              <a:gd name="T28" fmla="*/ 142 w 608"/>
              <a:gd name="T29" fmla="*/ 335 h 1175"/>
              <a:gd name="T30" fmla="*/ 163 w 608"/>
              <a:gd name="T31" fmla="*/ 342 h 1175"/>
              <a:gd name="T32" fmla="*/ 181 w 608"/>
              <a:gd name="T33" fmla="*/ 327 h 1175"/>
              <a:gd name="T34" fmla="*/ 182 w 608"/>
              <a:gd name="T35" fmla="*/ 304 h 1175"/>
              <a:gd name="T36" fmla="*/ 171 w 608"/>
              <a:gd name="T37" fmla="*/ 193 h 1175"/>
              <a:gd name="T38" fmla="*/ 158 w 608"/>
              <a:gd name="T39" fmla="*/ 74 h 1175"/>
              <a:gd name="T40" fmla="*/ 174 w 608"/>
              <a:gd name="T41" fmla="*/ 46 h 1175"/>
              <a:gd name="T42" fmla="*/ 200 w 608"/>
              <a:gd name="T43" fmla="*/ 88 h 1175"/>
              <a:gd name="T44" fmla="*/ 220 w 608"/>
              <a:gd name="T45" fmla="*/ 181 h 1175"/>
              <a:gd name="T46" fmla="*/ 228 w 608"/>
              <a:gd name="T47" fmla="*/ 229 h 1175"/>
              <a:gd name="T48" fmla="*/ 236 w 608"/>
              <a:gd name="T49" fmla="*/ 308 h 1175"/>
              <a:gd name="T50" fmla="*/ 255 w 608"/>
              <a:gd name="T51" fmla="*/ 299 h 1175"/>
              <a:gd name="T52" fmla="*/ 266 w 608"/>
              <a:gd name="T53" fmla="*/ 156 h 1175"/>
              <a:gd name="T54" fmla="*/ 272 w 608"/>
              <a:gd name="T55" fmla="*/ 46 h 1175"/>
              <a:gd name="T56" fmla="*/ 287 w 608"/>
              <a:gd name="T57" fmla="*/ 2 h 1175"/>
              <a:gd name="T58" fmla="*/ 316 w 608"/>
              <a:gd name="T59" fmla="*/ 32 h 1175"/>
              <a:gd name="T60" fmla="*/ 319 w 608"/>
              <a:gd name="T61" fmla="*/ 136 h 1175"/>
              <a:gd name="T62" fmla="*/ 314 w 608"/>
              <a:gd name="T63" fmla="*/ 218 h 1175"/>
              <a:gd name="T64" fmla="*/ 312 w 608"/>
              <a:gd name="T65" fmla="*/ 304 h 1175"/>
              <a:gd name="T66" fmla="*/ 346 w 608"/>
              <a:gd name="T67" fmla="*/ 266 h 1175"/>
              <a:gd name="T68" fmla="*/ 366 w 608"/>
              <a:gd name="T69" fmla="*/ 174 h 1175"/>
              <a:gd name="T70" fmla="*/ 392 w 608"/>
              <a:gd name="T71" fmla="*/ 93 h 1175"/>
              <a:gd name="T72" fmla="*/ 426 w 608"/>
              <a:gd name="T73" fmla="*/ 48 h 1175"/>
              <a:gd name="T74" fmla="*/ 431 w 608"/>
              <a:gd name="T75" fmla="*/ 135 h 1175"/>
              <a:gd name="T76" fmla="*/ 400 w 608"/>
              <a:gd name="T77" fmla="*/ 244 h 1175"/>
              <a:gd name="T78" fmla="*/ 385 w 608"/>
              <a:gd name="T79" fmla="*/ 317 h 1175"/>
              <a:gd name="T80" fmla="*/ 395 w 608"/>
              <a:gd name="T81" fmla="*/ 425 h 1175"/>
              <a:gd name="T82" fmla="*/ 426 w 608"/>
              <a:gd name="T83" fmla="*/ 421 h 1175"/>
              <a:gd name="T84" fmla="*/ 485 w 608"/>
              <a:gd name="T85" fmla="*/ 363 h 1175"/>
              <a:gd name="T86" fmla="*/ 523 w 608"/>
              <a:gd name="T87" fmla="*/ 347 h 1175"/>
              <a:gd name="T88" fmla="*/ 583 w 608"/>
              <a:gd name="T89" fmla="*/ 348 h 1175"/>
              <a:gd name="T90" fmla="*/ 602 w 608"/>
              <a:gd name="T91" fmla="*/ 365 h 1175"/>
              <a:gd name="T92" fmla="*/ 591 w 608"/>
              <a:gd name="T93" fmla="*/ 372 h 1175"/>
              <a:gd name="T94" fmla="*/ 496 w 608"/>
              <a:gd name="T95" fmla="*/ 425 h 1175"/>
              <a:gd name="T96" fmla="*/ 440 w 608"/>
              <a:gd name="T97" fmla="*/ 514 h 1175"/>
              <a:gd name="T98" fmla="*/ 355 w 608"/>
              <a:gd name="T99" fmla="*/ 609 h 1175"/>
              <a:gd name="T100" fmla="*/ 327 w 608"/>
              <a:gd name="T101" fmla="*/ 677 h 1175"/>
              <a:gd name="T102" fmla="*/ 300 w 608"/>
              <a:gd name="T103" fmla="*/ 948 h 1175"/>
              <a:gd name="T104" fmla="*/ 305 w 608"/>
              <a:gd name="T105" fmla="*/ 1175 h 1175"/>
              <a:gd name="T106" fmla="*/ 81 w 608"/>
              <a:gd name="T107" fmla="*/ 117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08" h="1175">
                <a:moveTo>
                  <a:pt x="81" y="1175"/>
                </a:moveTo>
                <a:cubicBezTo>
                  <a:pt x="143" y="856"/>
                  <a:pt x="143" y="856"/>
                  <a:pt x="143" y="856"/>
                </a:cubicBezTo>
                <a:cubicBezTo>
                  <a:pt x="143" y="856"/>
                  <a:pt x="165" y="713"/>
                  <a:pt x="166" y="709"/>
                </a:cubicBezTo>
                <a:cubicBezTo>
                  <a:pt x="166" y="706"/>
                  <a:pt x="177" y="659"/>
                  <a:pt x="171" y="631"/>
                </a:cubicBezTo>
                <a:cubicBezTo>
                  <a:pt x="166" y="604"/>
                  <a:pt x="146" y="567"/>
                  <a:pt x="138" y="526"/>
                </a:cubicBezTo>
                <a:cubicBezTo>
                  <a:pt x="129" y="485"/>
                  <a:pt x="127" y="445"/>
                  <a:pt x="127" y="445"/>
                </a:cubicBezTo>
                <a:cubicBezTo>
                  <a:pt x="127" y="445"/>
                  <a:pt x="127" y="404"/>
                  <a:pt x="107" y="373"/>
                </a:cubicBezTo>
                <a:cubicBezTo>
                  <a:pt x="87" y="343"/>
                  <a:pt x="78" y="332"/>
                  <a:pt x="78" y="332"/>
                </a:cubicBezTo>
                <a:cubicBezTo>
                  <a:pt x="78" y="332"/>
                  <a:pt x="61" y="313"/>
                  <a:pt x="57" y="301"/>
                </a:cubicBezTo>
                <a:cubicBezTo>
                  <a:pt x="53" y="288"/>
                  <a:pt x="28" y="246"/>
                  <a:pt x="28" y="246"/>
                </a:cubicBezTo>
                <a:cubicBezTo>
                  <a:pt x="28" y="246"/>
                  <a:pt x="0" y="198"/>
                  <a:pt x="19" y="190"/>
                </a:cubicBezTo>
                <a:cubicBezTo>
                  <a:pt x="38" y="182"/>
                  <a:pt x="50" y="206"/>
                  <a:pt x="50" y="206"/>
                </a:cubicBezTo>
                <a:cubicBezTo>
                  <a:pt x="50" y="206"/>
                  <a:pt x="67" y="236"/>
                  <a:pt x="73" y="250"/>
                </a:cubicBezTo>
                <a:cubicBezTo>
                  <a:pt x="79" y="264"/>
                  <a:pt x="103" y="294"/>
                  <a:pt x="103" y="294"/>
                </a:cubicBezTo>
                <a:cubicBezTo>
                  <a:pt x="142" y="335"/>
                  <a:pt x="142" y="335"/>
                  <a:pt x="142" y="335"/>
                </a:cubicBezTo>
                <a:cubicBezTo>
                  <a:pt x="142" y="335"/>
                  <a:pt x="152" y="348"/>
                  <a:pt x="163" y="342"/>
                </a:cubicBezTo>
                <a:cubicBezTo>
                  <a:pt x="173" y="336"/>
                  <a:pt x="181" y="327"/>
                  <a:pt x="181" y="327"/>
                </a:cubicBezTo>
                <a:cubicBezTo>
                  <a:pt x="181" y="327"/>
                  <a:pt x="185" y="327"/>
                  <a:pt x="182" y="304"/>
                </a:cubicBezTo>
                <a:cubicBezTo>
                  <a:pt x="179" y="280"/>
                  <a:pt x="173" y="217"/>
                  <a:pt x="171" y="193"/>
                </a:cubicBezTo>
                <a:cubicBezTo>
                  <a:pt x="169" y="170"/>
                  <a:pt x="156" y="93"/>
                  <a:pt x="158" y="74"/>
                </a:cubicBezTo>
                <a:cubicBezTo>
                  <a:pt x="160" y="54"/>
                  <a:pt x="162" y="45"/>
                  <a:pt x="174" y="46"/>
                </a:cubicBezTo>
                <a:cubicBezTo>
                  <a:pt x="187" y="46"/>
                  <a:pt x="197" y="53"/>
                  <a:pt x="200" y="88"/>
                </a:cubicBezTo>
                <a:cubicBezTo>
                  <a:pt x="203" y="123"/>
                  <a:pt x="220" y="181"/>
                  <a:pt x="220" y="181"/>
                </a:cubicBezTo>
                <a:cubicBezTo>
                  <a:pt x="220" y="181"/>
                  <a:pt x="229" y="214"/>
                  <a:pt x="228" y="229"/>
                </a:cubicBezTo>
                <a:cubicBezTo>
                  <a:pt x="227" y="244"/>
                  <a:pt x="236" y="308"/>
                  <a:pt x="236" y="308"/>
                </a:cubicBezTo>
                <a:cubicBezTo>
                  <a:pt x="236" y="308"/>
                  <a:pt x="247" y="322"/>
                  <a:pt x="255" y="299"/>
                </a:cubicBezTo>
                <a:cubicBezTo>
                  <a:pt x="264" y="277"/>
                  <a:pt x="266" y="156"/>
                  <a:pt x="266" y="156"/>
                </a:cubicBezTo>
                <a:cubicBezTo>
                  <a:pt x="266" y="156"/>
                  <a:pt x="270" y="68"/>
                  <a:pt x="272" y="46"/>
                </a:cubicBezTo>
                <a:cubicBezTo>
                  <a:pt x="273" y="25"/>
                  <a:pt x="272" y="4"/>
                  <a:pt x="287" y="2"/>
                </a:cubicBezTo>
                <a:cubicBezTo>
                  <a:pt x="303" y="0"/>
                  <a:pt x="315" y="4"/>
                  <a:pt x="316" y="32"/>
                </a:cubicBezTo>
                <a:cubicBezTo>
                  <a:pt x="317" y="61"/>
                  <a:pt x="319" y="131"/>
                  <a:pt x="319" y="136"/>
                </a:cubicBezTo>
                <a:cubicBezTo>
                  <a:pt x="320" y="142"/>
                  <a:pt x="314" y="218"/>
                  <a:pt x="314" y="218"/>
                </a:cubicBezTo>
                <a:cubicBezTo>
                  <a:pt x="314" y="218"/>
                  <a:pt x="302" y="297"/>
                  <a:pt x="312" y="304"/>
                </a:cubicBezTo>
                <a:cubicBezTo>
                  <a:pt x="322" y="311"/>
                  <a:pt x="339" y="297"/>
                  <a:pt x="346" y="266"/>
                </a:cubicBezTo>
                <a:cubicBezTo>
                  <a:pt x="353" y="236"/>
                  <a:pt x="354" y="198"/>
                  <a:pt x="366" y="174"/>
                </a:cubicBezTo>
                <a:cubicBezTo>
                  <a:pt x="379" y="149"/>
                  <a:pt x="392" y="93"/>
                  <a:pt x="392" y="93"/>
                </a:cubicBezTo>
                <a:cubicBezTo>
                  <a:pt x="392" y="93"/>
                  <a:pt x="403" y="38"/>
                  <a:pt x="426" y="48"/>
                </a:cubicBezTo>
                <a:cubicBezTo>
                  <a:pt x="450" y="58"/>
                  <a:pt x="431" y="135"/>
                  <a:pt x="431" y="135"/>
                </a:cubicBezTo>
                <a:cubicBezTo>
                  <a:pt x="400" y="244"/>
                  <a:pt x="400" y="244"/>
                  <a:pt x="400" y="244"/>
                </a:cubicBezTo>
                <a:cubicBezTo>
                  <a:pt x="400" y="244"/>
                  <a:pt x="384" y="283"/>
                  <a:pt x="385" y="317"/>
                </a:cubicBezTo>
                <a:cubicBezTo>
                  <a:pt x="386" y="351"/>
                  <a:pt x="389" y="415"/>
                  <a:pt x="395" y="425"/>
                </a:cubicBezTo>
                <a:cubicBezTo>
                  <a:pt x="401" y="434"/>
                  <a:pt x="411" y="435"/>
                  <a:pt x="426" y="421"/>
                </a:cubicBezTo>
                <a:cubicBezTo>
                  <a:pt x="441" y="407"/>
                  <a:pt x="472" y="372"/>
                  <a:pt x="485" y="363"/>
                </a:cubicBezTo>
                <a:cubicBezTo>
                  <a:pt x="499" y="355"/>
                  <a:pt x="523" y="347"/>
                  <a:pt x="523" y="347"/>
                </a:cubicBezTo>
                <a:cubicBezTo>
                  <a:pt x="523" y="347"/>
                  <a:pt x="561" y="340"/>
                  <a:pt x="583" y="348"/>
                </a:cubicBezTo>
                <a:cubicBezTo>
                  <a:pt x="605" y="355"/>
                  <a:pt x="602" y="365"/>
                  <a:pt x="602" y="365"/>
                </a:cubicBezTo>
                <a:cubicBezTo>
                  <a:pt x="602" y="365"/>
                  <a:pt x="608" y="368"/>
                  <a:pt x="591" y="372"/>
                </a:cubicBezTo>
                <a:cubicBezTo>
                  <a:pt x="574" y="377"/>
                  <a:pt x="514" y="397"/>
                  <a:pt x="496" y="425"/>
                </a:cubicBezTo>
                <a:cubicBezTo>
                  <a:pt x="477" y="453"/>
                  <a:pt x="449" y="493"/>
                  <a:pt x="440" y="514"/>
                </a:cubicBezTo>
                <a:cubicBezTo>
                  <a:pt x="432" y="534"/>
                  <a:pt x="376" y="586"/>
                  <a:pt x="355" y="609"/>
                </a:cubicBezTo>
                <a:cubicBezTo>
                  <a:pt x="334" y="631"/>
                  <a:pt x="327" y="677"/>
                  <a:pt x="327" y="677"/>
                </a:cubicBezTo>
                <a:cubicBezTo>
                  <a:pt x="300" y="948"/>
                  <a:pt x="300" y="948"/>
                  <a:pt x="300" y="948"/>
                </a:cubicBezTo>
                <a:cubicBezTo>
                  <a:pt x="305" y="1175"/>
                  <a:pt x="305" y="1175"/>
                  <a:pt x="305" y="1175"/>
                </a:cubicBezTo>
                <a:lnTo>
                  <a:pt x="81" y="11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-785204" y="5291139"/>
            <a:ext cx="441325" cy="1566863"/>
          </a:xfrm>
          <a:custGeom>
            <a:avLst/>
            <a:gdLst>
              <a:gd name="T0" fmla="*/ 13 w 266"/>
              <a:gd name="T1" fmla="*/ 943 h 943"/>
              <a:gd name="T2" fmla="*/ 51 w 266"/>
              <a:gd name="T3" fmla="*/ 794 h 943"/>
              <a:gd name="T4" fmla="*/ 62 w 266"/>
              <a:gd name="T5" fmla="*/ 732 h 943"/>
              <a:gd name="T6" fmla="*/ 70 w 266"/>
              <a:gd name="T7" fmla="*/ 649 h 943"/>
              <a:gd name="T8" fmla="*/ 86 w 266"/>
              <a:gd name="T9" fmla="*/ 509 h 943"/>
              <a:gd name="T10" fmla="*/ 66 w 266"/>
              <a:gd name="T11" fmla="*/ 457 h 943"/>
              <a:gd name="T12" fmla="*/ 29 w 266"/>
              <a:gd name="T13" fmla="*/ 380 h 943"/>
              <a:gd name="T14" fmla="*/ 23 w 266"/>
              <a:gd name="T15" fmla="*/ 339 h 943"/>
              <a:gd name="T16" fmla="*/ 9 w 266"/>
              <a:gd name="T17" fmla="*/ 296 h 943"/>
              <a:gd name="T18" fmla="*/ 0 w 266"/>
              <a:gd name="T19" fmla="*/ 260 h 943"/>
              <a:gd name="T20" fmla="*/ 8 w 266"/>
              <a:gd name="T21" fmla="*/ 241 h 943"/>
              <a:gd name="T22" fmla="*/ 21 w 266"/>
              <a:gd name="T23" fmla="*/ 214 h 943"/>
              <a:gd name="T24" fmla="*/ 19 w 266"/>
              <a:gd name="T25" fmla="*/ 154 h 943"/>
              <a:gd name="T26" fmla="*/ 21 w 266"/>
              <a:gd name="T27" fmla="*/ 131 h 943"/>
              <a:gd name="T28" fmla="*/ 41 w 266"/>
              <a:gd name="T29" fmla="*/ 70 h 943"/>
              <a:gd name="T30" fmla="*/ 56 w 266"/>
              <a:gd name="T31" fmla="*/ 30 h 943"/>
              <a:gd name="T32" fmla="*/ 62 w 266"/>
              <a:gd name="T33" fmla="*/ 22 h 943"/>
              <a:gd name="T34" fmla="*/ 83 w 266"/>
              <a:gd name="T35" fmla="*/ 20 h 943"/>
              <a:gd name="T36" fmla="*/ 91 w 266"/>
              <a:gd name="T37" fmla="*/ 40 h 943"/>
              <a:gd name="T38" fmla="*/ 85 w 266"/>
              <a:gd name="T39" fmla="*/ 75 h 943"/>
              <a:gd name="T40" fmla="*/ 75 w 266"/>
              <a:gd name="T41" fmla="*/ 115 h 943"/>
              <a:gd name="T42" fmla="*/ 73 w 266"/>
              <a:gd name="T43" fmla="*/ 149 h 943"/>
              <a:gd name="T44" fmla="*/ 75 w 266"/>
              <a:gd name="T45" fmla="*/ 181 h 943"/>
              <a:gd name="T46" fmla="*/ 78 w 266"/>
              <a:gd name="T47" fmla="*/ 164 h 943"/>
              <a:gd name="T48" fmla="*/ 94 w 266"/>
              <a:gd name="T49" fmla="*/ 110 h 943"/>
              <a:gd name="T50" fmla="*/ 155 w 266"/>
              <a:gd name="T51" fmla="*/ 1 h 943"/>
              <a:gd name="T52" fmla="*/ 173 w 266"/>
              <a:gd name="T53" fmla="*/ 28 h 943"/>
              <a:gd name="T54" fmla="*/ 150 w 266"/>
              <a:gd name="T55" fmla="*/ 95 h 943"/>
              <a:gd name="T56" fmla="*/ 136 w 266"/>
              <a:gd name="T57" fmla="*/ 145 h 943"/>
              <a:gd name="T58" fmla="*/ 157 w 266"/>
              <a:gd name="T59" fmla="*/ 102 h 943"/>
              <a:gd name="T60" fmla="*/ 190 w 266"/>
              <a:gd name="T61" fmla="*/ 55 h 943"/>
              <a:gd name="T62" fmla="*/ 215 w 266"/>
              <a:gd name="T63" fmla="*/ 55 h 943"/>
              <a:gd name="T64" fmla="*/ 217 w 266"/>
              <a:gd name="T65" fmla="*/ 78 h 943"/>
              <a:gd name="T66" fmla="*/ 198 w 266"/>
              <a:gd name="T67" fmla="*/ 109 h 943"/>
              <a:gd name="T68" fmla="*/ 185 w 266"/>
              <a:gd name="T69" fmla="*/ 139 h 943"/>
              <a:gd name="T70" fmla="*/ 171 w 266"/>
              <a:gd name="T71" fmla="*/ 175 h 943"/>
              <a:gd name="T72" fmla="*/ 170 w 266"/>
              <a:gd name="T73" fmla="*/ 197 h 943"/>
              <a:gd name="T74" fmla="*/ 166 w 266"/>
              <a:gd name="T75" fmla="*/ 237 h 943"/>
              <a:gd name="T76" fmla="*/ 168 w 266"/>
              <a:gd name="T77" fmla="*/ 251 h 943"/>
              <a:gd name="T78" fmla="*/ 176 w 266"/>
              <a:gd name="T79" fmla="*/ 266 h 943"/>
              <a:gd name="T80" fmla="*/ 192 w 266"/>
              <a:gd name="T81" fmla="*/ 223 h 943"/>
              <a:gd name="T82" fmla="*/ 208 w 266"/>
              <a:gd name="T83" fmla="*/ 191 h 943"/>
              <a:gd name="T84" fmla="*/ 230 w 266"/>
              <a:gd name="T85" fmla="*/ 153 h 943"/>
              <a:gd name="T86" fmla="*/ 245 w 266"/>
              <a:gd name="T87" fmla="*/ 138 h 943"/>
              <a:gd name="T88" fmla="*/ 263 w 266"/>
              <a:gd name="T89" fmla="*/ 150 h 943"/>
              <a:gd name="T90" fmla="*/ 250 w 266"/>
              <a:gd name="T91" fmla="*/ 196 h 943"/>
              <a:gd name="T92" fmla="*/ 233 w 266"/>
              <a:gd name="T93" fmla="*/ 229 h 943"/>
              <a:gd name="T94" fmla="*/ 223 w 266"/>
              <a:gd name="T95" fmla="*/ 274 h 943"/>
              <a:gd name="T96" fmla="*/ 230 w 266"/>
              <a:gd name="T97" fmla="*/ 321 h 943"/>
              <a:gd name="T98" fmla="*/ 245 w 266"/>
              <a:gd name="T99" fmla="*/ 453 h 943"/>
              <a:gd name="T100" fmla="*/ 226 w 266"/>
              <a:gd name="T101" fmla="*/ 532 h 943"/>
              <a:gd name="T102" fmla="*/ 219 w 266"/>
              <a:gd name="T103" fmla="*/ 675 h 943"/>
              <a:gd name="T104" fmla="*/ 213 w 266"/>
              <a:gd name="T105" fmla="*/ 822 h 943"/>
              <a:gd name="T106" fmla="*/ 206 w 266"/>
              <a:gd name="T107" fmla="*/ 943 h 943"/>
              <a:gd name="T108" fmla="*/ 13 w 266"/>
              <a:gd name="T109" fmla="*/ 94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66" h="943">
                <a:moveTo>
                  <a:pt x="13" y="943"/>
                </a:moveTo>
                <a:cubicBezTo>
                  <a:pt x="13" y="943"/>
                  <a:pt x="45" y="818"/>
                  <a:pt x="51" y="794"/>
                </a:cubicBezTo>
                <a:cubicBezTo>
                  <a:pt x="57" y="769"/>
                  <a:pt x="60" y="744"/>
                  <a:pt x="62" y="732"/>
                </a:cubicBezTo>
                <a:cubicBezTo>
                  <a:pt x="64" y="720"/>
                  <a:pt x="70" y="649"/>
                  <a:pt x="70" y="649"/>
                </a:cubicBezTo>
                <a:cubicBezTo>
                  <a:pt x="70" y="649"/>
                  <a:pt x="85" y="528"/>
                  <a:pt x="86" y="509"/>
                </a:cubicBezTo>
                <a:cubicBezTo>
                  <a:pt x="87" y="490"/>
                  <a:pt x="66" y="457"/>
                  <a:pt x="66" y="457"/>
                </a:cubicBezTo>
                <a:cubicBezTo>
                  <a:pt x="66" y="457"/>
                  <a:pt x="32" y="396"/>
                  <a:pt x="29" y="380"/>
                </a:cubicBezTo>
                <a:cubicBezTo>
                  <a:pt x="27" y="363"/>
                  <a:pt x="23" y="339"/>
                  <a:pt x="23" y="339"/>
                </a:cubicBezTo>
                <a:cubicBezTo>
                  <a:pt x="9" y="296"/>
                  <a:pt x="9" y="296"/>
                  <a:pt x="9" y="296"/>
                </a:cubicBezTo>
                <a:cubicBezTo>
                  <a:pt x="9" y="296"/>
                  <a:pt x="0" y="267"/>
                  <a:pt x="0" y="260"/>
                </a:cubicBezTo>
                <a:cubicBezTo>
                  <a:pt x="1" y="253"/>
                  <a:pt x="8" y="241"/>
                  <a:pt x="8" y="241"/>
                </a:cubicBezTo>
                <a:cubicBezTo>
                  <a:pt x="21" y="214"/>
                  <a:pt x="21" y="214"/>
                  <a:pt x="21" y="214"/>
                </a:cubicBezTo>
                <a:cubicBezTo>
                  <a:pt x="21" y="214"/>
                  <a:pt x="19" y="167"/>
                  <a:pt x="19" y="154"/>
                </a:cubicBezTo>
                <a:cubicBezTo>
                  <a:pt x="18" y="142"/>
                  <a:pt x="21" y="131"/>
                  <a:pt x="21" y="131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53" y="38"/>
                  <a:pt x="56" y="30"/>
                </a:cubicBezTo>
                <a:cubicBezTo>
                  <a:pt x="58" y="22"/>
                  <a:pt x="62" y="22"/>
                  <a:pt x="62" y="22"/>
                </a:cubicBezTo>
                <a:cubicBezTo>
                  <a:pt x="62" y="22"/>
                  <a:pt x="72" y="13"/>
                  <a:pt x="83" y="20"/>
                </a:cubicBezTo>
                <a:cubicBezTo>
                  <a:pt x="94" y="28"/>
                  <a:pt x="91" y="40"/>
                  <a:pt x="91" y="40"/>
                </a:cubicBezTo>
                <a:cubicBezTo>
                  <a:pt x="85" y="75"/>
                  <a:pt x="85" y="75"/>
                  <a:pt x="85" y="75"/>
                </a:cubicBezTo>
                <a:cubicBezTo>
                  <a:pt x="85" y="75"/>
                  <a:pt x="79" y="98"/>
                  <a:pt x="75" y="115"/>
                </a:cubicBezTo>
                <a:cubicBezTo>
                  <a:pt x="72" y="131"/>
                  <a:pt x="73" y="138"/>
                  <a:pt x="73" y="149"/>
                </a:cubicBezTo>
                <a:cubicBezTo>
                  <a:pt x="73" y="160"/>
                  <a:pt x="75" y="181"/>
                  <a:pt x="75" y="181"/>
                </a:cubicBezTo>
                <a:cubicBezTo>
                  <a:pt x="75" y="181"/>
                  <a:pt x="76" y="177"/>
                  <a:pt x="78" y="164"/>
                </a:cubicBezTo>
                <a:cubicBezTo>
                  <a:pt x="80" y="150"/>
                  <a:pt x="94" y="110"/>
                  <a:pt x="94" y="110"/>
                </a:cubicBezTo>
                <a:cubicBezTo>
                  <a:pt x="94" y="110"/>
                  <a:pt x="128" y="0"/>
                  <a:pt x="155" y="1"/>
                </a:cubicBezTo>
                <a:cubicBezTo>
                  <a:pt x="183" y="2"/>
                  <a:pt x="173" y="28"/>
                  <a:pt x="173" y="28"/>
                </a:cubicBezTo>
                <a:cubicBezTo>
                  <a:pt x="173" y="28"/>
                  <a:pt x="160" y="71"/>
                  <a:pt x="150" y="95"/>
                </a:cubicBezTo>
                <a:cubicBezTo>
                  <a:pt x="140" y="119"/>
                  <a:pt x="136" y="145"/>
                  <a:pt x="136" y="145"/>
                </a:cubicBezTo>
                <a:cubicBezTo>
                  <a:pt x="136" y="145"/>
                  <a:pt x="149" y="117"/>
                  <a:pt x="157" y="102"/>
                </a:cubicBezTo>
                <a:cubicBezTo>
                  <a:pt x="165" y="88"/>
                  <a:pt x="184" y="62"/>
                  <a:pt x="190" y="55"/>
                </a:cubicBezTo>
                <a:cubicBezTo>
                  <a:pt x="197" y="47"/>
                  <a:pt x="207" y="48"/>
                  <a:pt x="215" y="55"/>
                </a:cubicBezTo>
                <a:cubicBezTo>
                  <a:pt x="223" y="63"/>
                  <a:pt x="217" y="78"/>
                  <a:pt x="217" y="78"/>
                </a:cubicBezTo>
                <a:cubicBezTo>
                  <a:pt x="217" y="78"/>
                  <a:pt x="206" y="98"/>
                  <a:pt x="198" y="109"/>
                </a:cubicBezTo>
                <a:cubicBezTo>
                  <a:pt x="190" y="121"/>
                  <a:pt x="188" y="128"/>
                  <a:pt x="185" y="139"/>
                </a:cubicBezTo>
                <a:cubicBezTo>
                  <a:pt x="182" y="150"/>
                  <a:pt x="171" y="175"/>
                  <a:pt x="171" y="175"/>
                </a:cubicBezTo>
                <a:cubicBezTo>
                  <a:pt x="171" y="175"/>
                  <a:pt x="171" y="181"/>
                  <a:pt x="170" y="197"/>
                </a:cubicBezTo>
                <a:cubicBezTo>
                  <a:pt x="170" y="214"/>
                  <a:pt x="166" y="236"/>
                  <a:pt x="166" y="237"/>
                </a:cubicBezTo>
                <a:cubicBezTo>
                  <a:pt x="166" y="237"/>
                  <a:pt x="166" y="239"/>
                  <a:pt x="168" y="251"/>
                </a:cubicBezTo>
                <a:cubicBezTo>
                  <a:pt x="170" y="262"/>
                  <a:pt x="176" y="266"/>
                  <a:pt x="176" y="266"/>
                </a:cubicBezTo>
                <a:cubicBezTo>
                  <a:pt x="176" y="266"/>
                  <a:pt x="190" y="229"/>
                  <a:pt x="192" y="223"/>
                </a:cubicBezTo>
                <a:cubicBezTo>
                  <a:pt x="195" y="217"/>
                  <a:pt x="208" y="191"/>
                  <a:pt x="208" y="191"/>
                </a:cubicBezTo>
                <a:cubicBezTo>
                  <a:pt x="208" y="191"/>
                  <a:pt x="221" y="167"/>
                  <a:pt x="230" y="153"/>
                </a:cubicBezTo>
                <a:cubicBezTo>
                  <a:pt x="239" y="138"/>
                  <a:pt x="245" y="138"/>
                  <a:pt x="245" y="138"/>
                </a:cubicBezTo>
                <a:cubicBezTo>
                  <a:pt x="245" y="138"/>
                  <a:pt x="260" y="132"/>
                  <a:pt x="263" y="150"/>
                </a:cubicBezTo>
                <a:cubicBezTo>
                  <a:pt x="266" y="168"/>
                  <a:pt x="250" y="196"/>
                  <a:pt x="250" y="196"/>
                </a:cubicBezTo>
                <a:cubicBezTo>
                  <a:pt x="250" y="196"/>
                  <a:pt x="244" y="208"/>
                  <a:pt x="233" y="229"/>
                </a:cubicBezTo>
                <a:cubicBezTo>
                  <a:pt x="223" y="249"/>
                  <a:pt x="226" y="253"/>
                  <a:pt x="223" y="274"/>
                </a:cubicBezTo>
                <a:cubicBezTo>
                  <a:pt x="220" y="294"/>
                  <a:pt x="230" y="321"/>
                  <a:pt x="230" y="321"/>
                </a:cubicBezTo>
                <a:cubicBezTo>
                  <a:pt x="230" y="321"/>
                  <a:pt x="244" y="421"/>
                  <a:pt x="245" y="453"/>
                </a:cubicBezTo>
                <a:cubicBezTo>
                  <a:pt x="247" y="485"/>
                  <a:pt x="235" y="498"/>
                  <a:pt x="226" y="532"/>
                </a:cubicBezTo>
                <a:cubicBezTo>
                  <a:pt x="218" y="567"/>
                  <a:pt x="219" y="675"/>
                  <a:pt x="219" y="675"/>
                </a:cubicBezTo>
                <a:cubicBezTo>
                  <a:pt x="219" y="675"/>
                  <a:pt x="213" y="792"/>
                  <a:pt x="213" y="822"/>
                </a:cubicBezTo>
                <a:cubicBezTo>
                  <a:pt x="206" y="943"/>
                  <a:pt x="206" y="943"/>
                  <a:pt x="206" y="943"/>
                </a:cubicBezTo>
                <a:lnTo>
                  <a:pt x="13" y="9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-432778" y="4676778"/>
            <a:ext cx="952500" cy="2181225"/>
          </a:xfrm>
          <a:custGeom>
            <a:avLst/>
            <a:gdLst>
              <a:gd name="T0" fmla="*/ 113 w 575"/>
              <a:gd name="T1" fmla="*/ 1313 h 1313"/>
              <a:gd name="T2" fmla="*/ 111 w 575"/>
              <a:gd name="T3" fmla="*/ 1204 h 1313"/>
              <a:gd name="T4" fmla="*/ 123 w 575"/>
              <a:gd name="T5" fmla="*/ 1021 h 1313"/>
              <a:gd name="T6" fmla="*/ 126 w 575"/>
              <a:gd name="T7" fmla="*/ 881 h 1313"/>
              <a:gd name="T8" fmla="*/ 87 w 575"/>
              <a:gd name="T9" fmla="*/ 721 h 1313"/>
              <a:gd name="T10" fmla="*/ 61 w 575"/>
              <a:gd name="T11" fmla="*/ 617 h 1313"/>
              <a:gd name="T12" fmla="*/ 49 w 575"/>
              <a:gd name="T13" fmla="*/ 460 h 1313"/>
              <a:gd name="T14" fmla="*/ 38 w 575"/>
              <a:gd name="T15" fmla="*/ 347 h 1313"/>
              <a:gd name="T16" fmla="*/ 9 w 575"/>
              <a:gd name="T17" fmla="*/ 229 h 1313"/>
              <a:gd name="T18" fmla="*/ 5 w 575"/>
              <a:gd name="T19" fmla="*/ 171 h 1313"/>
              <a:gd name="T20" fmla="*/ 27 w 575"/>
              <a:gd name="T21" fmla="*/ 149 h 1313"/>
              <a:gd name="T22" fmla="*/ 61 w 575"/>
              <a:gd name="T23" fmla="*/ 171 h 1313"/>
              <a:gd name="T24" fmla="*/ 85 w 575"/>
              <a:gd name="T25" fmla="*/ 248 h 1313"/>
              <a:gd name="T26" fmla="*/ 109 w 575"/>
              <a:gd name="T27" fmla="*/ 318 h 1313"/>
              <a:gd name="T28" fmla="*/ 131 w 575"/>
              <a:gd name="T29" fmla="*/ 413 h 1313"/>
              <a:gd name="T30" fmla="*/ 150 w 575"/>
              <a:gd name="T31" fmla="*/ 388 h 1313"/>
              <a:gd name="T32" fmla="*/ 140 w 575"/>
              <a:gd name="T33" fmla="*/ 299 h 1313"/>
              <a:gd name="T34" fmla="*/ 119 w 575"/>
              <a:gd name="T35" fmla="*/ 219 h 1313"/>
              <a:gd name="T36" fmla="*/ 108 w 575"/>
              <a:gd name="T37" fmla="*/ 98 h 1313"/>
              <a:gd name="T38" fmla="*/ 125 w 575"/>
              <a:gd name="T39" fmla="*/ 58 h 1313"/>
              <a:gd name="T40" fmla="*/ 167 w 575"/>
              <a:gd name="T41" fmla="*/ 75 h 1313"/>
              <a:gd name="T42" fmla="*/ 198 w 575"/>
              <a:gd name="T43" fmla="*/ 190 h 1313"/>
              <a:gd name="T44" fmla="*/ 218 w 575"/>
              <a:gd name="T45" fmla="*/ 243 h 1313"/>
              <a:gd name="T46" fmla="*/ 229 w 575"/>
              <a:gd name="T47" fmla="*/ 318 h 1313"/>
              <a:gd name="T48" fmla="*/ 239 w 575"/>
              <a:gd name="T49" fmla="*/ 367 h 1313"/>
              <a:gd name="T50" fmla="*/ 230 w 575"/>
              <a:gd name="T51" fmla="*/ 273 h 1313"/>
              <a:gd name="T52" fmla="*/ 212 w 575"/>
              <a:gd name="T53" fmla="*/ 130 h 1313"/>
              <a:gd name="T54" fmla="*/ 193 w 575"/>
              <a:gd name="T55" fmla="*/ 40 h 1313"/>
              <a:gd name="T56" fmla="*/ 220 w 575"/>
              <a:gd name="T57" fmla="*/ 2 h 1313"/>
              <a:gd name="T58" fmla="*/ 263 w 575"/>
              <a:gd name="T59" fmla="*/ 24 h 1313"/>
              <a:gd name="T60" fmla="*/ 276 w 575"/>
              <a:gd name="T61" fmla="*/ 67 h 1313"/>
              <a:gd name="T62" fmla="*/ 304 w 575"/>
              <a:gd name="T63" fmla="*/ 53 h 1313"/>
              <a:gd name="T64" fmla="*/ 341 w 575"/>
              <a:gd name="T65" fmla="*/ 70 h 1313"/>
              <a:gd name="T66" fmla="*/ 394 w 575"/>
              <a:gd name="T67" fmla="*/ 159 h 1313"/>
              <a:gd name="T68" fmla="*/ 432 w 575"/>
              <a:gd name="T69" fmla="*/ 248 h 1313"/>
              <a:gd name="T70" fmla="*/ 439 w 575"/>
              <a:gd name="T71" fmla="*/ 352 h 1313"/>
              <a:gd name="T72" fmla="*/ 447 w 575"/>
              <a:gd name="T73" fmla="*/ 526 h 1313"/>
              <a:gd name="T74" fmla="*/ 478 w 575"/>
              <a:gd name="T75" fmla="*/ 475 h 1313"/>
              <a:gd name="T76" fmla="*/ 492 w 575"/>
              <a:gd name="T77" fmla="*/ 398 h 1313"/>
              <a:gd name="T78" fmla="*/ 543 w 575"/>
              <a:gd name="T79" fmla="*/ 333 h 1313"/>
              <a:gd name="T80" fmla="*/ 556 w 575"/>
              <a:gd name="T81" fmla="*/ 337 h 1313"/>
              <a:gd name="T82" fmla="*/ 569 w 575"/>
              <a:gd name="T83" fmla="*/ 361 h 1313"/>
              <a:gd name="T84" fmla="*/ 570 w 575"/>
              <a:gd name="T85" fmla="*/ 412 h 1313"/>
              <a:gd name="T86" fmla="*/ 563 w 575"/>
              <a:gd name="T87" fmla="*/ 497 h 1313"/>
              <a:gd name="T88" fmla="*/ 548 w 575"/>
              <a:gd name="T89" fmla="*/ 603 h 1313"/>
              <a:gd name="T90" fmla="*/ 517 w 575"/>
              <a:gd name="T91" fmla="*/ 666 h 1313"/>
              <a:gd name="T92" fmla="*/ 408 w 575"/>
              <a:gd name="T93" fmla="*/ 787 h 1313"/>
              <a:gd name="T94" fmla="*/ 384 w 575"/>
              <a:gd name="T95" fmla="*/ 835 h 1313"/>
              <a:gd name="T96" fmla="*/ 399 w 575"/>
              <a:gd name="T97" fmla="*/ 1101 h 1313"/>
              <a:gd name="T98" fmla="*/ 445 w 575"/>
              <a:gd name="T99" fmla="*/ 1313 h 1313"/>
              <a:gd name="T100" fmla="*/ 113 w 575"/>
              <a:gd name="T101" fmla="*/ 1313 h 1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5" h="1313">
                <a:moveTo>
                  <a:pt x="113" y="1313"/>
                </a:moveTo>
                <a:cubicBezTo>
                  <a:pt x="113" y="1313"/>
                  <a:pt x="108" y="1264"/>
                  <a:pt x="111" y="1204"/>
                </a:cubicBezTo>
                <a:cubicBezTo>
                  <a:pt x="114" y="1144"/>
                  <a:pt x="123" y="1021"/>
                  <a:pt x="123" y="1021"/>
                </a:cubicBezTo>
                <a:cubicBezTo>
                  <a:pt x="123" y="1021"/>
                  <a:pt x="131" y="937"/>
                  <a:pt x="126" y="881"/>
                </a:cubicBezTo>
                <a:cubicBezTo>
                  <a:pt x="121" y="825"/>
                  <a:pt x="102" y="746"/>
                  <a:pt x="87" y="721"/>
                </a:cubicBezTo>
                <a:cubicBezTo>
                  <a:pt x="72" y="695"/>
                  <a:pt x="67" y="659"/>
                  <a:pt x="61" y="617"/>
                </a:cubicBezTo>
                <a:cubicBezTo>
                  <a:pt x="56" y="574"/>
                  <a:pt x="49" y="460"/>
                  <a:pt x="49" y="460"/>
                </a:cubicBezTo>
                <a:cubicBezTo>
                  <a:pt x="49" y="460"/>
                  <a:pt x="48" y="386"/>
                  <a:pt x="38" y="347"/>
                </a:cubicBezTo>
                <a:cubicBezTo>
                  <a:pt x="27" y="308"/>
                  <a:pt x="12" y="270"/>
                  <a:pt x="9" y="229"/>
                </a:cubicBezTo>
                <a:cubicBezTo>
                  <a:pt x="5" y="188"/>
                  <a:pt x="5" y="171"/>
                  <a:pt x="5" y="171"/>
                </a:cubicBezTo>
                <a:cubicBezTo>
                  <a:pt x="5" y="171"/>
                  <a:pt x="0" y="152"/>
                  <a:pt x="27" y="149"/>
                </a:cubicBezTo>
                <a:cubicBezTo>
                  <a:pt x="55" y="145"/>
                  <a:pt x="61" y="171"/>
                  <a:pt x="61" y="171"/>
                </a:cubicBezTo>
                <a:cubicBezTo>
                  <a:pt x="85" y="248"/>
                  <a:pt x="85" y="248"/>
                  <a:pt x="85" y="248"/>
                </a:cubicBezTo>
                <a:cubicBezTo>
                  <a:pt x="85" y="248"/>
                  <a:pt x="101" y="294"/>
                  <a:pt x="109" y="318"/>
                </a:cubicBezTo>
                <a:cubicBezTo>
                  <a:pt x="118" y="342"/>
                  <a:pt x="131" y="413"/>
                  <a:pt x="131" y="413"/>
                </a:cubicBezTo>
                <a:cubicBezTo>
                  <a:pt x="150" y="388"/>
                  <a:pt x="150" y="388"/>
                  <a:pt x="150" y="388"/>
                </a:cubicBezTo>
                <a:cubicBezTo>
                  <a:pt x="150" y="388"/>
                  <a:pt x="140" y="321"/>
                  <a:pt x="140" y="299"/>
                </a:cubicBezTo>
                <a:cubicBezTo>
                  <a:pt x="140" y="277"/>
                  <a:pt x="125" y="260"/>
                  <a:pt x="119" y="219"/>
                </a:cubicBezTo>
                <a:cubicBezTo>
                  <a:pt x="114" y="178"/>
                  <a:pt x="108" y="103"/>
                  <a:pt x="108" y="98"/>
                </a:cubicBezTo>
                <a:cubicBezTo>
                  <a:pt x="108" y="93"/>
                  <a:pt x="106" y="65"/>
                  <a:pt x="125" y="58"/>
                </a:cubicBezTo>
                <a:cubicBezTo>
                  <a:pt x="143" y="52"/>
                  <a:pt x="162" y="53"/>
                  <a:pt x="167" y="75"/>
                </a:cubicBezTo>
                <a:cubicBezTo>
                  <a:pt x="172" y="98"/>
                  <a:pt x="198" y="190"/>
                  <a:pt x="198" y="190"/>
                </a:cubicBezTo>
                <a:cubicBezTo>
                  <a:pt x="198" y="190"/>
                  <a:pt x="212" y="234"/>
                  <a:pt x="218" y="243"/>
                </a:cubicBezTo>
                <a:cubicBezTo>
                  <a:pt x="225" y="251"/>
                  <a:pt x="227" y="292"/>
                  <a:pt x="229" y="318"/>
                </a:cubicBezTo>
                <a:cubicBezTo>
                  <a:pt x="230" y="343"/>
                  <a:pt x="232" y="372"/>
                  <a:pt x="239" y="367"/>
                </a:cubicBezTo>
                <a:cubicBezTo>
                  <a:pt x="246" y="362"/>
                  <a:pt x="232" y="311"/>
                  <a:pt x="230" y="273"/>
                </a:cubicBezTo>
                <a:cubicBezTo>
                  <a:pt x="229" y="236"/>
                  <a:pt x="212" y="130"/>
                  <a:pt x="212" y="130"/>
                </a:cubicBezTo>
                <a:cubicBezTo>
                  <a:pt x="212" y="130"/>
                  <a:pt x="188" y="62"/>
                  <a:pt x="193" y="40"/>
                </a:cubicBezTo>
                <a:cubicBezTo>
                  <a:pt x="198" y="17"/>
                  <a:pt x="191" y="4"/>
                  <a:pt x="220" y="2"/>
                </a:cubicBezTo>
                <a:cubicBezTo>
                  <a:pt x="249" y="0"/>
                  <a:pt x="263" y="24"/>
                  <a:pt x="263" y="24"/>
                </a:cubicBezTo>
                <a:cubicBezTo>
                  <a:pt x="276" y="67"/>
                  <a:pt x="276" y="67"/>
                  <a:pt x="276" y="67"/>
                </a:cubicBezTo>
                <a:cubicBezTo>
                  <a:pt x="276" y="67"/>
                  <a:pt x="280" y="57"/>
                  <a:pt x="304" y="53"/>
                </a:cubicBezTo>
                <a:cubicBezTo>
                  <a:pt x="328" y="50"/>
                  <a:pt x="341" y="70"/>
                  <a:pt x="341" y="70"/>
                </a:cubicBezTo>
                <a:cubicBezTo>
                  <a:pt x="341" y="70"/>
                  <a:pt x="375" y="127"/>
                  <a:pt x="394" y="159"/>
                </a:cubicBezTo>
                <a:cubicBezTo>
                  <a:pt x="413" y="192"/>
                  <a:pt x="432" y="248"/>
                  <a:pt x="432" y="248"/>
                </a:cubicBezTo>
                <a:cubicBezTo>
                  <a:pt x="439" y="352"/>
                  <a:pt x="439" y="352"/>
                  <a:pt x="439" y="352"/>
                </a:cubicBezTo>
                <a:cubicBezTo>
                  <a:pt x="447" y="526"/>
                  <a:pt x="447" y="526"/>
                  <a:pt x="447" y="526"/>
                </a:cubicBezTo>
                <a:cubicBezTo>
                  <a:pt x="447" y="526"/>
                  <a:pt x="471" y="485"/>
                  <a:pt x="478" y="475"/>
                </a:cubicBezTo>
                <a:cubicBezTo>
                  <a:pt x="485" y="465"/>
                  <a:pt x="473" y="444"/>
                  <a:pt x="492" y="398"/>
                </a:cubicBezTo>
                <a:cubicBezTo>
                  <a:pt x="510" y="352"/>
                  <a:pt x="526" y="333"/>
                  <a:pt x="543" y="333"/>
                </a:cubicBezTo>
                <a:cubicBezTo>
                  <a:pt x="548" y="333"/>
                  <a:pt x="552" y="335"/>
                  <a:pt x="556" y="337"/>
                </a:cubicBezTo>
                <a:cubicBezTo>
                  <a:pt x="564" y="342"/>
                  <a:pt x="568" y="351"/>
                  <a:pt x="569" y="361"/>
                </a:cubicBezTo>
                <a:cubicBezTo>
                  <a:pt x="570" y="412"/>
                  <a:pt x="570" y="412"/>
                  <a:pt x="570" y="412"/>
                </a:cubicBezTo>
                <a:cubicBezTo>
                  <a:pt x="570" y="412"/>
                  <a:pt x="575" y="461"/>
                  <a:pt x="563" y="497"/>
                </a:cubicBezTo>
                <a:cubicBezTo>
                  <a:pt x="551" y="533"/>
                  <a:pt x="548" y="603"/>
                  <a:pt x="548" y="603"/>
                </a:cubicBezTo>
                <a:cubicBezTo>
                  <a:pt x="548" y="603"/>
                  <a:pt x="538" y="644"/>
                  <a:pt x="517" y="666"/>
                </a:cubicBezTo>
                <a:cubicBezTo>
                  <a:pt x="497" y="688"/>
                  <a:pt x="445" y="753"/>
                  <a:pt x="408" y="787"/>
                </a:cubicBezTo>
                <a:cubicBezTo>
                  <a:pt x="370" y="821"/>
                  <a:pt x="384" y="835"/>
                  <a:pt x="384" y="835"/>
                </a:cubicBezTo>
                <a:cubicBezTo>
                  <a:pt x="399" y="1101"/>
                  <a:pt x="399" y="1101"/>
                  <a:pt x="399" y="1101"/>
                </a:cubicBezTo>
                <a:cubicBezTo>
                  <a:pt x="399" y="1101"/>
                  <a:pt x="418" y="1248"/>
                  <a:pt x="445" y="1313"/>
                </a:cubicBezTo>
                <a:cubicBezTo>
                  <a:pt x="113" y="1313"/>
                  <a:pt x="113" y="1313"/>
                  <a:pt x="113" y="131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1934920" y="4716462"/>
            <a:ext cx="955675" cy="2141539"/>
          </a:xfrm>
          <a:custGeom>
            <a:avLst/>
            <a:gdLst>
              <a:gd name="T0" fmla="*/ 248 w 577"/>
              <a:gd name="T1" fmla="*/ 1289 h 1289"/>
              <a:gd name="T2" fmla="*/ 255 w 577"/>
              <a:gd name="T3" fmla="*/ 1043 h 1289"/>
              <a:gd name="T4" fmla="*/ 219 w 577"/>
              <a:gd name="T5" fmla="*/ 813 h 1289"/>
              <a:gd name="T6" fmla="*/ 103 w 577"/>
              <a:gd name="T7" fmla="*/ 712 h 1289"/>
              <a:gd name="T8" fmla="*/ 48 w 577"/>
              <a:gd name="T9" fmla="*/ 637 h 1289"/>
              <a:gd name="T10" fmla="*/ 9 w 577"/>
              <a:gd name="T11" fmla="*/ 535 h 1289"/>
              <a:gd name="T12" fmla="*/ 31 w 577"/>
              <a:gd name="T13" fmla="*/ 466 h 1289"/>
              <a:gd name="T14" fmla="*/ 46 w 577"/>
              <a:gd name="T15" fmla="*/ 436 h 1289"/>
              <a:gd name="T16" fmla="*/ 36 w 577"/>
              <a:gd name="T17" fmla="*/ 359 h 1289"/>
              <a:gd name="T18" fmla="*/ 29 w 577"/>
              <a:gd name="T19" fmla="*/ 282 h 1289"/>
              <a:gd name="T20" fmla="*/ 60 w 577"/>
              <a:gd name="T21" fmla="*/ 106 h 1289"/>
              <a:gd name="T22" fmla="*/ 86 w 577"/>
              <a:gd name="T23" fmla="*/ 67 h 1289"/>
              <a:gd name="T24" fmla="*/ 115 w 577"/>
              <a:gd name="T25" fmla="*/ 69 h 1289"/>
              <a:gd name="T26" fmla="*/ 123 w 577"/>
              <a:gd name="T27" fmla="*/ 22 h 1289"/>
              <a:gd name="T28" fmla="*/ 147 w 577"/>
              <a:gd name="T29" fmla="*/ 2 h 1289"/>
              <a:gd name="T30" fmla="*/ 186 w 577"/>
              <a:gd name="T31" fmla="*/ 19 h 1289"/>
              <a:gd name="T32" fmla="*/ 205 w 577"/>
              <a:gd name="T33" fmla="*/ 12 h 1289"/>
              <a:gd name="T34" fmla="*/ 244 w 577"/>
              <a:gd name="T35" fmla="*/ 45 h 1289"/>
              <a:gd name="T36" fmla="*/ 285 w 577"/>
              <a:gd name="T37" fmla="*/ 210 h 1289"/>
              <a:gd name="T38" fmla="*/ 299 w 577"/>
              <a:gd name="T39" fmla="*/ 285 h 1289"/>
              <a:gd name="T40" fmla="*/ 296 w 577"/>
              <a:gd name="T41" fmla="*/ 191 h 1289"/>
              <a:gd name="T42" fmla="*/ 284 w 577"/>
              <a:gd name="T43" fmla="*/ 128 h 1289"/>
              <a:gd name="T44" fmla="*/ 280 w 577"/>
              <a:gd name="T45" fmla="*/ 82 h 1289"/>
              <a:gd name="T46" fmla="*/ 331 w 577"/>
              <a:gd name="T47" fmla="*/ 103 h 1289"/>
              <a:gd name="T48" fmla="*/ 367 w 577"/>
              <a:gd name="T49" fmla="*/ 205 h 1289"/>
              <a:gd name="T50" fmla="*/ 389 w 577"/>
              <a:gd name="T51" fmla="*/ 340 h 1289"/>
              <a:gd name="T52" fmla="*/ 407 w 577"/>
              <a:gd name="T53" fmla="*/ 389 h 1289"/>
              <a:gd name="T54" fmla="*/ 439 w 577"/>
              <a:gd name="T55" fmla="*/ 478 h 1289"/>
              <a:gd name="T56" fmla="*/ 463 w 577"/>
              <a:gd name="T57" fmla="*/ 567 h 1289"/>
              <a:gd name="T58" fmla="*/ 470 w 577"/>
              <a:gd name="T59" fmla="*/ 661 h 1289"/>
              <a:gd name="T60" fmla="*/ 466 w 577"/>
              <a:gd name="T61" fmla="*/ 753 h 1289"/>
              <a:gd name="T62" fmla="*/ 482 w 577"/>
              <a:gd name="T63" fmla="*/ 850 h 1289"/>
              <a:gd name="T64" fmla="*/ 543 w 577"/>
              <a:gd name="T65" fmla="*/ 1091 h 1289"/>
              <a:gd name="T66" fmla="*/ 577 w 577"/>
              <a:gd name="T67" fmla="*/ 1289 h 1289"/>
              <a:gd name="T68" fmla="*/ 248 w 577"/>
              <a:gd name="T69" fmla="*/ 1289 h 1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77" h="1289">
                <a:moveTo>
                  <a:pt x="248" y="1289"/>
                </a:moveTo>
                <a:cubicBezTo>
                  <a:pt x="248" y="1289"/>
                  <a:pt x="261" y="1111"/>
                  <a:pt x="255" y="1043"/>
                </a:cubicBezTo>
                <a:cubicBezTo>
                  <a:pt x="248" y="975"/>
                  <a:pt x="219" y="813"/>
                  <a:pt x="219" y="813"/>
                </a:cubicBezTo>
                <a:cubicBezTo>
                  <a:pt x="219" y="813"/>
                  <a:pt x="133" y="743"/>
                  <a:pt x="103" y="712"/>
                </a:cubicBezTo>
                <a:cubicBezTo>
                  <a:pt x="72" y="681"/>
                  <a:pt x="60" y="690"/>
                  <a:pt x="48" y="637"/>
                </a:cubicBezTo>
                <a:cubicBezTo>
                  <a:pt x="36" y="584"/>
                  <a:pt x="17" y="558"/>
                  <a:pt x="9" y="535"/>
                </a:cubicBezTo>
                <a:cubicBezTo>
                  <a:pt x="0" y="511"/>
                  <a:pt x="31" y="466"/>
                  <a:pt x="31" y="466"/>
                </a:cubicBezTo>
                <a:cubicBezTo>
                  <a:pt x="31" y="466"/>
                  <a:pt x="48" y="447"/>
                  <a:pt x="46" y="436"/>
                </a:cubicBezTo>
                <a:cubicBezTo>
                  <a:pt x="45" y="424"/>
                  <a:pt x="36" y="359"/>
                  <a:pt x="36" y="359"/>
                </a:cubicBezTo>
                <a:cubicBezTo>
                  <a:pt x="36" y="359"/>
                  <a:pt x="21" y="321"/>
                  <a:pt x="29" y="282"/>
                </a:cubicBezTo>
                <a:cubicBezTo>
                  <a:pt x="38" y="243"/>
                  <a:pt x="60" y="106"/>
                  <a:pt x="60" y="106"/>
                </a:cubicBezTo>
                <a:cubicBezTo>
                  <a:pt x="60" y="106"/>
                  <a:pt x="67" y="69"/>
                  <a:pt x="86" y="67"/>
                </a:cubicBezTo>
                <a:cubicBezTo>
                  <a:pt x="104" y="65"/>
                  <a:pt x="115" y="69"/>
                  <a:pt x="115" y="69"/>
                </a:cubicBezTo>
                <a:cubicBezTo>
                  <a:pt x="123" y="22"/>
                  <a:pt x="123" y="22"/>
                  <a:pt x="123" y="22"/>
                </a:cubicBezTo>
                <a:cubicBezTo>
                  <a:pt x="123" y="22"/>
                  <a:pt x="122" y="4"/>
                  <a:pt x="147" y="2"/>
                </a:cubicBezTo>
                <a:cubicBezTo>
                  <a:pt x="173" y="0"/>
                  <a:pt x="186" y="19"/>
                  <a:pt x="186" y="19"/>
                </a:cubicBezTo>
                <a:cubicBezTo>
                  <a:pt x="186" y="19"/>
                  <a:pt x="190" y="16"/>
                  <a:pt x="205" y="12"/>
                </a:cubicBezTo>
                <a:cubicBezTo>
                  <a:pt x="221" y="9"/>
                  <a:pt x="232" y="14"/>
                  <a:pt x="244" y="45"/>
                </a:cubicBezTo>
                <a:cubicBezTo>
                  <a:pt x="256" y="75"/>
                  <a:pt x="284" y="168"/>
                  <a:pt x="285" y="210"/>
                </a:cubicBezTo>
                <a:cubicBezTo>
                  <a:pt x="287" y="253"/>
                  <a:pt x="299" y="285"/>
                  <a:pt x="299" y="285"/>
                </a:cubicBezTo>
                <a:cubicBezTo>
                  <a:pt x="299" y="285"/>
                  <a:pt x="297" y="226"/>
                  <a:pt x="296" y="191"/>
                </a:cubicBezTo>
                <a:cubicBezTo>
                  <a:pt x="294" y="157"/>
                  <a:pt x="284" y="128"/>
                  <a:pt x="284" y="128"/>
                </a:cubicBezTo>
                <a:cubicBezTo>
                  <a:pt x="284" y="128"/>
                  <a:pt x="270" y="87"/>
                  <a:pt x="280" y="82"/>
                </a:cubicBezTo>
                <a:cubicBezTo>
                  <a:pt x="290" y="77"/>
                  <a:pt x="316" y="70"/>
                  <a:pt x="331" y="103"/>
                </a:cubicBezTo>
                <a:cubicBezTo>
                  <a:pt x="347" y="135"/>
                  <a:pt x="360" y="171"/>
                  <a:pt x="367" y="205"/>
                </a:cubicBezTo>
                <a:cubicBezTo>
                  <a:pt x="374" y="239"/>
                  <a:pt x="386" y="326"/>
                  <a:pt x="389" y="340"/>
                </a:cubicBezTo>
                <a:cubicBezTo>
                  <a:pt x="393" y="354"/>
                  <a:pt x="396" y="362"/>
                  <a:pt x="407" y="389"/>
                </a:cubicBezTo>
                <a:cubicBezTo>
                  <a:pt x="417" y="417"/>
                  <a:pt x="430" y="447"/>
                  <a:pt x="439" y="478"/>
                </a:cubicBezTo>
                <a:cubicBezTo>
                  <a:pt x="448" y="509"/>
                  <a:pt x="459" y="535"/>
                  <a:pt x="463" y="567"/>
                </a:cubicBezTo>
                <a:cubicBezTo>
                  <a:pt x="466" y="599"/>
                  <a:pt x="465" y="632"/>
                  <a:pt x="470" y="661"/>
                </a:cubicBezTo>
                <a:cubicBezTo>
                  <a:pt x="475" y="690"/>
                  <a:pt x="475" y="715"/>
                  <a:pt x="466" y="753"/>
                </a:cubicBezTo>
                <a:cubicBezTo>
                  <a:pt x="458" y="791"/>
                  <a:pt x="482" y="850"/>
                  <a:pt x="482" y="850"/>
                </a:cubicBezTo>
                <a:cubicBezTo>
                  <a:pt x="482" y="850"/>
                  <a:pt x="526" y="1007"/>
                  <a:pt x="543" y="1091"/>
                </a:cubicBezTo>
                <a:cubicBezTo>
                  <a:pt x="560" y="1175"/>
                  <a:pt x="577" y="1289"/>
                  <a:pt x="577" y="1289"/>
                </a:cubicBezTo>
                <a:lnTo>
                  <a:pt x="248" y="128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7652483" y="5227638"/>
            <a:ext cx="749300" cy="1630363"/>
          </a:xfrm>
          <a:custGeom>
            <a:avLst/>
            <a:gdLst>
              <a:gd name="T0" fmla="*/ 9 w 452"/>
              <a:gd name="T1" fmla="*/ 981 h 981"/>
              <a:gd name="T2" fmla="*/ 34 w 452"/>
              <a:gd name="T3" fmla="*/ 734 h 981"/>
              <a:gd name="T4" fmla="*/ 43 w 452"/>
              <a:gd name="T5" fmla="*/ 603 h 981"/>
              <a:gd name="T6" fmla="*/ 34 w 452"/>
              <a:gd name="T7" fmla="*/ 509 h 981"/>
              <a:gd name="T8" fmla="*/ 36 w 452"/>
              <a:gd name="T9" fmla="*/ 372 h 981"/>
              <a:gd name="T10" fmla="*/ 39 w 452"/>
              <a:gd name="T11" fmla="*/ 303 h 981"/>
              <a:gd name="T12" fmla="*/ 11 w 452"/>
              <a:gd name="T13" fmla="*/ 188 h 981"/>
              <a:gd name="T14" fmla="*/ 19 w 452"/>
              <a:gd name="T15" fmla="*/ 114 h 981"/>
              <a:gd name="T16" fmla="*/ 60 w 452"/>
              <a:gd name="T17" fmla="*/ 146 h 981"/>
              <a:gd name="T18" fmla="*/ 72 w 452"/>
              <a:gd name="T19" fmla="*/ 224 h 981"/>
              <a:gd name="T20" fmla="*/ 95 w 452"/>
              <a:gd name="T21" fmla="*/ 268 h 981"/>
              <a:gd name="T22" fmla="*/ 105 w 452"/>
              <a:gd name="T23" fmla="*/ 256 h 981"/>
              <a:gd name="T24" fmla="*/ 101 w 452"/>
              <a:gd name="T25" fmla="*/ 132 h 981"/>
              <a:gd name="T26" fmla="*/ 100 w 452"/>
              <a:gd name="T27" fmla="*/ 53 h 981"/>
              <a:gd name="T28" fmla="*/ 128 w 452"/>
              <a:gd name="T29" fmla="*/ 28 h 981"/>
              <a:gd name="T30" fmla="*/ 156 w 452"/>
              <a:gd name="T31" fmla="*/ 61 h 981"/>
              <a:gd name="T32" fmla="*/ 156 w 452"/>
              <a:gd name="T33" fmla="*/ 177 h 981"/>
              <a:gd name="T34" fmla="*/ 159 w 452"/>
              <a:gd name="T35" fmla="*/ 239 h 981"/>
              <a:gd name="T36" fmla="*/ 165 w 452"/>
              <a:gd name="T37" fmla="*/ 243 h 981"/>
              <a:gd name="T38" fmla="*/ 181 w 452"/>
              <a:gd name="T39" fmla="*/ 234 h 981"/>
              <a:gd name="T40" fmla="*/ 189 w 452"/>
              <a:gd name="T41" fmla="*/ 146 h 981"/>
              <a:gd name="T42" fmla="*/ 193 w 452"/>
              <a:gd name="T43" fmla="*/ 47 h 981"/>
              <a:gd name="T44" fmla="*/ 204 w 452"/>
              <a:gd name="T45" fmla="*/ 5 h 981"/>
              <a:gd name="T46" fmla="*/ 247 w 452"/>
              <a:gd name="T47" fmla="*/ 36 h 981"/>
              <a:gd name="T48" fmla="*/ 248 w 452"/>
              <a:gd name="T49" fmla="*/ 120 h 981"/>
              <a:gd name="T50" fmla="*/ 232 w 452"/>
              <a:gd name="T51" fmla="*/ 243 h 981"/>
              <a:gd name="T52" fmla="*/ 239 w 452"/>
              <a:gd name="T53" fmla="*/ 248 h 981"/>
              <a:gd name="T54" fmla="*/ 268 w 452"/>
              <a:gd name="T55" fmla="*/ 197 h 981"/>
              <a:gd name="T56" fmla="*/ 273 w 452"/>
              <a:gd name="T57" fmla="*/ 108 h 981"/>
              <a:gd name="T58" fmla="*/ 298 w 452"/>
              <a:gd name="T59" fmla="*/ 47 h 981"/>
              <a:gd name="T60" fmla="*/ 326 w 452"/>
              <a:gd name="T61" fmla="*/ 104 h 981"/>
              <a:gd name="T62" fmla="*/ 315 w 452"/>
              <a:gd name="T63" fmla="*/ 216 h 981"/>
              <a:gd name="T64" fmla="*/ 299 w 452"/>
              <a:gd name="T65" fmla="*/ 288 h 981"/>
              <a:gd name="T66" fmla="*/ 294 w 452"/>
              <a:gd name="T67" fmla="*/ 356 h 981"/>
              <a:gd name="T68" fmla="*/ 300 w 452"/>
              <a:gd name="T69" fmla="*/ 404 h 981"/>
              <a:gd name="T70" fmla="*/ 355 w 452"/>
              <a:gd name="T71" fmla="*/ 353 h 981"/>
              <a:gd name="T72" fmla="*/ 411 w 452"/>
              <a:gd name="T73" fmla="*/ 321 h 981"/>
              <a:gd name="T74" fmla="*/ 441 w 452"/>
              <a:gd name="T75" fmla="*/ 344 h 981"/>
              <a:gd name="T76" fmla="*/ 393 w 452"/>
              <a:gd name="T77" fmla="*/ 390 h 981"/>
              <a:gd name="T78" fmla="*/ 347 w 452"/>
              <a:gd name="T79" fmla="*/ 455 h 981"/>
              <a:gd name="T80" fmla="*/ 310 w 452"/>
              <a:gd name="T81" fmla="*/ 483 h 981"/>
              <a:gd name="T82" fmla="*/ 245 w 452"/>
              <a:gd name="T83" fmla="*/ 559 h 981"/>
              <a:gd name="T84" fmla="*/ 203 w 452"/>
              <a:gd name="T85" fmla="*/ 645 h 981"/>
              <a:gd name="T86" fmla="*/ 208 w 452"/>
              <a:gd name="T87" fmla="*/ 728 h 981"/>
              <a:gd name="T88" fmla="*/ 220 w 452"/>
              <a:gd name="T89" fmla="*/ 981 h 981"/>
              <a:gd name="T90" fmla="*/ 9 w 452"/>
              <a:gd name="T91" fmla="*/ 981 h 9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52" h="981">
                <a:moveTo>
                  <a:pt x="9" y="981"/>
                </a:moveTo>
                <a:cubicBezTo>
                  <a:pt x="34" y="734"/>
                  <a:pt x="34" y="734"/>
                  <a:pt x="34" y="734"/>
                </a:cubicBezTo>
                <a:cubicBezTo>
                  <a:pt x="34" y="734"/>
                  <a:pt x="47" y="645"/>
                  <a:pt x="43" y="603"/>
                </a:cubicBezTo>
                <a:cubicBezTo>
                  <a:pt x="39" y="560"/>
                  <a:pt x="40" y="559"/>
                  <a:pt x="34" y="509"/>
                </a:cubicBezTo>
                <a:cubicBezTo>
                  <a:pt x="28" y="458"/>
                  <a:pt x="36" y="372"/>
                  <a:pt x="36" y="372"/>
                </a:cubicBezTo>
                <a:cubicBezTo>
                  <a:pt x="36" y="372"/>
                  <a:pt x="41" y="321"/>
                  <a:pt x="39" y="303"/>
                </a:cubicBezTo>
                <a:cubicBezTo>
                  <a:pt x="36" y="285"/>
                  <a:pt x="12" y="210"/>
                  <a:pt x="11" y="188"/>
                </a:cubicBezTo>
                <a:cubicBezTo>
                  <a:pt x="9" y="165"/>
                  <a:pt x="0" y="121"/>
                  <a:pt x="19" y="114"/>
                </a:cubicBezTo>
                <a:cubicBezTo>
                  <a:pt x="37" y="108"/>
                  <a:pt x="56" y="109"/>
                  <a:pt x="60" y="146"/>
                </a:cubicBezTo>
                <a:cubicBezTo>
                  <a:pt x="63" y="182"/>
                  <a:pt x="65" y="200"/>
                  <a:pt x="72" y="224"/>
                </a:cubicBezTo>
                <a:cubicBezTo>
                  <a:pt x="79" y="247"/>
                  <a:pt x="86" y="271"/>
                  <a:pt x="95" y="268"/>
                </a:cubicBezTo>
                <a:cubicBezTo>
                  <a:pt x="103" y="264"/>
                  <a:pt x="106" y="266"/>
                  <a:pt x="105" y="256"/>
                </a:cubicBezTo>
                <a:cubicBezTo>
                  <a:pt x="105" y="246"/>
                  <a:pt x="101" y="132"/>
                  <a:pt x="101" y="132"/>
                </a:cubicBezTo>
                <a:cubicBezTo>
                  <a:pt x="100" y="53"/>
                  <a:pt x="100" y="53"/>
                  <a:pt x="100" y="53"/>
                </a:cubicBezTo>
                <a:cubicBezTo>
                  <a:pt x="100" y="53"/>
                  <a:pt x="101" y="28"/>
                  <a:pt x="128" y="28"/>
                </a:cubicBezTo>
                <a:cubicBezTo>
                  <a:pt x="156" y="29"/>
                  <a:pt x="156" y="61"/>
                  <a:pt x="156" y="61"/>
                </a:cubicBezTo>
                <a:cubicBezTo>
                  <a:pt x="156" y="61"/>
                  <a:pt x="156" y="167"/>
                  <a:pt x="156" y="177"/>
                </a:cubicBezTo>
                <a:cubicBezTo>
                  <a:pt x="156" y="181"/>
                  <a:pt x="158" y="225"/>
                  <a:pt x="159" y="239"/>
                </a:cubicBezTo>
                <a:cubicBezTo>
                  <a:pt x="159" y="242"/>
                  <a:pt x="162" y="244"/>
                  <a:pt x="165" y="243"/>
                </a:cubicBezTo>
                <a:cubicBezTo>
                  <a:pt x="170" y="241"/>
                  <a:pt x="179" y="238"/>
                  <a:pt x="181" y="234"/>
                </a:cubicBezTo>
                <a:cubicBezTo>
                  <a:pt x="183" y="227"/>
                  <a:pt x="189" y="146"/>
                  <a:pt x="189" y="146"/>
                </a:cubicBezTo>
                <a:cubicBezTo>
                  <a:pt x="189" y="146"/>
                  <a:pt x="193" y="72"/>
                  <a:pt x="193" y="47"/>
                </a:cubicBezTo>
                <a:cubicBezTo>
                  <a:pt x="193" y="22"/>
                  <a:pt x="189" y="10"/>
                  <a:pt x="204" y="5"/>
                </a:cubicBezTo>
                <a:cubicBezTo>
                  <a:pt x="219" y="0"/>
                  <a:pt x="246" y="3"/>
                  <a:pt x="247" y="36"/>
                </a:cubicBezTo>
                <a:cubicBezTo>
                  <a:pt x="248" y="69"/>
                  <a:pt x="248" y="120"/>
                  <a:pt x="248" y="120"/>
                </a:cubicBezTo>
                <a:cubicBezTo>
                  <a:pt x="232" y="243"/>
                  <a:pt x="232" y="243"/>
                  <a:pt x="232" y="243"/>
                </a:cubicBezTo>
                <a:cubicBezTo>
                  <a:pt x="231" y="247"/>
                  <a:pt x="235" y="250"/>
                  <a:pt x="239" y="248"/>
                </a:cubicBezTo>
                <a:cubicBezTo>
                  <a:pt x="247" y="244"/>
                  <a:pt x="261" y="233"/>
                  <a:pt x="268" y="197"/>
                </a:cubicBezTo>
                <a:cubicBezTo>
                  <a:pt x="274" y="167"/>
                  <a:pt x="273" y="108"/>
                  <a:pt x="273" y="108"/>
                </a:cubicBezTo>
                <a:cubicBezTo>
                  <a:pt x="273" y="108"/>
                  <a:pt x="267" y="41"/>
                  <a:pt x="298" y="47"/>
                </a:cubicBezTo>
                <a:cubicBezTo>
                  <a:pt x="329" y="54"/>
                  <a:pt x="327" y="102"/>
                  <a:pt x="326" y="104"/>
                </a:cubicBezTo>
                <a:cubicBezTo>
                  <a:pt x="326" y="105"/>
                  <a:pt x="333" y="174"/>
                  <a:pt x="315" y="216"/>
                </a:cubicBezTo>
                <a:cubicBezTo>
                  <a:pt x="297" y="257"/>
                  <a:pt x="299" y="288"/>
                  <a:pt x="299" y="288"/>
                </a:cubicBezTo>
                <a:cubicBezTo>
                  <a:pt x="294" y="356"/>
                  <a:pt x="294" y="356"/>
                  <a:pt x="294" y="356"/>
                </a:cubicBezTo>
                <a:cubicBezTo>
                  <a:pt x="294" y="356"/>
                  <a:pt x="292" y="404"/>
                  <a:pt x="300" y="404"/>
                </a:cubicBezTo>
                <a:cubicBezTo>
                  <a:pt x="309" y="404"/>
                  <a:pt x="345" y="364"/>
                  <a:pt x="355" y="353"/>
                </a:cubicBezTo>
                <a:cubicBezTo>
                  <a:pt x="365" y="341"/>
                  <a:pt x="387" y="321"/>
                  <a:pt x="411" y="321"/>
                </a:cubicBezTo>
                <a:cubicBezTo>
                  <a:pt x="435" y="322"/>
                  <a:pt x="452" y="330"/>
                  <a:pt x="441" y="344"/>
                </a:cubicBezTo>
                <a:cubicBezTo>
                  <a:pt x="431" y="359"/>
                  <a:pt x="393" y="390"/>
                  <a:pt x="393" y="390"/>
                </a:cubicBezTo>
                <a:cubicBezTo>
                  <a:pt x="393" y="390"/>
                  <a:pt x="351" y="439"/>
                  <a:pt x="347" y="455"/>
                </a:cubicBezTo>
                <a:cubicBezTo>
                  <a:pt x="344" y="471"/>
                  <a:pt x="328" y="475"/>
                  <a:pt x="310" y="483"/>
                </a:cubicBezTo>
                <a:cubicBezTo>
                  <a:pt x="292" y="491"/>
                  <a:pt x="259" y="539"/>
                  <a:pt x="245" y="559"/>
                </a:cubicBezTo>
                <a:cubicBezTo>
                  <a:pt x="232" y="578"/>
                  <a:pt x="200" y="610"/>
                  <a:pt x="203" y="645"/>
                </a:cubicBezTo>
                <a:cubicBezTo>
                  <a:pt x="205" y="680"/>
                  <a:pt x="208" y="728"/>
                  <a:pt x="208" y="728"/>
                </a:cubicBezTo>
                <a:cubicBezTo>
                  <a:pt x="220" y="981"/>
                  <a:pt x="220" y="981"/>
                  <a:pt x="220" y="981"/>
                </a:cubicBezTo>
                <a:lnTo>
                  <a:pt x="9" y="98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271736" y="4416427"/>
            <a:ext cx="836613" cy="2441575"/>
          </a:xfrm>
          <a:custGeom>
            <a:avLst/>
            <a:gdLst>
              <a:gd name="T0" fmla="*/ 399 w 505"/>
              <a:gd name="T1" fmla="*/ 1470 h 1470"/>
              <a:gd name="T2" fmla="*/ 437 w 505"/>
              <a:gd name="T3" fmla="*/ 1033 h 1470"/>
              <a:gd name="T4" fmla="*/ 445 w 505"/>
              <a:gd name="T5" fmla="*/ 922 h 1470"/>
              <a:gd name="T6" fmla="*/ 472 w 505"/>
              <a:gd name="T7" fmla="*/ 791 h 1470"/>
              <a:gd name="T8" fmla="*/ 498 w 505"/>
              <a:gd name="T9" fmla="*/ 654 h 1470"/>
              <a:gd name="T10" fmla="*/ 477 w 505"/>
              <a:gd name="T11" fmla="*/ 471 h 1470"/>
              <a:gd name="T12" fmla="*/ 466 w 505"/>
              <a:gd name="T13" fmla="*/ 306 h 1470"/>
              <a:gd name="T14" fmla="*/ 431 w 505"/>
              <a:gd name="T15" fmla="*/ 128 h 1470"/>
              <a:gd name="T16" fmla="*/ 394 w 505"/>
              <a:gd name="T17" fmla="*/ 133 h 1470"/>
              <a:gd name="T18" fmla="*/ 396 w 505"/>
              <a:gd name="T19" fmla="*/ 212 h 1470"/>
              <a:gd name="T20" fmla="*/ 393 w 505"/>
              <a:gd name="T21" fmla="*/ 421 h 1470"/>
              <a:gd name="T22" fmla="*/ 375 w 505"/>
              <a:gd name="T23" fmla="*/ 383 h 1470"/>
              <a:gd name="T24" fmla="*/ 353 w 505"/>
              <a:gd name="T25" fmla="*/ 113 h 1470"/>
              <a:gd name="T26" fmla="*/ 310 w 505"/>
              <a:gd name="T27" fmla="*/ 43 h 1470"/>
              <a:gd name="T28" fmla="*/ 290 w 505"/>
              <a:gd name="T29" fmla="*/ 106 h 1470"/>
              <a:gd name="T30" fmla="*/ 290 w 505"/>
              <a:gd name="T31" fmla="*/ 258 h 1470"/>
              <a:gd name="T32" fmla="*/ 300 w 505"/>
              <a:gd name="T33" fmla="*/ 376 h 1470"/>
              <a:gd name="T34" fmla="*/ 299 w 505"/>
              <a:gd name="T35" fmla="*/ 384 h 1470"/>
              <a:gd name="T36" fmla="*/ 294 w 505"/>
              <a:gd name="T37" fmla="*/ 385 h 1470"/>
              <a:gd name="T38" fmla="*/ 291 w 505"/>
              <a:gd name="T39" fmla="*/ 378 h 1470"/>
              <a:gd name="T40" fmla="*/ 279 w 505"/>
              <a:gd name="T41" fmla="*/ 234 h 1470"/>
              <a:gd name="T42" fmla="*/ 268 w 505"/>
              <a:gd name="T43" fmla="*/ 110 h 1470"/>
              <a:gd name="T44" fmla="*/ 228 w 505"/>
              <a:gd name="T45" fmla="*/ 5 h 1470"/>
              <a:gd name="T46" fmla="*/ 201 w 505"/>
              <a:gd name="T47" fmla="*/ 74 h 1470"/>
              <a:gd name="T48" fmla="*/ 199 w 505"/>
              <a:gd name="T49" fmla="*/ 166 h 1470"/>
              <a:gd name="T50" fmla="*/ 203 w 505"/>
              <a:gd name="T51" fmla="*/ 265 h 1470"/>
              <a:gd name="T52" fmla="*/ 216 w 505"/>
              <a:gd name="T53" fmla="*/ 369 h 1470"/>
              <a:gd name="T54" fmla="*/ 212 w 505"/>
              <a:gd name="T55" fmla="*/ 373 h 1470"/>
              <a:gd name="T56" fmla="*/ 198 w 505"/>
              <a:gd name="T57" fmla="*/ 362 h 1470"/>
              <a:gd name="T58" fmla="*/ 167 w 505"/>
              <a:gd name="T59" fmla="*/ 181 h 1470"/>
              <a:gd name="T60" fmla="*/ 151 w 505"/>
              <a:gd name="T61" fmla="*/ 84 h 1470"/>
              <a:gd name="T62" fmla="*/ 102 w 505"/>
              <a:gd name="T63" fmla="*/ 94 h 1470"/>
              <a:gd name="T64" fmla="*/ 95 w 505"/>
              <a:gd name="T65" fmla="*/ 255 h 1470"/>
              <a:gd name="T66" fmla="*/ 109 w 505"/>
              <a:gd name="T67" fmla="*/ 336 h 1470"/>
              <a:gd name="T68" fmla="*/ 107 w 505"/>
              <a:gd name="T69" fmla="*/ 337 h 1470"/>
              <a:gd name="T70" fmla="*/ 42 w 505"/>
              <a:gd name="T71" fmla="*/ 272 h 1470"/>
              <a:gd name="T72" fmla="*/ 6 w 505"/>
              <a:gd name="T73" fmla="*/ 272 h 1470"/>
              <a:gd name="T74" fmla="*/ 2 w 505"/>
              <a:gd name="T75" fmla="*/ 281 h 1470"/>
              <a:gd name="T76" fmla="*/ 27 w 505"/>
              <a:gd name="T77" fmla="*/ 359 h 1470"/>
              <a:gd name="T78" fmla="*/ 58 w 505"/>
              <a:gd name="T79" fmla="*/ 468 h 1470"/>
              <a:gd name="T80" fmla="*/ 71 w 505"/>
              <a:gd name="T81" fmla="*/ 550 h 1470"/>
              <a:gd name="T82" fmla="*/ 112 w 505"/>
              <a:gd name="T83" fmla="*/ 635 h 1470"/>
              <a:gd name="T84" fmla="*/ 199 w 505"/>
              <a:gd name="T85" fmla="*/ 804 h 1470"/>
              <a:gd name="T86" fmla="*/ 172 w 505"/>
              <a:gd name="T87" fmla="*/ 1092 h 1470"/>
              <a:gd name="T88" fmla="*/ 136 w 505"/>
              <a:gd name="T89" fmla="*/ 1270 h 1470"/>
              <a:gd name="T90" fmla="*/ 70 w 505"/>
              <a:gd name="T91" fmla="*/ 1470 h 1470"/>
              <a:gd name="T92" fmla="*/ 399 w 505"/>
              <a:gd name="T93" fmla="*/ 1470 h 1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05" h="1470">
                <a:moveTo>
                  <a:pt x="399" y="1470"/>
                </a:moveTo>
                <a:cubicBezTo>
                  <a:pt x="437" y="1033"/>
                  <a:pt x="437" y="1033"/>
                  <a:pt x="437" y="1033"/>
                </a:cubicBezTo>
                <a:cubicBezTo>
                  <a:pt x="437" y="1033"/>
                  <a:pt x="440" y="951"/>
                  <a:pt x="445" y="922"/>
                </a:cubicBezTo>
                <a:cubicBezTo>
                  <a:pt x="450" y="893"/>
                  <a:pt x="474" y="816"/>
                  <a:pt x="472" y="791"/>
                </a:cubicBezTo>
                <a:cubicBezTo>
                  <a:pt x="471" y="765"/>
                  <a:pt x="505" y="719"/>
                  <a:pt x="498" y="654"/>
                </a:cubicBezTo>
                <a:cubicBezTo>
                  <a:pt x="491" y="589"/>
                  <a:pt x="486" y="502"/>
                  <a:pt x="477" y="471"/>
                </a:cubicBezTo>
                <a:cubicBezTo>
                  <a:pt x="469" y="441"/>
                  <a:pt x="466" y="343"/>
                  <a:pt x="466" y="306"/>
                </a:cubicBezTo>
                <a:cubicBezTo>
                  <a:pt x="466" y="268"/>
                  <a:pt x="450" y="137"/>
                  <a:pt x="431" y="128"/>
                </a:cubicBezTo>
                <a:cubicBezTo>
                  <a:pt x="413" y="120"/>
                  <a:pt x="399" y="118"/>
                  <a:pt x="394" y="133"/>
                </a:cubicBezTo>
                <a:cubicBezTo>
                  <a:pt x="389" y="149"/>
                  <a:pt x="396" y="212"/>
                  <a:pt x="396" y="212"/>
                </a:cubicBezTo>
                <a:cubicBezTo>
                  <a:pt x="396" y="212"/>
                  <a:pt x="401" y="412"/>
                  <a:pt x="393" y="421"/>
                </a:cubicBezTo>
                <a:cubicBezTo>
                  <a:pt x="384" y="429"/>
                  <a:pt x="384" y="417"/>
                  <a:pt x="375" y="383"/>
                </a:cubicBezTo>
                <a:cubicBezTo>
                  <a:pt x="367" y="348"/>
                  <a:pt x="363" y="159"/>
                  <a:pt x="353" y="113"/>
                </a:cubicBezTo>
                <a:cubicBezTo>
                  <a:pt x="343" y="67"/>
                  <a:pt x="341" y="41"/>
                  <a:pt x="310" y="43"/>
                </a:cubicBezTo>
                <a:cubicBezTo>
                  <a:pt x="279" y="45"/>
                  <a:pt x="290" y="106"/>
                  <a:pt x="290" y="106"/>
                </a:cubicBezTo>
                <a:cubicBezTo>
                  <a:pt x="290" y="106"/>
                  <a:pt x="286" y="214"/>
                  <a:pt x="290" y="258"/>
                </a:cubicBezTo>
                <a:cubicBezTo>
                  <a:pt x="293" y="297"/>
                  <a:pt x="298" y="361"/>
                  <a:pt x="300" y="376"/>
                </a:cubicBezTo>
                <a:cubicBezTo>
                  <a:pt x="300" y="378"/>
                  <a:pt x="300" y="381"/>
                  <a:pt x="299" y="384"/>
                </a:cubicBezTo>
                <a:cubicBezTo>
                  <a:pt x="298" y="388"/>
                  <a:pt x="296" y="389"/>
                  <a:pt x="294" y="385"/>
                </a:cubicBezTo>
                <a:cubicBezTo>
                  <a:pt x="292" y="383"/>
                  <a:pt x="291" y="380"/>
                  <a:pt x="291" y="378"/>
                </a:cubicBezTo>
                <a:cubicBezTo>
                  <a:pt x="289" y="359"/>
                  <a:pt x="279" y="263"/>
                  <a:pt x="279" y="234"/>
                </a:cubicBezTo>
                <a:cubicBezTo>
                  <a:pt x="279" y="202"/>
                  <a:pt x="271" y="156"/>
                  <a:pt x="268" y="110"/>
                </a:cubicBezTo>
                <a:cubicBezTo>
                  <a:pt x="264" y="63"/>
                  <a:pt x="271" y="5"/>
                  <a:pt x="228" y="5"/>
                </a:cubicBezTo>
                <a:cubicBezTo>
                  <a:pt x="228" y="5"/>
                  <a:pt x="191" y="0"/>
                  <a:pt x="201" y="74"/>
                </a:cubicBezTo>
                <a:cubicBezTo>
                  <a:pt x="199" y="166"/>
                  <a:pt x="199" y="166"/>
                  <a:pt x="199" y="166"/>
                </a:cubicBezTo>
                <a:cubicBezTo>
                  <a:pt x="199" y="166"/>
                  <a:pt x="198" y="229"/>
                  <a:pt x="203" y="265"/>
                </a:cubicBezTo>
                <a:cubicBezTo>
                  <a:pt x="207" y="296"/>
                  <a:pt x="214" y="354"/>
                  <a:pt x="216" y="369"/>
                </a:cubicBezTo>
                <a:cubicBezTo>
                  <a:pt x="216" y="371"/>
                  <a:pt x="215" y="373"/>
                  <a:pt x="212" y="373"/>
                </a:cubicBezTo>
                <a:cubicBezTo>
                  <a:pt x="208" y="373"/>
                  <a:pt x="202" y="371"/>
                  <a:pt x="198" y="362"/>
                </a:cubicBezTo>
                <a:cubicBezTo>
                  <a:pt x="191" y="348"/>
                  <a:pt x="170" y="200"/>
                  <a:pt x="167" y="181"/>
                </a:cubicBezTo>
                <a:cubicBezTo>
                  <a:pt x="163" y="162"/>
                  <a:pt x="167" y="99"/>
                  <a:pt x="151" y="84"/>
                </a:cubicBezTo>
                <a:cubicBezTo>
                  <a:pt x="136" y="69"/>
                  <a:pt x="114" y="58"/>
                  <a:pt x="102" y="94"/>
                </a:cubicBezTo>
                <a:cubicBezTo>
                  <a:pt x="90" y="130"/>
                  <a:pt x="95" y="255"/>
                  <a:pt x="95" y="255"/>
                </a:cubicBezTo>
                <a:cubicBezTo>
                  <a:pt x="109" y="336"/>
                  <a:pt x="109" y="336"/>
                  <a:pt x="109" y="336"/>
                </a:cubicBezTo>
                <a:cubicBezTo>
                  <a:pt x="109" y="337"/>
                  <a:pt x="107" y="338"/>
                  <a:pt x="107" y="337"/>
                </a:cubicBezTo>
                <a:cubicBezTo>
                  <a:pt x="96" y="320"/>
                  <a:pt x="67" y="276"/>
                  <a:pt x="42" y="272"/>
                </a:cubicBezTo>
                <a:cubicBezTo>
                  <a:pt x="24" y="269"/>
                  <a:pt x="13" y="270"/>
                  <a:pt x="6" y="272"/>
                </a:cubicBezTo>
                <a:cubicBezTo>
                  <a:pt x="2" y="273"/>
                  <a:pt x="0" y="277"/>
                  <a:pt x="2" y="281"/>
                </a:cubicBezTo>
                <a:cubicBezTo>
                  <a:pt x="27" y="359"/>
                  <a:pt x="27" y="359"/>
                  <a:pt x="27" y="359"/>
                </a:cubicBezTo>
                <a:cubicBezTo>
                  <a:pt x="27" y="359"/>
                  <a:pt x="52" y="413"/>
                  <a:pt x="58" y="468"/>
                </a:cubicBezTo>
                <a:cubicBezTo>
                  <a:pt x="63" y="523"/>
                  <a:pt x="73" y="536"/>
                  <a:pt x="71" y="550"/>
                </a:cubicBezTo>
                <a:cubicBezTo>
                  <a:pt x="70" y="564"/>
                  <a:pt x="76" y="586"/>
                  <a:pt x="112" y="635"/>
                </a:cubicBezTo>
                <a:cubicBezTo>
                  <a:pt x="148" y="685"/>
                  <a:pt x="187" y="765"/>
                  <a:pt x="199" y="804"/>
                </a:cubicBezTo>
                <a:cubicBezTo>
                  <a:pt x="207" y="830"/>
                  <a:pt x="187" y="988"/>
                  <a:pt x="172" y="1092"/>
                </a:cubicBezTo>
                <a:cubicBezTo>
                  <a:pt x="163" y="1151"/>
                  <a:pt x="157" y="1214"/>
                  <a:pt x="136" y="1270"/>
                </a:cubicBezTo>
                <a:cubicBezTo>
                  <a:pt x="70" y="1470"/>
                  <a:pt x="70" y="1470"/>
                  <a:pt x="70" y="1470"/>
                </a:cubicBezTo>
                <a:lnTo>
                  <a:pt x="399" y="147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804619" y="4789490"/>
            <a:ext cx="749300" cy="2068513"/>
          </a:xfrm>
          <a:custGeom>
            <a:avLst/>
            <a:gdLst>
              <a:gd name="T0" fmla="*/ 187 w 452"/>
              <a:gd name="T1" fmla="*/ 1245 h 1245"/>
              <a:gd name="T2" fmla="*/ 213 w 452"/>
              <a:gd name="T3" fmla="*/ 983 h 1245"/>
              <a:gd name="T4" fmla="*/ 213 w 452"/>
              <a:gd name="T5" fmla="*/ 740 h 1245"/>
              <a:gd name="T6" fmla="*/ 180 w 452"/>
              <a:gd name="T7" fmla="*/ 664 h 1245"/>
              <a:gd name="T8" fmla="*/ 86 w 452"/>
              <a:gd name="T9" fmla="*/ 562 h 1245"/>
              <a:gd name="T10" fmla="*/ 59 w 452"/>
              <a:gd name="T11" fmla="*/ 508 h 1245"/>
              <a:gd name="T12" fmla="*/ 32 w 452"/>
              <a:gd name="T13" fmla="*/ 456 h 1245"/>
              <a:gd name="T14" fmla="*/ 18 w 452"/>
              <a:gd name="T15" fmla="*/ 415 h 1245"/>
              <a:gd name="T16" fmla="*/ 15 w 452"/>
              <a:gd name="T17" fmla="*/ 360 h 1245"/>
              <a:gd name="T18" fmla="*/ 20 w 452"/>
              <a:gd name="T19" fmla="*/ 328 h 1245"/>
              <a:gd name="T20" fmla="*/ 86 w 452"/>
              <a:gd name="T21" fmla="*/ 371 h 1245"/>
              <a:gd name="T22" fmla="*/ 133 w 452"/>
              <a:gd name="T23" fmla="*/ 461 h 1245"/>
              <a:gd name="T24" fmla="*/ 142 w 452"/>
              <a:gd name="T25" fmla="*/ 373 h 1245"/>
              <a:gd name="T26" fmla="*/ 128 w 452"/>
              <a:gd name="T27" fmla="*/ 234 h 1245"/>
              <a:gd name="T28" fmla="*/ 132 w 452"/>
              <a:gd name="T29" fmla="*/ 144 h 1245"/>
              <a:gd name="T30" fmla="*/ 174 w 452"/>
              <a:gd name="T31" fmla="*/ 54 h 1245"/>
              <a:gd name="T32" fmla="*/ 201 w 452"/>
              <a:gd name="T33" fmla="*/ 105 h 1245"/>
              <a:gd name="T34" fmla="*/ 194 w 452"/>
              <a:gd name="T35" fmla="*/ 203 h 1245"/>
              <a:gd name="T36" fmla="*/ 201 w 452"/>
              <a:gd name="T37" fmla="*/ 269 h 1245"/>
              <a:gd name="T38" fmla="*/ 215 w 452"/>
              <a:gd name="T39" fmla="*/ 296 h 1245"/>
              <a:gd name="T40" fmla="*/ 226 w 452"/>
              <a:gd name="T41" fmla="*/ 293 h 1245"/>
              <a:gd name="T42" fmla="*/ 219 w 452"/>
              <a:gd name="T43" fmla="*/ 185 h 1245"/>
              <a:gd name="T44" fmla="*/ 224 w 452"/>
              <a:gd name="T45" fmla="*/ 45 h 1245"/>
              <a:gd name="T46" fmla="*/ 258 w 452"/>
              <a:gd name="T47" fmla="*/ 3 h 1245"/>
              <a:gd name="T48" fmla="*/ 289 w 452"/>
              <a:gd name="T49" fmla="*/ 35 h 1245"/>
              <a:gd name="T50" fmla="*/ 286 w 452"/>
              <a:gd name="T51" fmla="*/ 129 h 1245"/>
              <a:gd name="T52" fmla="*/ 286 w 452"/>
              <a:gd name="T53" fmla="*/ 183 h 1245"/>
              <a:gd name="T54" fmla="*/ 289 w 452"/>
              <a:gd name="T55" fmla="*/ 276 h 1245"/>
              <a:gd name="T56" fmla="*/ 298 w 452"/>
              <a:gd name="T57" fmla="*/ 300 h 1245"/>
              <a:gd name="T58" fmla="*/ 299 w 452"/>
              <a:gd name="T59" fmla="*/ 241 h 1245"/>
              <a:gd name="T60" fmla="*/ 301 w 452"/>
              <a:gd name="T61" fmla="*/ 118 h 1245"/>
              <a:gd name="T62" fmla="*/ 323 w 452"/>
              <a:gd name="T63" fmla="*/ 40 h 1245"/>
              <a:gd name="T64" fmla="*/ 359 w 452"/>
              <a:gd name="T65" fmla="*/ 105 h 1245"/>
              <a:gd name="T66" fmla="*/ 363 w 452"/>
              <a:gd name="T67" fmla="*/ 165 h 1245"/>
              <a:gd name="T68" fmla="*/ 379 w 452"/>
              <a:gd name="T69" fmla="*/ 142 h 1245"/>
              <a:gd name="T70" fmla="*/ 424 w 452"/>
              <a:gd name="T71" fmla="*/ 192 h 1245"/>
              <a:gd name="T72" fmla="*/ 440 w 452"/>
              <a:gd name="T73" fmla="*/ 407 h 1245"/>
              <a:gd name="T74" fmla="*/ 448 w 452"/>
              <a:gd name="T75" fmla="*/ 585 h 1245"/>
              <a:gd name="T76" fmla="*/ 424 w 452"/>
              <a:gd name="T77" fmla="*/ 710 h 1245"/>
              <a:gd name="T78" fmla="*/ 423 w 452"/>
              <a:gd name="T79" fmla="*/ 906 h 1245"/>
              <a:gd name="T80" fmla="*/ 416 w 452"/>
              <a:gd name="T81" fmla="*/ 1245 h 1245"/>
              <a:gd name="T82" fmla="*/ 187 w 452"/>
              <a:gd name="T83" fmla="*/ 1245 h 1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2" h="1245">
                <a:moveTo>
                  <a:pt x="187" y="1245"/>
                </a:moveTo>
                <a:cubicBezTo>
                  <a:pt x="187" y="1245"/>
                  <a:pt x="206" y="1082"/>
                  <a:pt x="213" y="983"/>
                </a:cubicBezTo>
                <a:cubicBezTo>
                  <a:pt x="220" y="883"/>
                  <a:pt x="213" y="740"/>
                  <a:pt x="213" y="740"/>
                </a:cubicBezTo>
                <a:cubicBezTo>
                  <a:pt x="213" y="740"/>
                  <a:pt x="215" y="701"/>
                  <a:pt x="180" y="664"/>
                </a:cubicBezTo>
                <a:cubicBezTo>
                  <a:pt x="144" y="626"/>
                  <a:pt x="86" y="562"/>
                  <a:pt x="86" y="562"/>
                </a:cubicBezTo>
                <a:cubicBezTo>
                  <a:pt x="86" y="562"/>
                  <a:pt x="70" y="543"/>
                  <a:pt x="59" y="508"/>
                </a:cubicBezTo>
                <a:cubicBezTo>
                  <a:pt x="48" y="472"/>
                  <a:pt x="43" y="467"/>
                  <a:pt x="32" y="456"/>
                </a:cubicBezTo>
                <a:cubicBezTo>
                  <a:pt x="22" y="445"/>
                  <a:pt x="18" y="437"/>
                  <a:pt x="18" y="415"/>
                </a:cubicBezTo>
                <a:cubicBezTo>
                  <a:pt x="18" y="394"/>
                  <a:pt x="22" y="383"/>
                  <a:pt x="15" y="360"/>
                </a:cubicBezTo>
                <a:cubicBezTo>
                  <a:pt x="8" y="337"/>
                  <a:pt x="0" y="337"/>
                  <a:pt x="20" y="328"/>
                </a:cubicBezTo>
                <a:cubicBezTo>
                  <a:pt x="40" y="320"/>
                  <a:pt x="71" y="323"/>
                  <a:pt x="86" y="371"/>
                </a:cubicBezTo>
                <a:cubicBezTo>
                  <a:pt x="100" y="419"/>
                  <a:pt x="133" y="461"/>
                  <a:pt x="133" y="461"/>
                </a:cubicBezTo>
                <a:cubicBezTo>
                  <a:pt x="133" y="461"/>
                  <a:pt x="146" y="424"/>
                  <a:pt x="142" y="373"/>
                </a:cubicBezTo>
                <a:cubicBezTo>
                  <a:pt x="139" y="321"/>
                  <a:pt x="128" y="273"/>
                  <a:pt x="128" y="234"/>
                </a:cubicBezTo>
                <a:cubicBezTo>
                  <a:pt x="128" y="195"/>
                  <a:pt x="130" y="179"/>
                  <a:pt x="132" y="144"/>
                </a:cubicBezTo>
                <a:cubicBezTo>
                  <a:pt x="133" y="109"/>
                  <a:pt x="135" y="50"/>
                  <a:pt x="174" y="54"/>
                </a:cubicBezTo>
                <a:cubicBezTo>
                  <a:pt x="213" y="57"/>
                  <a:pt x="201" y="105"/>
                  <a:pt x="201" y="105"/>
                </a:cubicBezTo>
                <a:cubicBezTo>
                  <a:pt x="201" y="105"/>
                  <a:pt x="192" y="171"/>
                  <a:pt x="194" y="203"/>
                </a:cubicBezTo>
                <a:cubicBezTo>
                  <a:pt x="196" y="234"/>
                  <a:pt x="198" y="256"/>
                  <a:pt x="201" y="269"/>
                </a:cubicBezTo>
                <a:cubicBezTo>
                  <a:pt x="203" y="283"/>
                  <a:pt x="206" y="297"/>
                  <a:pt x="215" y="296"/>
                </a:cubicBezTo>
                <a:cubicBezTo>
                  <a:pt x="224" y="294"/>
                  <a:pt x="226" y="294"/>
                  <a:pt x="226" y="293"/>
                </a:cubicBezTo>
                <a:cubicBezTo>
                  <a:pt x="226" y="292"/>
                  <a:pt x="217" y="224"/>
                  <a:pt x="219" y="185"/>
                </a:cubicBezTo>
                <a:cubicBezTo>
                  <a:pt x="221" y="146"/>
                  <a:pt x="224" y="46"/>
                  <a:pt x="224" y="45"/>
                </a:cubicBezTo>
                <a:cubicBezTo>
                  <a:pt x="224" y="44"/>
                  <a:pt x="223" y="0"/>
                  <a:pt x="258" y="3"/>
                </a:cubicBezTo>
                <a:cubicBezTo>
                  <a:pt x="293" y="5"/>
                  <a:pt x="289" y="35"/>
                  <a:pt x="289" y="35"/>
                </a:cubicBezTo>
                <a:cubicBezTo>
                  <a:pt x="286" y="129"/>
                  <a:pt x="286" y="129"/>
                  <a:pt x="286" y="129"/>
                </a:cubicBezTo>
                <a:cubicBezTo>
                  <a:pt x="286" y="129"/>
                  <a:pt x="285" y="163"/>
                  <a:pt x="286" y="183"/>
                </a:cubicBezTo>
                <a:cubicBezTo>
                  <a:pt x="287" y="204"/>
                  <a:pt x="286" y="262"/>
                  <a:pt x="289" y="276"/>
                </a:cubicBezTo>
                <a:cubicBezTo>
                  <a:pt x="292" y="290"/>
                  <a:pt x="295" y="297"/>
                  <a:pt x="298" y="300"/>
                </a:cubicBezTo>
                <a:cubicBezTo>
                  <a:pt x="300" y="303"/>
                  <a:pt x="299" y="241"/>
                  <a:pt x="299" y="241"/>
                </a:cubicBezTo>
                <a:cubicBezTo>
                  <a:pt x="299" y="241"/>
                  <a:pt x="301" y="148"/>
                  <a:pt x="301" y="118"/>
                </a:cubicBezTo>
                <a:cubicBezTo>
                  <a:pt x="302" y="87"/>
                  <a:pt x="294" y="37"/>
                  <a:pt x="323" y="40"/>
                </a:cubicBezTo>
                <a:cubicBezTo>
                  <a:pt x="352" y="42"/>
                  <a:pt x="356" y="48"/>
                  <a:pt x="359" y="105"/>
                </a:cubicBezTo>
                <a:cubicBezTo>
                  <a:pt x="361" y="161"/>
                  <a:pt x="363" y="165"/>
                  <a:pt x="363" y="165"/>
                </a:cubicBezTo>
                <a:cubicBezTo>
                  <a:pt x="363" y="165"/>
                  <a:pt x="369" y="144"/>
                  <a:pt x="379" y="142"/>
                </a:cubicBezTo>
                <a:cubicBezTo>
                  <a:pt x="388" y="141"/>
                  <a:pt x="423" y="129"/>
                  <a:pt x="424" y="192"/>
                </a:cubicBezTo>
                <a:cubicBezTo>
                  <a:pt x="426" y="254"/>
                  <a:pt x="440" y="407"/>
                  <a:pt x="440" y="407"/>
                </a:cubicBezTo>
                <a:cubicBezTo>
                  <a:pt x="440" y="407"/>
                  <a:pt x="452" y="534"/>
                  <a:pt x="448" y="585"/>
                </a:cubicBezTo>
                <a:cubicBezTo>
                  <a:pt x="445" y="636"/>
                  <a:pt x="423" y="663"/>
                  <a:pt x="424" y="710"/>
                </a:cubicBezTo>
                <a:cubicBezTo>
                  <a:pt x="425" y="756"/>
                  <a:pt x="423" y="906"/>
                  <a:pt x="423" y="906"/>
                </a:cubicBezTo>
                <a:cubicBezTo>
                  <a:pt x="416" y="1245"/>
                  <a:pt x="416" y="1245"/>
                  <a:pt x="416" y="1245"/>
                </a:cubicBezTo>
                <a:lnTo>
                  <a:pt x="187" y="124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920767" y="4664077"/>
            <a:ext cx="1017588" cy="2193925"/>
          </a:xfrm>
          <a:custGeom>
            <a:avLst/>
            <a:gdLst>
              <a:gd name="T0" fmla="*/ 0 w 614"/>
              <a:gd name="T1" fmla="*/ 1321 h 1321"/>
              <a:gd name="T2" fmla="*/ 16 w 614"/>
              <a:gd name="T3" fmla="*/ 1135 h 1321"/>
              <a:gd name="T4" fmla="*/ 57 w 614"/>
              <a:gd name="T5" fmla="*/ 873 h 1321"/>
              <a:gd name="T6" fmla="*/ 88 w 614"/>
              <a:gd name="T7" fmla="*/ 720 h 1321"/>
              <a:gd name="T8" fmla="*/ 88 w 614"/>
              <a:gd name="T9" fmla="*/ 562 h 1321"/>
              <a:gd name="T10" fmla="*/ 108 w 614"/>
              <a:gd name="T11" fmla="*/ 427 h 1321"/>
              <a:gd name="T12" fmla="*/ 115 w 614"/>
              <a:gd name="T13" fmla="*/ 329 h 1321"/>
              <a:gd name="T14" fmla="*/ 108 w 614"/>
              <a:gd name="T15" fmla="*/ 274 h 1321"/>
              <a:gd name="T16" fmla="*/ 103 w 614"/>
              <a:gd name="T17" fmla="*/ 193 h 1321"/>
              <a:gd name="T18" fmla="*/ 121 w 614"/>
              <a:gd name="T19" fmla="*/ 121 h 1321"/>
              <a:gd name="T20" fmla="*/ 162 w 614"/>
              <a:gd name="T21" fmla="*/ 152 h 1321"/>
              <a:gd name="T22" fmla="*/ 167 w 614"/>
              <a:gd name="T23" fmla="*/ 226 h 1321"/>
              <a:gd name="T24" fmla="*/ 173 w 614"/>
              <a:gd name="T25" fmla="*/ 269 h 1321"/>
              <a:gd name="T26" fmla="*/ 179 w 614"/>
              <a:gd name="T27" fmla="*/ 313 h 1321"/>
              <a:gd name="T28" fmla="*/ 185 w 614"/>
              <a:gd name="T29" fmla="*/ 319 h 1321"/>
              <a:gd name="T30" fmla="*/ 209 w 614"/>
              <a:gd name="T31" fmla="*/ 308 h 1321"/>
              <a:gd name="T32" fmla="*/ 218 w 614"/>
              <a:gd name="T33" fmla="*/ 150 h 1321"/>
              <a:gd name="T34" fmla="*/ 226 w 614"/>
              <a:gd name="T35" fmla="*/ 55 h 1321"/>
              <a:gd name="T36" fmla="*/ 256 w 614"/>
              <a:gd name="T37" fmla="*/ 35 h 1321"/>
              <a:gd name="T38" fmla="*/ 289 w 614"/>
              <a:gd name="T39" fmla="*/ 70 h 1321"/>
              <a:gd name="T40" fmla="*/ 276 w 614"/>
              <a:gd name="T41" fmla="*/ 218 h 1321"/>
              <a:gd name="T42" fmla="*/ 271 w 614"/>
              <a:gd name="T43" fmla="*/ 293 h 1321"/>
              <a:gd name="T44" fmla="*/ 276 w 614"/>
              <a:gd name="T45" fmla="*/ 299 h 1321"/>
              <a:gd name="T46" fmla="*/ 293 w 614"/>
              <a:gd name="T47" fmla="*/ 292 h 1321"/>
              <a:gd name="T48" fmla="*/ 312 w 614"/>
              <a:gd name="T49" fmla="*/ 194 h 1321"/>
              <a:gd name="T50" fmla="*/ 329 w 614"/>
              <a:gd name="T51" fmla="*/ 150 h 1321"/>
              <a:gd name="T52" fmla="*/ 337 w 614"/>
              <a:gd name="T53" fmla="*/ 50 h 1321"/>
              <a:gd name="T54" fmla="*/ 342 w 614"/>
              <a:gd name="T55" fmla="*/ 23 h 1321"/>
              <a:gd name="T56" fmla="*/ 398 w 614"/>
              <a:gd name="T57" fmla="*/ 35 h 1321"/>
              <a:gd name="T58" fmla="*/ 397 w 614"/>
              <a:gd name="T59" fmla="*/ 120 h 1321"/>
              <a:gd name="T60" fmla="*/ 390 w 614"/>
              <a:gd name="T61" fmla="*/ 193 h 1321"/>
              <a:gd name="T62" fmla="*/ 369 w 614"/>
              <a:gd name="T63" fmla="*/ 261 h 1321"/>
              <a:gd name="T64" fmla="*/ 361 w 614"/>
              <a:gd name="T65" fmla="*/ 310 h 1321"/>
              <a:gd name="T66" fmla="*/ 395 w 614"/>
              <a:gd name="T67" fmla="*/ 269 h 1321"/>
              <a:gd name="T68" fmla="*/ 426 w 614"/>
              <a:gd name="T69" fmla="*/ 149 h 1321"/>
              <a:gd name="T70" fmla="*/ 441 w 614"/>
              <a:gd name="T71" fmla="*/ 82 h 1321"/>
              <a:gd name="T72" fmla="*/ 492 w 614"/>
              <a:gd name="T73" fmla="*/ 124 h 1321"/>
              <a:gd name="T74" fmla="*/ 473 w 614"/>
              <a:gd name="T75" fmla="*/ 253 h 1321"/>
              <a:gd name="T76" fmla="*/ 436 w 614"/>
              <a:gd name="T77" fmla="*/ 367 h 1321"/>
              <a:gd name="T78" fmla="*/ 418 w 614"/>
              <a:gd name="T79" fmla="*/ 452 h 1321"/>
              <a:gd name="T80" fmla="*/ 419 w 614"/>
              <a:gd name="T81" fmla="*/ 496 h 1321"/>
              <a:gd name="T82" fmla="*/ 427 w 614"/>
              <a:gd name="T83" fmla="*/ 503 h 1321"/>
              <a:gd name="T84" fmla="*/ 447 w 614"/>
              <a:gd name="T85" fmla="*/ 491 h 1321"/>
              <a:gd name="T86" fmla="*/ 495 w 614"/>
              <a:gd name="T87" fmla="*/ 440 h 1321"/>
              <a:gd name="T88" fmla="*/ 570 w 614"/>
              <a:gd name="T89" fmla="*/ 419 h 1321"/>
              <a:gd name="T90" fmla="*/ 597 w 614"/>
              <a:gd name="T91" fmla="*/ 456 h 1321"/>
              <a:gd name="T92" fmla="*/ 555 w 614"/>
              <a:gd name="T93" fmla="*/ 496 h 1321"/>
              <a:gd name="T94" fmla="*/ 508 w 614"/>
              <a:gd name="T95" fmla="*/ 534 h 1321"/>
              <a:gd name="T96" fmla="*/ 458 w 614"/>
              <a:gd name="T97" fmla="*/ 604 h 1321"/>
              <a:gd name="T98" fmla="*/ 336 w 614"/>
              <a:gd name="T99" fmla="*/ 683 h 1321"/>
              <a:gd name="T100" fmla="*/ 281 w 614"/>
              <a:gd name="T101" fmla="*/ 794 h 1321"/>
              <a:gd name="T102" fmla="*/ 265 w 614"/>
              <a:gd name="T103" fmla="*/ 955 h 1321"/>
              <a:gd name="T104" fmla="*/ 251 w 614"/>
              <a:gd name="T105" fmla="*/ 1321 h 1321"/>
              <a:gd name="T106" fmla="*/ 0 w 614"/>
              <a:gd name="T107" fmla="*/ 1321 h 1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4" h="1321">
                <a:moveTo>
                  <a:pt x="0" y="1321"/>
                </a:moveTo>
                <a:cubicBezTo>
                  <a:pt x="0" y="1318"/>
                  <a:pt x="7" y="1210"/>
                  <a:pt x="16" y="1135"/>
                </a:cubicBezTo>
                <a:cubicBezTo>
                  <a:pt x="25" y="1059"/>
                  <a:pt x="57" y="873"/>
                  <a:pt x="57" y="873"/>
                </a:cubicBezTo>
                <a:cubicBezTo>
                  <a:pt x="57" y="873"/>
                  <a:pt x="86" y="773"/>
                  <a:pt x="88" y="720"/>
                </a:cubicBezTo>
                <a:cubicBezTo>
                  <a:pt x="90" y="666"/>
                  <a:pt x="85" y="605"/>
                  <a:pt x="88" y="562"/>
                </a:cubicBezTo>
                <a:cubicBezTo>
                  <a:pt x="90" y="519"/>
                  <a:pt x="108" y="427"/>
                  <a:pt x="108" y="427"/>
                </a:cubicBezTo>
                <a:cubicBezTo>
                  <a:pt x="108" y="427"/>
                  <a:pt x="120" y="398"/>
                  <a:pt x="115" y="329"/>
                </a:cubicBezTo>
                <a:cubicBezTo>
                  <a:pt x="115" y="329"/>
                  <a:pt x="111" y="303"/>
                  <a:pt x="108" y="274"/>
                </a:cubicBezTo>
                <a:cubicBezTo>
                  <a:pt x="105" y="246"/>
                  <a:pt x="103" y="193"/>
                  <a:pt x="103" y="193"/>
                </a:cubicBezTo>
                <a:cubicBezTo>
                  <a:pt x="103" y="193"/>
                  <a:pt x="93" y="127"/>
                  <a:pt x="121" y="121"/>
                </a:cubicBezTo>
                <a:cubicBezTo>
                  <a:pt x="149" y="116"/>
                  <a:pt x="163" y="131"/>
                  <a:pt x="162" y="152"/>
                </a:cubicBezTo>
                <a:cubicBezTo>
                  <a:pt x="160" y="173"/>
                  <a:pt x="167" y="226"/>
                  <a:pt x="167" y="226"/>
                </a:cubicBezTo>
                <a:cubicBezTo>
                  <a:pt x="167" y="226"/>
                  <a:pt x="168" y="252"/>
                  <a:pt x="173" y="269"/>
                </a:cubicBezTo>
                <a:cubicBezTo>
                  <a:pt x="177" y="281"/>
                  <a:pt x="178" y="303"/>
                  <a:pt x="179" y="313"/>
                </a:cubicBezTo>
                <a:cubicBezTo>
                  <a:pt x="179" y="317"/>
                  <a:pt x="182" y="319"/>
                  <a:pt x="185" y="319"/>
                </a:cubicBezTo>
                <a:cubicBezTo>
                  <a:pt x="193" y="318"/>
                  <a:pt x="205" y="315"/>
                  <a:pt x="209" y="308"/>
                </a:cubicBezTo>
                <a:cubicBezTo>
                  <a:pt x="213" y="296"/>
                  <a:pt x="218" y="152"/>
                  <a:pt x="218" y="150"/>
                </a:cubicBezTo>
                <a:cubicBezTo>
                  <a:pt x="219" y="147"/>
                  <a:pt x="224" y="56"/>
                  <a:pt x="226" y="55"/>
                </a:cubicBezTo>
                <a:cubicBezTo>
                  <a:pt x="229" y="53"/>
                  <a:pt x="231" y="32"/>
                  <a:pt x="256" y="35"/>
                </a:cubicBezTo>
                <a:cubicBezTo>
                  <a:pt x="282" y="39"/>
                  <a:pt x="291" y="43"/>
                  <a:pt x="289" y="70"/>
                </a:cubicBezTo>
                <a:cubicBezTo>
                  <a:pt x="286" y="97"/>
                  <a:pt x="276" y="218"/>
                  <a:pt x="276" y="218"/>
                </a:cubicBezTo>
                <a:cubicBezTo>
                  <a:pt x="271" y="293"/>
                  <a:pt x="271" y="293"/>
                  <a:pt x="271" y="293"/>
                </a:cubicBezTo>
                <a:cubicBezTo>
                  <a:pt x="271" y="296"/>
                  <a:pt x="273" y="299"/>
                  <a:pt x="276" y="299"/>
                </a:cubicBezTo>
                <a:cubicBezTo>
                  <a:pt x="281" y="300"/>
                  <a:pt x="288" y="299"/>
                  <a:pt x="293" y="292"/>
                </a:cubicBezTo>
                <a:cubicBezTo>
                  <a:pt x="300" y="281"/>
                  <a:pt x="305" y="218"/>
                  <a:pt x="312" y="194"/>
                </a:cubicBezTo>
                <a:cubicBezTo>
                  <a:pt x="318" y="171"/>
                  <a:pt x="324" y="167"/>
                  <a:pt x="329" y="150"/>
                </a:cubicBezTo>
                <a:cubicBezTo>
                  <a:pt x="333" y="133"/>
                  <a:pt x="337" y="50"/>
                  <a:pt x="337" y="50"/>
                </a:cubicBezTo>
                <a:cubicBezTo>
                  <a:pt x="337" y="50"/>
                  <a:pt x="336" y="30"/>
                  <a:pt x="342" y="23"/>
                </a:cubicBezTo>
                <a:cubicBezTo>
                  <a:pt x="349" y="17"/>
                  <a:pt x="393" y="0"/>
                  <a:pt x="398" y="35"/>
                </a:cubicBezTo>
                <a:cubicBezTo>
                  <a:pt x="404" y="69"/>
                  <a:pt x="397" y="120"/>
                  <a:pt x="397" y="120"/>
                </a:cubicBezTo>
                <a:cubicBezTo>
                  <a:pt x="390" y="193"/>
                  <a:pt x="390" y="193"/>
                  <a:pt x="390" y="193"/>
                </a:cubicBezTo>
                <a:cubicBezTo>
                  <a:pt x="390" y="193"/>
                  <a:pt x="380" y="231"/>
                  <a:pt x="369" y="261"/>
                </a:cubicBezTo>
                <a:cubicBezTo>
                  <a:pt x="358" y="291"/>
                  <a:pt x="354" y="309"/>
                  <a:pt x="361" y="310"/>
                </a:cubicBezTo>
                <a:cubicBezTo>
                  <a:pt x="367" y="311"/>
                  <a:pt x="380" y="310"/>
                  <a:pt x="395" y="269"/>
                </a:cubicBezTo>
                <a:cubicBezTo>
                  <a:pt x="410" y="227"/>
                  <a:pt x="425" y="183"/>
                  <a:pt x="426" y="149"/>
                </a:cubicBezTo>
                <a:cubicBezTo>
                  <a:pt x="427" y="115"/>
                  <a:pt x="431" y="86"/>
                  <a:pt x="441" y="82"/>
                </a:cubicBezTo>
                <a:cubicBezTo>
                  <a:pt x="452" y="79"/>
                  <a:pt x="494" y="63"/>
                  <a:pt x="492" y="124"/>
                </a:cubicBezTo>
                <a:cubicBezTo>
                  <a:pt x="491" y="186"/>
                  <a:pt x="473" y="253"/>
                  <a:pt x="473" y="253"/>
                </a:cubicBezTo>
                <a:cubicBezTo>
                  <a:pt x="436" y="367"/>
                  <a:pt x="436" y="367"/>
                  <a:pt x="436" y="367"/>
                </a:cubicBezTo>
                <a:cubicBezTo>
                  <a:pt x="436" y="367"/>
                  <a:pt x="416" y="412"/>
                  <a:pt x="418" y="452"/>
                </a:cubicBezTo>
                <a:cubicBezTo>
                  <a:pt x="419" y="475"/>
                  <a:pt x="419" y="489"/>
                  <a:pt x="419" y="496"/>
                </a:cubicBezTo>
                <a:cubicBezTo>
                  <a:pt x="419" y="500"/>
                  <a:pt x="422" y="504"/>
                  <a:pt x="427" y="503"/>
                </a:cubicBezTo>
                <a:cubicBezTo>
                  <a:pt x="432" y="502"/>
                  <a:pt x="440" y="500"/>
                  <a:pt x="447" y="491"/>
                </a:cubicBezTo>
                <a:cubicBezTo>
                  <a:pt x="460" y="476"/>
                  <a:pt x="482" y="453"/>
                  <a:pt x="495" y="440"/>
                </a:cubicBezTo>
                <a:cubicBezTo>
                  <a:pt x="507" y="427"/>
                  <a:pt x="550" y="412"/>
                  <a:pt x="570" y="419"/>
                </a:cubicBezTo>
                <a:cubicBezTo>
                  <a:pt x="590" y="425"/>
                  <a:pt x="614" y="440"/>
                  <a:pt x="597" y="456"/>
                </a:cubicBezTo>
                <a:cubicBezTo>
                  <a:pt x="597" y="456"/>
                  <a:pt x="575" y="478"/>
                  <a:pt x="555" y="496"/>
                </a:cubicBezTo>
                <a:cubicBezTo>
                  <a:pt x="534" y="515"/>
                  <a:pt x="526" y="513"/>
                  <a:pt x="508" y="534"/>
                </a:cubicBezTo>
                <a:cubicBezTo>
                  <a:pt x="489" y="555"/>
                  <a:pt x="488" y="584"/>
                  <a:pt x="458" y="604"/>
                </a:cubicBezTo>
                <a:cubicBezTo>
                  <a:pt x="428" y="624"/>
                  <a:pt x="355" y="671"/>
                  <a:pt x="336" y="683"/>
                </a:cubicBezTo>
                <a:cubicBezTo>
                  <a:pt x="316" y="696"/>
                  <a:pt x="288" y="739"/>
                  <a:pt x="281" y="794"/>
                </a:cubicBezTo>
                <a:cubicBezTo>
                  <a:pt x="273" y="850"/>
                  <a:pt x="265" y="955"/>
                  <a:pt x="265" y="955"/>
                </a:cubicBezTo>
                <a:cubicBezTo>
                  <a:pt x="251" y="1321"/>
                  <a:pt x="251" y="1321"/>
                  <a:pt x="251" y="1321"/>
                </a:cubicBezTo>
                <a:lnTo>
                  <a:pt x="0" y="132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5548436" y="4548189"/>
            <a:ext cx="819151" cy="2309813"/>
          </a:xfrm>
          <a:custGeom>
            <a:avLst/>
            <a:gdLst>
              <a:gd name="T0" fmla="*/ 251 w 495"/>
              <a:gd name="T1" fmla="*/ 1391 h 1391"/>
              <a:gd name="T2" fmla="*/ 255 w 495"/>
              <a:gd name="T3" fmla="*/ 1074 h 1391"/>
              <a:gd name="T4" fmla="*/ 261 w 495"/>
              <a:gd name="T5" fmla="*/ 897 h 1391"/>
              <a:gd name="T6" fmla="*/ 234 w 495"/>
              <a:gd name="T7" fmla="*/ 733 h 1391"/>
              <a:gd name="T8" fmla="*/ 132 w 495"/>
              <a:gd name="T9" fmla="*/ 633 h 1391"/>
              <a:gd name="T10" fmla="*/ 44 w 495"/>
              <a:gd name="T11" fmla="*/ 506 h 1391"/>
              <a:gd name="T12" fmla="*/ 23 w 495"/>
              <a:gd name="T13" fmla="*/ 480 h 1391"/>
              <a:gd name="T14" fmla="*/ 19 w 495"/>
              <a:gd name="T15" fmla="*/ 425 h 1391"/>
              <a:gd name="T16" fmla="*/ 6 w 495"/>
              <a:gd name="T17" fmla="*/ 381 h 1391"/>
              <a:gd name="T18" fmla="*/ 63 w 495"/>
              <a:gd name="T19" fmla="*/ 381 h 1391"/>
              <a:gd name="T20" fmla="*/ 107 w 495"/>
              <a:gd name="T21" fmla="*/ 455 h 1391"/>
              <a:gd name="T22" fmla="*/ 140 w 495"/>
              <a:gd name="T23" fmla="*/ 501 h 1391"/>
              <a:gd name="T24" fmla="*/ 141 w 495"/>
              <a:gd name="T25" fmla="*/ 502 h 1391"/>
              <a:gd name="T26" fmla="*/ 151 w 495"/>
              <a:gd name="T27" fmla="*/ 500 h 1391"/>
              <a:gd name="T28" fmla="*/ 150 w 495"/>
              <a:gd name="T29" fmla="*/ 433 h 1391"/>
              <a:gd name="T30" fmla="*/ 143 w 495"/>
              <a:gd name="T31" fmla="*/ 346 h 1391"/>
              <a:gd name="T32" fmla="*/ 123 w 495"/>
              <a:gd name="T33" fmla="*/ 258 h 1391"/>
              <a:gd name="T34" fmla="*/ 121 w 495"/>
              <a:gd name="T35" fmla="*/ 145 h 1391"/>
              <a:gd name="T36" fmla="*/ 121 w 495"/>
              <a:gd name="T37" fmla="*/ 134 h 1391"/>
              <a:gd name="T38" fmla="*/ 158 w 495"/>
              <a:gd name="T39" fmla="*/ 67 h 1391"/>
              <a:gd name="T40" fmla="*/ 191 w 495"/>
              <a:gd name="T41" fmla="*/ 106 h 1391"/>
              <a:gd name="T42" fmla="*/ 191 w 495"/>
              <a:gd name="T43" fmla="*/ 213 h 1391"/>
              <a:gd name="T44" fmla="*/ 211 w 495"/>
              <a:gd name="T45" fmla="*/ 306 h 1391"/>
              <a:gd name="T46" fmla="*/ 215 w 495"/>
              <a:gd name="T47" fmla="*/ 319 h 1391"/>
              <a:gd name="T48" fmla="*/ 232 w 495"/>
              <a:gd name="T49" fmla="*/ 319 h 1391"/>
              <a:gd name="T50" fmla="*/ 226 w 495"/>
              <a:gd name="T51" fmla="*/ 274 h 1391"/>
              <a:gd name="T52" fmla="*/ 214 w 495"/>
              <a:gd name="T53" fmla="*/ 184 h 1391"/>
              <a:gd name="T54" fmla="*/ 215 w 495"/>
              <a:gd name="T55" fmla="*/ 67 h 1391"/>
              <a:gd name="T56" fmla="*/ 234 w 495"/>
              <a:gd name="T57" fmla="*/ 8 h 1391"/>
              <a:gd name="T58" fmla="*/ 283 w 495"/>
              <a:gd name="T59" fmla="*/ 54 h 1391"/>
              <a:gd name="T60" fmla="*/ 283 w 495"/>
              <a:gd name="T61" fmla="*/ 151 h 1391"/>
              <a:gd name="T62" fmla="*/ 290 w 495"/>
              <a:gd name="T63" fmla="*/ 201 h 1391"/>
              <a:gd name="T64" fmla="*/ 300 w 495"/>
              <a:gd name="T65" fmla="*/ 304 h 1391"/>
              <a:gd name="T66" fmla="*/ 307 w 495"/>
              <a:gd name="T67" fmla="*/ 318 h 1391"/>
              <a:gd name="T68" fmla="*/ 309 w 495"/>
              <a:gd name="T69" fmla="*/ 318 h 1391"/>
              <a:gd name="T70" fmla="*/ 305 w 495"/>
              <a:gd name="T71" fmla="*/ 269 h 1391"/>
              <a:gd name="T72" fmla="*/ 305 w 495"/>
              <a:gd name="T73" fmla="*/ 176 h 1391"/>
              <a:gd name="T74" fmla="*/ 299 w 495"/>
              <a:gd name="T75" fmla="*/ 94 h 1391"/>
              <a:gd name="T76" fmla="*/ 306 w 495"/>
              <a:gd name="T77" fmla="*/ 44 h 1391"/>
              <a:gd name="T78" fmla="*/ 358 w 495"/>
              <a:gd name="T79" fmla="*/ 74 h 1391"/>
              <a:gd name="T80" fmla="*/ 369 w 495"/>
              <a:gd name="T81" fmla="*/ 156 h 1391"/>
              <a:gd name="T82" fmla="*/ 372 w 495"/>
              <a:gd name="T83" fmla="*/ 156 h 1391"/>
              <a:gd name="T84" fmla="*/ 386 w 495"/>
              <a:gd name="T85" fmla="*/ 145 h 1391"/>
              <a:gd name="T86" fmla="*/ 429 w 495"/>
              <a:gd name="T87" fmla="*/ 172 h 1391"/>
              <a:gd name="T88" fmla="*/ 449 w 495"/>
              <a:gd name="T89" fmla="*/ 315 h 1391"/>
              <a:gd name="T90" fmla="*/ 464 w 495"/>
              <a:gd name="T91" fmla="*/ 409 h 1391"/>
              <a:gd name="T92" fmla="*/ 487 w 495"/>
              <a:gd name="T93" fmla="*/ 555 h 1391"/>
              <a:gd name="T94" fmla="*/ 480 w 495"/>
              <a:gd name="T95" fmla="*/ 675 h 1391"/>
              <a:gd name="T96" fmla="*/ 475 w 495"/>
              <a:gd name="T97" fmla="*/ 781 h 1391"/>
              <a:gd name="T98" fmla="*/ 495 w 495"/>
              <a:gd name="T99" fmla="*/ 1137 h 1391"/>
              <a:gd name="T100" fmla="*/ 487 w 495"/>
              <a:gd name="T101" fmla="*/ 1391 h 1391"/>
              <a:gd name="T102" fmla="*/ 251 w 495"/>
              <a:gd name="T103" fmla="*/ 1391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95" h="1391">
                <a:moveTo>
                  <a:pt x="251" y="1391"/>
                </a:moveTo>
                <a:cubicBezTo>
                  <a:pt x="251" y="1391"/>
                  <a:pt x="254" y="1076"/>
                  <a:pt x="255" y="1074"/>
                </a:cubicBezTo>
                <a:cubicBezTo>
                  <a:pt x="256" y="1072"/>
                  <a:pt x="262" y="998"/>
                  <a:pt x="261" y="897"/>
                </a:cubicBezTo>
                <a:cubicBezTo>
                  <a:pt x="259" y="797"/>
                  <a:pt x="245" y="748"/>
                  <a:pt x="234" y="733"/>
                </a:cubicBezTo>
                <a:cubicBezTo>
                  <a:pt x="223" y="719"/>
                  <a:pt x="158" y="654"/>
                  <a:pt x="132" y="633"/>
                </a:cubicBezTo>
                <a:cubicBezTo>
                  <a:pt x="106" y="611"/>
                  <a:pt x="44" y="506"/>
                  <a:pt x="44" y="506"/>
                </a:cubicBezTo>
                <a:cubicBezTo>
                  <a:pt x="44" y="506"/>
                  <a:pt x="26" y="495"/>
                  <a:pt x="23" y="480"/>
                </a:cubicBezTo>
                <a:cubicBezTo>
                  <a:pt x="20" y="466"/>
                  <a:pt x="22" y="444"/>
                  <a:pt x="19" y="425"/>
                </a:cubicBezTo>
                <a:cubicBezTo>
                  <a:pt x="16" y="407"/>
                  <a:pt x="0" y="390"/>
                  <a:pt x="6" y="381"/>
                </a:cubicBezTo>
                <a:cubicBezTo>
                  <a:pt x="11" y="373"/>
                  <a:pt x="27" y="344"/>
                  <a:pt x="63" y="381"/>
                </a:cubicBezTo>
                <a:cubicBezTo>
                  <a:pt x="99" y="418"/>
                  <a:pt x="101" y="436"/>
                  <a:pt x="107" y="455"/>
                </a:cubicBezTo>
                <a:cubicBezTo>
                  <a:pt x="107" y="455"/>
                  <a:pt x="138" y="484"/>
                  <a:pt x="140" y="501"/>
                </a:cubicBezTo>
                <a:cubicBezTo>
                  <a:pt x="140" y="501"/>
                  <a:pt x="140" y="502"/>
                  <a:pt x="141" y="502"/>
                </a:cubicBezTo>
                <a:cubicBezTo>
                  <a:pt x="151" y="500"/>
                  <a:pt x="151" y="500"/>
                  <a:pt x="151" y="500"/>
                </a:cubicBezTo>
                <a:cubicBezTo>
                  <a:pt x="151" y="500"/>
                  <a:pt x="150" y="435"/>
                  <a:pt x="150" y="433"/>
                </a:cubicBezTo>
                <a:cubicBezTo>
                  <a:pt x="150" y="431"/>
                  <a:pt x="143" y="346"/>
                  <a:pt x="143" y="346"/>
                </a:cubicBezTo>
                <a:cubicBezTo>
                  <a:pt x="143" y="346"/>
                  <a:pt x="125" y="292"/>
                  <a:pt x="123" y="258"/>
                </a:cubicBezTo>
                <a:cubicBezTo>
                  <a:pt x="122" y="230"/>
                  <a:pt x="121" y="164"/>
                  <a:pt x="121" y="145"/>
                </a:cubicBezTo>
                <a:cubicBezTo>
                  <a:pt x="121" y="141"/>
                  <a:pt x="121" y="137"/>
                  <a:pt x="121" y="134"/>
                </a:cubicBezTo>
                <a:cubicBezTo>
                  <a:pt x="124" y="116"/>
                  <a:pt x="133" y="66"/>
                  <a:pt x="158" y="67"/>
                </a:cubicBezTo>
                <a:cubicBezTo>
                  <a:pt x="189" y="68"/>
                  <a:pt x="193" y="82"/>
                  <a:pt x="191" y="106"/>
                </a:cubicBezTo>
                <a:cubicBezTo>
                  <a:pt x="190" y="130"/>
                  <a:pt x="187" y="179"/>
                  <a:pt x="191" y="213"/>
                </a:cubicBezTo>
                <a:cubicBezTo>
                  <a:pt x="194" y="247"/>
                  <a:pt x="211" y="306"/>
                  <a:pt x="211" y="306"/>
                </a:cubicBezTo>
                <a:cubicBezTo>
                  <a:pt x="211" y="306"/>
                  <a:pt x="213" y="319"/>
                  <a:pt x="215" y="319"/>
                </a:cubicBezTo>
                <a:cubicBezTo>
                  <a:pt x="218" y="320"/>
                  <a:pt x="232" y="322"/>
                  <a:pt x="232" y="319"/>
                </a:cubicBezTo>
                <a:cubicBezTo>
                  <a:pt x="232" y="317"/>
                  <a:pt x="232" y="302"/>
                  <a:pt x="226" y="274"/>
                </a:cubicBezTo>
                <a:cubicBezTo>
                  <a:pt x="219" y="245"/>
                  <a:pt x="211" y="213"/>
                  <a:pt x="214" y="184"/>
                </a:cubicBezTo>
                <a:cubicBezTo>
                  <a:pt x="217" y="155"/>
                  <a:pt x="215" y="67"/>
                  <a:pt x="215" y="67"/>
                </a:cubicBezTo>
                <a:cubicBezTo>
                  <a:pt x="215" y="67"/>
                  <a:pt x="206" y="16"/>
                  <a:pt x="234" y="8"/>
                </a:cubicBezTo>
                <a:cubicBezTo>
                  <a:pt x="262" y="0"/>
                  <a:pt x="285" y="7"/>
                  <a:pt x="283" y="54"/>
                </a:cubicBezTo>
                <a:cubicBezTo>
                  <a:pt x="281" y="101"/>
                  <a:pt x="283" y="151"/>
                  <a:pt x="283" y="151"/>
                </a:cubicBezTo>
                <a:cubicBezTo>
                  <a:pt x="283" y="151"/>
                  <a:pt x="284" y="171"/>
                  <a:pt x="290" y="201"/>
                </a:cubicBezTo>
                <a:cubicBezTo>
                  <a:pt x="295" y="227"/>
                  <a:pt x="299" y="284"/>
                  <a:pt x="300" y="304"/>
                </a:cubicBezTo>
                <a:cubicBezTo>
                  <a:pt x="300" y="310"/>
                  <a:pt x="303" y="315"/>
                  <a:pt x="307" y="318"/>
                </a:cubicBezTo>
                <a:cubicBezTo>
                  <a:pt x="309" y="319"/>
                  <a:pt x="310" y="320"/>
                  <a:pt x="309" y="318"/>
                </a:cubicBezTo>
                <a:cubicBezTo>
                  <a:pt x="309" y="313"/>
                  <a:pt x="305" y="269"/>
                  <a:pt x="305" y="269"/>
                </a:cubicBezTo>
                <a:cubicBezTo>
                  <a:pt x="305" y="269"/>
                  <a:pt x="305" y="210"/>
                  <a:pt x="305" y="176"/>
                </a:cubicBezTo>
                <a:cubicBezTo>
                  <a:pt x="305" y="142"/>
                  <a:pt x="300" y="97"/>
                  <a:pt x="299" y="94"/>
                </a:cubicBezTo>
                <a:cubicBezTo>
                  <a:pt x="298" y="90"/>
                  <a:pt x="290" y="54"/>
                  <a:pt x="306" y="44"/>
                </a:cubicBezTo>
                <a:cubicBezTo>
                  <a:pt x="322" y="35"/>
                  <a:pt x="353" y="31"/>
                  <a:pt x="358" y="74"/>
                </a:cubicBezTo>
                <a:cubicBezTo>
                  <a:pt x="362" y="108"/>
                  <a:pt x="367" y="143"/>
                  <a:pt x="369" y="156"/>
                </a:cubicBezTo>
                <a:cubicBezTo>
                  <a:pt x="369" y="157"/>
                  <a:pt x="371" y="158"/>
                  <a:pt x="372" y="156"/>
                </a:cubicBezTo>
                <a:cubicBezTo>
                  <a:pt x="375" y="152"/>
                  <a:pt x="380" y="146"/>
                  <a:pt x="386" y="145"/>
                </a:cubicBezTo>
                <a:cubicBezTo>
                  <a:pt x="396" y="143"/>
                  <a:pt x="425" y="138"/>
                  <a:pt x="429" y="172"/>
                </a:cubicBezTo>
                <a:cubicBezTo>
                  <a:pt x="434" y="206"/>
                  <a:pt x="445" y="283"/>
                  <a:pt x="449" y="315"/>
                </a:cubicBezTo>
                <a:cubicBezTo>
                  <a:pt x="454" y="348"/>
                  <a:pt x="464" y="409"/>
                  <a:pt x="464" y="409"/>
                </a:cubicBezTo>
                <a:cubicBezTo>
                  <a:pt x="464" y="409"/>
                  <a:pt x="485" y="492"/>
                  <a:pt x="487" y="555"/>
                </a:cubicBezTo>
                <a:cubicBezTo>
                  <a:pt x="489" y="617"/>
                  <a:pt x="480" y="675"/>
                  <a:pt x="480" y="675"/>
                </a:cubicBezTo>
                <a:cubicBezTo>
                  <a:pt x="480" y="675"/>
                  <a:pt x="475" y="742"/>
                  <a:pt x="475" y="781"/>
                </a:cubicBezTo>
                <a:cubicBezTo>
                  <a:pt x="474" y="819"/>
                  <a:pt x="494" y="1079"/>
                  <a:pt x="495" y="1137"/>
                </a:cubicBezTo>
                <a:cubicBezTo>
                  <a:pt x="495" y="1195"/>
                  <a:pt x="487" y="1391"/>
                  <a:pt x="487" y="1391"/>
                </a:cubicBezTo>
                <a:lnTo>
                  <a:pt x="251" y="13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4448392" y="4514851"/>
            <a:ext cx="973139" cy="2343151"/>
          </a:xfrm>
          <a:custGeom>
            <a:avLst/>
            <a:gdLst>
              <a:gd name="T0" fmla="*/ 5 w 587"/>
              <a:gd name="T1" fmla="*/ 1411 h 1411"/>
              <a:gd name="T2" fmla="*/ 5 w 587"/>
              <a:gd name="T3" fmla="*/ 1224 h 1411"/>
              <a:gd name="T4" fmla="*/ 48 w 587"/>
              <a:gd name="T5" fmla="*/ 846 h 1411"/>
              <a:gd name="T6" fmla="*/ 45 w 587"/>
              <a:gd name="T7" fmla="*/ 624 h 1411"/>
              <a:gd name="T8" fmla="*/ 64 w 587"/>
              <a:gd name="T9" fmla="*/ 416 h 1411"/>
              <a:gd name="T10" fmla="*/ 56 w 587"/>
              <a:gd name="T11" fmla="*/ 322 h 1411"/>
              <a:gd name="T12" fmla="*/ 37 w 587"/>
              <a:gd name="T13" fmla="*/ 187 h 1411"/>
              <a:gd name="T14" fmla="*/ 40 w 587"/>
              <a:gd name="T15" fmla="*/ 144 h 1411"/>
              <a:gd name="T16" fmla="*/ 61 w 587"/>
              <a:gd name="T17" fmla="*/ 130 h 1411"/>
              <a:gd name="T18" fmla="*/ 94 w 587"/>
              <a:gd name="T19" fmla="*/ 156 h 1411"/>
              <a:gd name="T20" fmla="*/ 120 w 587"/>
              <a:gd name="T21" fmla="*/ 307 h 1411"/>
              <a:gd name="T22" fmla="*/ 126 w 587"/>
              <a:gd name="T23" fmla="*/ 332 h 1411"/>
              <a:gd name="T24" fmla="*/ 153 w 587"/>
              <a:gd name="T25" fmla="*/ 326 h 1411"/>
              <a:gd name="T26" fmla="*/ 153 w 587"/>
              <a:gd name="T27" fmla="*/ 211 h 1411"/>
              <a:gd name="T28" fmla="*/ 158 w 587"/>
              <a:gd name="T29" fmla="*/ 109 h 1411"/>
              <a:gd name="T30" fmla="*/ 185 w 587"/>
              <a:gd name="T31" fmla="*/ 28 h 1411"/>
              <a:gd name="T32" fmla="*/ 226 w 587"/>
              <a:gd name="T33" fmla="*/ 70 h 1411"/>
              <a:gd name="T34" fmla="*/ 223 w 587"/>
              <a:gd name="T35" fmla="*/ 179 h 1411"/>
              <a:gd name="T36" fmla="*/ 223 w 587"/>
              <a:gd name="T37" fmla="*/ 283 h 1411"/>
              <a:gd name="T38" fmla="*/ 234 w 587"/>
              <a:gd name="T39" fmla="*/ 304 h 1411"/>
              <a:gd name="T40" fmla="*/ 253 w 587"/>
              <a:gd name="T41" fmla="*/ 233 h 1411"/>
              <a:gd name="T42" fmla="*/ 264 w 587"/>
              <a:gd name="T43" fmla="*/ 167 h 1411"/>
              <a:gd name="T44" fmla="*/ 273 w 587"/>
              <a:gd name="T45" fmla="*/ 91 h 1411"/>
              <a:gd name="T46" fmla="*/ 275 w 587"/>
              <a:gd name="T47" fmla="*/ 27 h 1411"/>
              <a:gd name="T48" fmla="*/ 283 w 587"/>
              <a:gd name="T49" fmla="*/ 8 h 1411"/>
              <a:gd name="T50" fmla="*/ 306 w 587"/>
              <a:gd name="T51" fmla="*/ 0 h 1411"/>
              <a:gd name="T52" fmla="*/ 342 w 587"/>
              <a:gd name="T53" fmla="*/ 32 h 1411"/>
              <a:gd name="T54" fmla="*/ 342 w 587"/>
              <a:gd name="T55" fmla="*/ 101 h 1411"/>
              <a:gd name="T56" fmla="*/ 338 w 587"/>
              <a:gd name="T57" fmla="*/ 197 h 1411"/>
              <a:gd name="T58" fmla="*/ 317 w 587"/>
              <a:gd name="T59" fmla="*/ 283 h 1411"/>
              <a:gd name="T60" fmla="*/ 315 w 587"/>
              <a:gd name="T61" fmla="*/ 311 h 1411"/>
              <a:gd name="T62" fmla="*/ 338 w 587"/>
              <a:gd name="T63" fmla="*/ 301 h 1411"/>
              <a:gd name="T64" fmla="*/ 370 w 587"/>
              <a:gd name="T65" fmla="*/ 201 h 1411"/>
              <a:gd name="T66" fmla="*/ 376 w 587"/>
              <a:gd name="T67" fmla="*/ 125 h 1411"/>
              <a:gd name="T68" fmla="*/ 380 w 587"/>
              <a:gd name="T69" fmla="*/ 79 h 1411"/>
              <a:gd name="T70" fmla="*/ 409 w 587"/>
              <a:gd name="T71" fmla="*/ 60 h 1411"/>
              <a:gd name="T72" fmla="*/ 443 w 587"/>
              <a:gd name="T73" fmla="*/ 97 h 1411"/>
              <a:gd name="T74" fmla="*/ 440 w 587"/>
              <a:gd name="T75" fmla="*/ 196 h 1411"/>
              <a:gd name="T76" fmla="*/ 417 w 587"/>
              <a:gd name="T77" fmla="*/ 304 h 1411"/>
              <a:gd name="T78" fmla="*/ 393 w 587"/>
              <a:gd name="T79" fmla="*/ 419 h 1411"/>
              <a:gd name="T80" fmla="*/ 394 w 587"/>
              <a:gd name="T81" fmla="*/ 505 h 1411"/>
              <a:gd name="T82" fmla="*/ 406 w 587"/>
              <a:gd name="T83" fmla="*/ 508 h 1411"/>
              <a:gd name="T84" fmla="*/ 451 w 587"/>
              <a:gd name="T85" fmla="*/ 466 h 1411"/>
              <a:gd name="T86" fmla="*/ 519 w 587"/>
              <a:gd name="T87" fmla="*/ 414 h 1411"/>
              <a:gd name="T88" fmla="*/ 576 w 587"/>
              <a:gd name="T89" fmla="*/ 424 h 1411"/>
              <a:gd name="T90" fmla="*/ 581 w 587"/>
              <a:gd name="T91" fmla="*/ 450 h 1411"/>
              <a:gd name="T92" fmla="*/ 544 w 587"/>
              <a:gd name="T93" fmla="*/ 482 h 1411"/>
              <a:gd name="T94" fmla="*/ 520 w 587"/>
              <a:gd name="T95" fmla="*/ 518 h 1411"/>
              <a:gd name="T96" fmla="*/ 497 w 587"/>
              <a:gd name="T97" fmla="*/ 531 h 1411"/>
              <a:gd name="T98" fmla="*/ 462 w 587"/>
              <a:gd name="T99" fmla="*/ 591 h 1411"/>
              <a:gd name="T100" fmla="*/ 407 w 587"/>
              <a:gd name="T101" fmla="*/ 631 h 1411"/>
              <a:gd name="T102" fmla="*/ 332 w 587"/>
              <a:gd name="T103" fmla="*/ 699 h 1411"/>
              <a:gd name="T104" fmla="*/ 283 w 587"/>
              <a:gd name="T105" fmla="*/ 754 h 1411"/>
              <a:gd name="T106" fmla="*/ 258 w 587"/>
              <a:gd name="T107" fmla="*/ 896 h 1411"/>
              <a:gd name="T108" fmla="*/ 260 w 587"/>
              <a:gd name="T109" fmla="*/ 1037 h 1411"/>
              <a:gd name="T110" fmla="*/ 263 w 587"/>
              <a:gd name="T111" fmla="*/ 1411 h 1411"/>
              <a:gd name="T112" fmla="*/ 5 w 587"/>
              <a:gd name="T113" fmla="*/ 1411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87" h="1411">
                <a:moveTo>
                  <a:pt x="5" y="1411"/>
                </a:moveTo>
                <a:cubicBezTo>
                  <a:pt x="5" y="1411"/>
                  <a:pt x="0" y="1314"/>
                  <a:pt x="5" y="1224"/>
                </a:cubicBezTo>
                <a:cubicBezTo>
                  <a:pt x="11" y="1133"/>
                  <a:pt x="41" y="906"/>
                  <a:pt x="48" y="846"/>
                </a:cubicBezTo>
                <a:cubicBezTo>
                  <a:pt x="55" y="786"/>
                  <a:pt x="50" y="714"/>
                  <a:pt x="45" y="624"/>
                </a:cubicBezTo>
                <a:cubicBezTo>
                  <a:pt x="40" y="533"/>
                  <a:pt x="64" y="416"/>
                  <a:pt x="64" y="416"/>
                </a:cubicBezTo>
                <a:cubicBezTo>
                  <a:pt x="64" y="416"/>
                  <a:pt x="66" y="375"/>
                  <a:pt x="56" y="322"/>
                </a:cubicBezTo>
                <a:cubicBezTo>
                  <a:pt x="46" y="268"/>
                  <a:pt x="37" y="187"/>
                  <a:pt x="37" y="187"/>
                </a:cubicBezTo>
                <a:cubicBezTo>
                  <a:pt x="37" y="187"/>
                  <a:pt x="34" y="155"/>
                  <a:pt x="40" y="144"/>
                </a:cubicBezTo>
                <a:cubicBezTo>
                  <a:pt x="46" y="132"/>
                  <a:pt x="54" y="131"/>
                  <a:pt x="61" y="130"/>
                </a:cubicBezTo>
                <a:cubicBezTo>
                  <a:pt x="69" y="129"/>
                  <a:pt x="90" y="128"/>
                  <a:pt x="94" y="156"/>
                </a:cubicBezTo>
                <a:cubicBezTo>
                  <a:pt x="98" y="184"/>
                  <a:pt x="120" y="307"/>
                  <a:pt x="120" y="307"/>
                </a:cubicBezTo>
                <a:cubicBezTo>
                  <a:pt x="126" y="332"/>
                  <a:pt x="126" y="332"/>
                  <a:pt x="126" y="332"/>
                </a:cubicBezTo>
                <a:cubicBezTo>
                  <a:pt x="126" y="332"/>
                  <a:pt x="152" y="335"/>
                  <a:pt x="153" y="326"/>
                </a:cubicBezTo>
                <a:cubicBezTo>
                  <a:pt x="154" y="317"/>
                  <a:pt x="151" y="234"/>
                  <a:pt x="153" y="211"/>
                </a:cubicBezTo>
                <a:cubicBezTo>
                  <a:pt x="154" y="188"/>
                  <a:pt x="158" y="140"/>
                  <a:pt x="158" y="109"/>
                </a:cubicBezTo>
                <a:cubicBezTo>
                  <a:pt x="158" y="77"/>
                  <a:pt x="153" y="30"/>
                  <a:pt x="185" y="28"/>
                </a:cubicBezTo>
                <a:cubicBezTo>
                  <a:pt x="218" y="26"/>
                  <a:pt x="227" y="43"/>
                  <a:pt x="226" y="70"/>
                </a:cubicBezTo>
                <a:cubicBezTo>
                  <a:pt x="225" y="97"/>
                  <a:pt x="223" y="178"/>
                  <a:pt x="223" y="179"/>
                </a:cubicBezTo>
                <a:cubicBezTo>
                  <a:pt x="222" y="181"/>
                  <a:pt x="223" y="283"/>
                  <a:pt x="223" y="283"/>
                </a:cubicBezTo>
                <a:cubicBezTo>
                  <a:pt x="223" y="283"/>
                  <a:pt x="219" y="308"/>
                  <a:pt x="234" y="304"/>
                </a:cubicBezTo>
                <a:cubicBezTo>
                  <a:pt x="248" y="299"/>
                  <a:pt x="249" y="256"/>
                  <a:pt x="253" y="233"/>
                </a:cubicBezTo>
                <a:cubicBezTo>
                  <a:pt x="257" y="210"/>
                  <a:pt x="261" y="186"/>
                  <a:pt x="264" y="167"/>
                </a:cubicBezTo>
                <a:cubicBezTo>
                  <a:pt x="268" y="149"/>
                  <a:pt x="272" y="113"/>
                  <a:pt x="273" y="91"/>
                </a:cubicBezTo>
                <a:cubicBezTo>
                  <a:pt x="275" y="70"/>
                  <a:pt x="275" y="27"/>
                  <a:pt x="275" y="27"/>
                </a:cubicBezTo>
                <a:cubicBezTo>
                  <a:pt x="275" y="27"/>
                  <a:pt x="274" y="14"/>
                  <a:pt x="283" y="8"/>
                </a:cubicBezTo>
                <a:cubicBezTo>
                  <a:pt x="293" y="2"/>
                  <a:pt x="300" y="0"/>
                  <a:pt x="306" y="0"/>
                </a:cubicBezTo>
                <a:cubicBezTo>
                  <a:pt x="313" y="1"/>
                  <a:pt x="342" y="5"/>
                  <a:pt x="342" y="32"/>
                </a:cubicBezTo>
                <a:cubicBezTo>
                  <a:pt x="342" y="59"/>
                  <a:pt x="342" y="101"/>
                  <a:pt x="342" y="101"/>
                </a:cubicBezTo>
                <a:cubicBezTo>
                  <a:pt x="342" y="101"/>
                  <a:pt x="344" y="166"/>
                  <a:pt x="338" y="197"/>
                </a:cubicBezTo>
                <a:cubicBezTo>
                  <a:pt x="332" y="228"/>
                  <a:pt x="317" y="283"/>
                  <a:pt x="317" y="283"/>
                </a:cubicBezTo>
                <a:cubicBezTo>
                  <a:pt x="317" y="283"/>
                  <a:pt x="310" y="308"/>
                  <a:pt x="315" y="311"/>
                </a:cubicBezTo>
                <a:cubicBezTo>
                  <a:pt x="320" y="313"/>
                  <a:pt x="332" y="314"/>
                  <a:pt x="338" y="301"/>
                </a:cubicBezTo>
                <a:cubicBezTo>
                  <a:pt x="344" y="288"/>
                  <a:pt x="363" y="231"/>
                  <a:pt x="370" y="201"/>
                </a:cubicBezTo>
                <a:cubicBezTo>
                  <a:pt x="378" y="171"/>
                  <a:pt x="376" y="125"/>
                  <a:pt x="376" y="125"/>
                </a:cubicBezTo>
                <a:cubicBezTo>
                  <a:pt x="376" y="125"/>
                  <a:pt x="373" y="92"/>
                  <a:pt x="380" y="79"/>
                </a:cubicBezTo>
                <a:cubicBezTo>
                  <a:pt x="386" y="65"/>
                  <a:pt x="392" y="59"/>
                  <a:pt x="409" y="60"/>
                </a:cubicBezTo>
                <a:cubicBezTo>
                  <a:pt x="426" y="61"/>
                  <a:pt x="443" y="71"/>
                  <a:pt x="443" y="97"/>
                </a:cubicBezTo>
                <a:cubicBezTo>
                  <a:pt x="443" y="124"/>
                  <a:pt x="444" y="161"/>
                  <a:pt x="440" y="196"/>
                </a:cubicBezTo>
                <a:cubicBezTo>
                  <a:pt x="436" y="231"/>
                  <a:pt x="426" y="270"/>
                  <a:pt x="417" y="304"/>
                </a:cubicBezTo>
                <a:cubicBezTo>
                  <a:pt x="417" y="304"/>
                  <a:pt x="394" y="363"/>
                  <a:pt x="393" y="419"/>
                </a:cubicBezTo>
                <a:cubicBezTo>
                  <a:pt x="392" y="474"/>
                  <a:pt x="391" y="499"/>
                  <a:pt x="394" y="505"/>
                </a:cubicBezTo>
                <a:cubicBezTo>
                  <a:pt x="396" y="511"/>
                  <a:pt x="399" y="511"/>
                  <a:pt x="406" y="508"/>
                </a:cubicBezTo>
                <a:cubicBezTo>
                  <a:pt x="412" y="506"/>
                  <a:pt x="451" y="466"/>
                  <a:pt x="451" y="466"/>
                </a:cubicBezTo>
                <a:cubicBezTo>
                  <a:pt x="451" y="466"/>
                  <a:pt x="479" y="418"/>
                  <a:pt x="519" y="414"/>
                </a:cubicBezTo>
                <a:cubicBezTo>
                  <a:pt x="558" y="410"/>
                  <a:pt x="569" y="417"/>
                  <a:pt x="576" y="424"/>
                </a:cubicBezTo>
                <a:cubicBezTo>
                  <a:pt x="584" y="430"/>
                  <a:pt x="587" y="443"/>
                  <a:pt x="581" y="450"/>
                </a:cubicBezTo>
                <a:cubicBezTo>
                  <a:pt x="576" y="457"/>
                  <a:pt x="544" y="482"/>
                  <a:pt x="544" y="482"/>
                </a:cubicBezTo>
                <a:cubicBezTo>
                  <a:pt x="544" y="482"/>
                  <a:pt x="531" y="513"/>
                  <a:pt x="520" y="518"/>
                </a:cubicBezTo>
                <a:cubicBezTo>
                  <a:pt x="509" y="523"/>
                  <a:pt x="502" y="524"/>
                  <a:pt x="497" y="531"/>
                </a:cubicBezTo>
                <a:cubicBezTo>
                  <a:pt x="492" y="538"/>
                  <a:pt x="476" y="569"/>
                  <a:pt x="462" y="591"/>
                </a:cubicBezTo>
                <a:cubicBezTo>
                  <a:pt x="449" y="613"/>
                  <a:pt x="419" y="620"/>
                  <a:pt x="407" y="631"/>
                </a:cubicBezTo>
                <a:cubicBezTo>
                  <a:pt x="396" y="642"/>
                  <a:pt x="362" y="669"/>
                  <a:pt x="332" y="699"/>
                </a:cubicBezTo>
                <a:cubicBezTo>
                  <a:pt x="302" y="729"/>
                  <a:pt x="293" y="734"/>
                  <a:pt x="283" y="754"/>
                </a:cubicBezTo>
                <a:cubicBezTo>
                  <a:pt x="273" y="774"/>
                  <a:pt x="257" y="860"/>
                  <a:pt x="258" y="896"/>
                </a:cubicBezTo>
                <a:cubicBezTo>
                  <a:pt x="260" y="932"/>
                  <a:pt x="260" y="1037"/>
                  <a:pt x="260" y="1037"/>
                </a:cubicBezTo>
                <a:cubicBezTo>
                  <a:pt x="263" y="1411"/>
                  <a:pt x="263" y="1411"/>
                  <a:pt x="263" y="1411"/>
                </a:cubicBezTo>
                <a:lnTo>
                  <a:pt x="5" y="14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3123105" y="5051427"/>
            <a:ext cx="696913" cy="1806575"/>
          </a:xfrm>
          <a:custGeom>
            <a:avLst/>
            <a:gdLst>
              <a:gd name="T0" fmla="*/ 229 w 421"/>
              <a:gd name="T1" fmla="*/ 1088 h 1088"/>
              <a:gd name="T2" fmla="*/ 225 w 421"/>
              <a:gd name="T3" fmla="*/ 850 h 1088"/>
              <a:gd name="T4" fmla="*/ 217 w 421"/>
              <a:gd name="T5" fmla="*/ 644 h 1088"/>
              <a:gd name="T6" fmla="*/ 193 w 421"/>
              <a:gd name="T7" fmla="*/ 576 h 1088"/>
              <a:gd name="T8" fmla="*/ 133 w 421"/>
              <a:gd name="T9" fmla="*/ 525 h 1088"/>
              <a:gd name="T10" fmla="*/ 85 w 421"/>
              <a:gd name="T11" fmla="*/ 480 h 1088"/>
              <a:gd name="T12" fmla="*/ 51 w 421"/>
              <a:gd name="T13" fmla="*/ 427 h 1088"/>
              <a:gd name="T14" fmla="*/ 24 w 421"/>
              <a:gd name="T15" fmla="*/ 381 h 1088"/>
              <a:gd name="T16" fmla="*/ 15 w 421"/>
              <a:gd name="T17" fmla="*/ 328 h 1088"/>
              <a:gd name="T18" fmla="*/ 9 w 421"/>
              <a:gd name="T19" fmla="*/ 294 h 1088"/>
              <a:gd name="T20" fmla="*/ 56 w 421"/>
              <a:gd name="T21" fmla="*/ 311 h 1088"/>
              <a:gd name="T22" fmla="*/ 112 w 421"/>
              <a:gd name="T23" fmla="*/ 394 h 1088"/>
              <a:gd name="T24" fmla="*/ 124 w 421"/>
              <a:gd name="T25" fmla="*/ 388 h 1088"/>
              <a:gd name="T26" fmla="*/ 113 w 421"/>
              <a:gd name="T27" fmla="*/ 295 h 1088"/>
              <a:gd name="T28" fmla="*/ 98 w 421"/>
              <a:gd name="T29" fmla="*/ 211 h 1088"/>
              <a:gd name="T30" fmla="*/ 91 w 421"/>
              <a:gd name="T31" fmla="*/ 170 h 1088"/>
              <a:gd name="T32" fmla="*/ 105 w 421"/>
              <a:gd name="T33" fmla="*/ 55 h 1088"/>
              <a:gd name="T34" fmla="*/ 147 w 421"/>
              <a:gd name="T35" fmla="*/ 92 h 1088"/>
              <a:gd name="T36" fmla="*/ 157 w 421"/>
              <a:gd name="T37" fmla="*/ 206 h 1088"/>
              <a:gd name="T38" fmla="*/ 173 w 421"/>
              <a:gd name="T39" fmla="*/ 252 h 1088"/>
              <a:gd name="T40" fmla="*/ 186 w 421"/>
              <a:gd name="T41" fmla="*/ 243 h 1088"/>
              <a:gd name="T42" fmla="*/ 170 w 421"/>
              <a:gd name="T43" fmla="*/ 163 h 1088"/>
              <a:gd name="T44" fmla="*/ 166 w 421"/>
              <a:gd name="T45" fmla="*/ 77 h 1088"/>
              <a:gd name="T46" fmla="*/ 169 w 421"/>
              <a:gd name="T47" fmla="*/ 10 h 1088"/>
              <a:gd name="T48" fmla="*/ 193 w 421"/>
              <a:gd name="T49" fmla="*/ 0 h 1088"/>
              <a:gd name="T50" fmla="*/ 215 w 421"/>
              <a:gd name="T51" fmla="*/ 27 h 1088"/>
              <a:gd name="T52" fmla="*/ 220 w 421"/>
              <a:gd name="T53" fmla="*/ 129 h 1088"/>
              <a:gd name="T54" fmla="*/ 231 w 421"/>
              <a:gd name="T55" fmla="*/ 176 h 1088"/>
              <a:gd name="T56" fmla="*/ 238 w 421"/>
              <a:gd name="T57" fmla="*/ 242 h 1088"/>
              <a:gd name="T58" fmla="*/ 244 w 421"/>
              <a:gd name="T59" fmla="*/ 236 h 1088"/>
              <a:gd name="T60" fmla="*/ 239 w 421"/>
              <a:gd name="T61" fmla="*/ 162 h 1088"/>
              <a:gd name="T62" fmla="*/ 230 w 421"/>
              <a:gd name="T63" fmla="*/ 59 h 1088"/>
              <a:gd name="T64" fmla="*/ 253 w 421"/>
              <a:gd name="T65" fmla="*/ 26 h 1088"/>
              <a:gd name="T66" fmla="*/ 279 w 421"/>
              <a:gd name="T67" fmla="*/ 67 h 1088"/>
              <a:gd name="T68" fmla="*/ 288 w 421"/>
              <a:gd name="T69" fmla="*/ 121 h 1088"/>
              <a:gd name="T70" fmla="*/ 317 w 421"/>
              <a:gd name="T71" fmla="*/ 107 h 1088"/>
              <a:gd name="T72" fmla="*/ 341 w 421"/>
              <a:gd name="T73" fmla="*/ 150 h 1088"/>
              <a:gd name="T74" fmla="*/ 358 w 421"/>
              <a:gd name="T75" fmla="*/ 267 h 1088"/>
              <a:gd name="T76" fmla="*/ 381 w 421"/>
              <a:gd name="T77" fmla="*/ 348 h 1088"/>
              <a:gd name="T78" fmla="*/ 395 w 421"/>
              <a:gd name="T79" fmla="*/ 466 h 1088"/>
              <a:gd name="T80" fmla="*/ 391 w 421"/>
              <a:gd name="T81" fmla="*/ 621 h 1088"/>
              <a:gd name="T82" fmla="*/ 407 w 421"/>
              <a:gd name="T83" fmla="*/ 805 h 1088"/>
              <a:gd name="T84" fmla="*/ 416 w 421"/>
              <a:gd name="T85" fmla="*/ 880 h 1088"/>
              <a:gd name="T86" fmla="*/ 421 w 421"/>
              <a:gd name="T87" fmla="*/ 1088 h 1088"/>
              <a:gd name="T88" fmla="*/ 229 w 421"/>
              <a:gd name="T89" fmla="*/ 1088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21" h="1088">
                <a:moveTo>
                  <a:pt x="229" y="1088"/>
                </a:moveTo>
                <a:cubicBezTo>
                  <a:pt x="229" y="1088"/>
                  <a:pt x="223" y="912"/>
                  <a:pt x="225" y="850"/>
                </a:cubicBezTo>
                <a:cubicBezTo>
                  <a:pt x="227" y="789"/>
                  <a:pt x="223" y="675"/>
                  <a:pt x="217" y="644"/>
                </a:cubicBezTo>
                <a:cubicBezTo>
                  <a:pt x="210" y="613"/>
                  <a:pt x="210" y="585"/>
                  <a:pt x="193" y="576"/>
                </a:cubicBezTo>
                <a:cubicBezTo>
                  <a:pt x="177" y="567"/>
                  <a:pt x="133" y="525"/>
                  <a:pt x="133" y="525"/>
                </a:cubicBezTo>
                <a:cubicBezTo>
                  <a:pt x="85" y="480"/>
                  <a:pt x="85" y="480"/>
                  <a:pt x="85" y="480"/>
                </a:cubicBezTo>
                <a:cubicBezTo>
                  <a:pt x="85" y="480"/>
                  <a:pt x="66" y="451"/>
                  <a:pt x="51" y="427"/>
                </a:cubicBezTo>
                <a:cubicBezTo>
                  <a:pt x="37" y="404"/>
                  <a:pt x="31" y="400"/>
                  <a:pt x="24" y="381"/>
                </a:cubicBezTo>
                <a:cubicBezTo>
                  <a:pt x="16" y="362"/>
                  <a:pt x="24" y="355"/>
                  <a:pt x="15" y="328"/>
                </a:cubicBezTo>
                <a:cubicBezTo>
                  <a:pt x="5" y="300"/>
                  <a:pt x="0" y="297"/>
                  <a:pt x="9" y="294"/>
                </a:cubicBezTo>
                <a:cubicBezTo>
                  <a:pt x="18" y="290"/>
                  <a:pt x="32" y="280"/>
                  <a:pt x="56" y="311"/>
                </a:cubicBezTo>
                <a:cubicBezTo>
                  <a:pt x="80" y="342"/>
                  <a:pt x="112" y="383"/>
                  <a:pt x="112" y="394"/>
                </a:cubicBezTo>
                <a:cubicBezTo>
                  <a:pt x="113" y="406"/>
                  <a:pt x="127" y="405"/>
                  <a:pt x="124" y="388"/>
                </a:cubicBezTo>
                <a:cubicBezTo>
                  <a:pt x="122" y="371"/>
                  <a:pt x="113" y="295"/>
                  <a:pt x="113" y="295"/>
                </a:cubicBezTo>
                <a:cubicBezTo>
                  <a:pt x="98" y="211"/>
                  <a:pt x="98" y="211"/>
                  <a:pt x="98" y="211"/>
                </a:cubicBezTo>
                <a:cubicBezTo>
                  <a:pt x="98" y="211"/>
                  <a:pt x="91" y="196"/>
                  <a:pt x="91" y="170"/>
                </a:cubicBezTo>
                <a:cubicBezTo>
                  <a:pt x="91" y="145"/>
                  <a:pt x="88" y="65"/>
                  <a:pt x="105" y="55"/>
                </a:cubicBezTo>
                <a:cubicBezTo>
                  <a:pt x="123" y="45"/>
                  <a:pt x="147" y="47"/>
                  <a:pt x="147" y="92"/>
                </a:cubicBezTo>
                <a:cubicBezTo>
                  <a:pt x="147" y="136"/>
                  <a:pt x="157" y="206"/>
                  <a:pt x="157" y="206"/>
                </a:cubicBezTo>
                <a:cubicBezTo>
                  <a:pt x="157" y="206"/>
                  <a:pt x="166" y="250"/>
                  <a:pt x="173" y="252"/>
                </a:cubicBezTo>
                <a:cubicBezTo>
                  <a:pt x="180" y="254"/>
                  <a:pt x="190" y="252"/>
                  <a:pt x="186" y="243"/>
                </a:cubicBezTo>
                <a:cubicBezTo>
                  <a:pt x="181" y="235"/>
                  <a:pt x="174" y="177"/>
                  <a:pt x="170" y="163"/>
                </a:cubicBezTo>
                <a:cubicBezTo>
                  <a:pt x="166" y="149"/>
                  <a:pt x="166" y="101"/>
                  <a:pt x="166" y="77"/>
                </a:cubicBezTo>
                <a:cubicBezTo>
                  <a:pt x="165" y="53"/>
                  <a:pt x="159" y="18"/>
                  <a:pt x="169" y="10"/>
                </a:cubicBezTo>
                <a:cubicBezTo>
                  <a:pt x="179" y="2"/>
                  <a:pt x="185" y="0"/>
                  <a:pt x="193" y="0"/>
                </a:cubicBezTo>
                <a:cubicBezTo>
                  <a:pt x="201" y="0"/>
                  <a:pt x="216" y="7"/>
                  <a:pt x="215" y="27"/>
                </a:cubicBezTo>
                <a:cubicBezTo>
                  <a:pt x="214" y="46"/>
                  <a:pt x="219" y="114"/>
                  <a:pt x="220" y="129"/>
                </a:cubicBezTo>
                <a:cubicBezTo>
                  <a:pt x="222" y="145"/>
                  <a:pt x="232" y="158"/>
                  <a:pt x="231" y="176"/>
                </a:cubicBezTo>
                <a:cubicBezTo>
                  <a:pt x="231" y="193"/>
                  <a:pt x="231" y="234"/>
                  <a:pt x="238" y="242"/>
                </a:cubicBezTo>
                <a:cubicBezTo>
                  <a:pt x="245" y="249"/>
                  <a:pt x="246" y="243"/>
                  <a:pt x="244" y="236"/>
                </a:cubicBezTo>
                <a:cubicBezTo>
                  <a:pt x="242" y="229"/>
                  <a:pt x="238" y="195"/>
                  <a:pt x="239" y="162"/>
                </a:cubicBezTo>
                <a:cubicBezTo>
                  <a:pt x="240" y="129"/>
                  <a:pt x="230" y="80"/>
                  <a:pt x="230" y="59"/>
                </a:cubicBezTo>
                <a:cubicBezTo>
                  <a:pt x="230" y="38"/>
                  <a:pt x="234" y="24"/>
                  <a:pt x="253" y="26"/>
                </a:cubicBezTo>
                <a:cubicBezTo>
                  <a:pt x="271" y="27"/>
                  <a:pt x="274" y="33"/>
                  <a:pt x="279" y="67"/>
                </a:cubicBezTo>
                <a:cubicBezTo>
                  <a:pt x="284" y="101"/>
                  <a:pt x="288" y="121"/>
                  <a:pt x="288" y="121"/>
                </a:cubicBezTo>
                <a:cubicBezTo>
                  <a:pt x="288" y="121"/>
                  <a:pt x="300" y="103"/>
                  <a:pt x="317" y="107"/>
                </a:cubicBezTo>
                <a:cubicBezTo>
                  <a:pt x="333" y="112"/>
                  <a:pt x="333" y="125"/>
                  <a:pt x="341" y="150"/>
                </a:cubicBezTo>
                <a:cubicBezTo>
                  <a:pt x="350" y="175"/>
                  <a:pt x="358" y="267"/>
                  <a:pt x="358" y="267"/>
                </a:cubicBezTo>
                <a:cubicBezTo>
                  <a:pt x="358" y="267"/>
                  <a:pt x="377" y="304"/>
                  <a:pt x="381" y="348"/>
                </a:cubicBezTo>
                <a:cubicBezTo>
                  <a:pt x="384" y="392"/>
                  <a:pt x="397" y="424"/>
                  <a:pt x="395" y="466"/>
                </a:cubicBezTo>
                <a:cubicBezTo>
                  <a:pt x="393" y="508"/>
                  <a:pt x="388" y="594"/>
                  <a:pt x="391" y="621"/>
                </a:cubicBezTo>
                <a:cubicBezTo>
                  <a:pt x="393" y="649"/>
                  <a:pt x="407" y="805"/>
                  <a:pt x="407" y="805"/>
                </a:cubicBezTo>
                <a:cubicBezTo>
                  <a:pt x="416" y="880"/>
                  <a:pt x="416" y="880"/>
                  <a:pt x="416" y="880"/>
                </a:cubicBezTo>
                <a:cubicBezTo>
                  <a:pt x="421" y="1088"/>
                  <a:pt x="421" y="1088"/>
                  <a:pt x="421" y="1088"/>
                </a:cubicBezTo>
                <a:lnTo>
                  <a:pt x="229" y="1088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Volunteering will benefit 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0392" y="1690688"/>
            <a:ext cx="6383222" cy="265271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</a:rPr>
              <a:t>What are you going to get back?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3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ful Rainbow">
      <a:dk1>
        <a:sysClr val="windowText" lastClr="000000"/>
      </a:dk1>
      <a:lt1>
        <a:sysClr val="window" lastClr="FFFFFF"/>
      </a:lt1>
      <a:dk2>
        <a:srgbClr val="262222"/>
      </a:dk2>
      <a:lt2>
        <a:srgbClr val="E7E6E6"/>
      </a:lt2>
      <a:accent1>
        <a:srgbClr val="514E4E"/>
      </a:accent1>
      <a:accent2>
        <a:srgbClr val="3CCCFF"/>
      </a:accent2>
      <a:accent3>
        <a:srgbClr val="49E83E"/>
      </a:accent3>
      <a:accent4>
        <a:srgbClr val="FFD432"/>
      </a:accent4>
      <a:accent5>
        <a:srgbClr val="E84B30"/>
      </a:accent5>
      <a:accent6>
        <a:srgbClr val="B243FF"/>
      </a:accent6>
      <a:hlink>
        <a:srgbClr val="0563C1"/>
      </a:hlink>
      <a:folHlink>
        <a:srgbClr val="954F72"/>
      </a:folHlink>
    </a:clrScheme>
    <a:fontScheme name="Aria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1291</TotalTime>
  <Words>239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Arial Black</vt:lpstr>
      <vt:lpstr>Office Theme</vt:lpstr>
      <vt:lpstr>PowerPoint Presentation</vt:lpstr>
      <vt:lpstr>Things I need to know about Volunteer involving  organisations</vt:lpstr>
      <vt:lpstr>What I’ve discovered through my research</vt:lpstr>
      <vt:lpstr>Volunteer Organisation</vt:lpstr>
      <vt:lpstr>Role you can volunteer in</vt:lpstr>
      <vt:lpstr>I’m interested because…</vt:lpstr>
      <vt:lpstr>Volunteer Organisation –  Location</vt:lpstr>
      <vt:lpstr>Volunteer Organisation –  Availability &amp; Contacts</vt:lpstr>
      <vt:lpstr>Volunteering will benefit me</vt:lpstr>
      <vt:lpstr>Other things we need to know</vt:lpstr>
      <vt:lpstr>Cool fact #1</vt:lpstr>
      <vt:lpstr>Cool fact #2</vt:lpstr>
      <vt:lpstr>Cool fact #3</vt:lpstr>
      <vt:lpstr>Cool fact #4</vt:lpstr>
      <vt:lpstr>Cool fact #5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PresenterMedia.com</dc:creator>
  <cp:lastModifiedBy>Michelle Fitton</cp:lastModifiedBy>
  <cp:revision>32</cp:revision>
  <dcterms:created xsi:type="dcterms:W3CDTF">2017-02-27T20:05:52Z</dcterms:created>
  <dcterms:modified xsi:type="dcterms:W3CDTF">2021-10-05T02:09:42Z</dcterms:modified>
</cp:coreProperties>
</file>