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3.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78"/>
  </p:notesMasterIdLst>
  <p:sldIdLst>
    <p:sldId id="594" r:id="rId5"/>
    <p:sldId id="423" r:id="rId6"/>
    <p:sldId id="621" r:id="rId7"/>
    <p:sldId id="483" r:id="rId8"/>
    <p:sldId id="425" r:id="rId9"/>
    <p:sldId id="490" r:id="rId10"/>
    <p:sldId id="622" r:id="rId11"/>
    <p:sldId id="486" r:id="rId12"/>
    <p:sldId id="623" r:id="rId13"/>
    <p:sldId id="624" r:id="rId14"/>
    <p:sldId id="625" r:id="rId15"/>
    <p:sldId id="626" r:id="rId16"/>
    <p:sldId id="627" r:id="rId17"/>
    <p:sldId id="628" r:id="rId18"/>
    <p:sldId id="629" r:id="rId19"/>
    <p:sldId id="630" r:id="rId20"/>
    <p:sldId id="631" r:id="rId21"/>
    <p:sldId id="632" r:id="rId22"/>
    <p:sldId id="633" r:id="rId23"/>
    <p:sldId id="512" r:id="rId24"/>
    <p:sldId id="670" r:id="rId25"/>
    <p:sldId id="669" r:id="rId26"/>
    <p:sldId id="605" r:id="rId27"/>
    <p:sldId id="617" r:id="rId28"/>
    <p:sldId id="602" r:id="rId29"/>
    <p:sldId id="493" r:id="rId30"/>
    <p:sldId id="634" r:id="rId31"/>
    <p:sldId id="635" r:id="rId32"/>
    <p:sldId id="636" r:id="rId33"/>
    <p:sldId id="637" r:id="rId34"/>
    <p:sldId id="616" r:id="rId35"/>
    <p:sldId id="638" r:id="rId36"/>
    <p:sldId id="653" r:id="rId37"/>
    <p:sldId id="639" r:id="rId38"/>
    <p:sldId id="640" r:id="rId39"/>
    <p:sldId id="641" r:id="rId40"/>
    <p:sldId id="642" r:id="rId41"/>
    <p:sldId id="643" r:id="rId42"/>
    <p:sldId id="644" r:id="rId43"/>
    <p:sldId id="645" r:id="rId44"/>
    <p:sldId id="646" r:id="rId45"/>
    <p:sldId id="647" r:id="rId46"/>
    <p:sldId id="679" r:id="rId47"/>
    <p:sldId id="648" r:id="rId48"/>
    <p:sldId id="649" r:id="rId49"/>
    <p:sldId id="650" r:id="rId50"/>
    <p:sldId id="651" r:id="rId51"/>
    <p:sldId id="652" r:id="rId52"/>
    <p:sldId id="654" r:id="rId53"/>
    <p:sldId id="655" r:id="rId54"/>
    <p:sldId id="658" r:id="rId55"/>
    <p:sldId id="681" r:id="rId56"/>
    <p:sldId id="659" r:id="rId57"/>
    <p:sldId id="660" r:id="rId58"/>
    <p:sldId id="661" r:id="rId59"/>
    <p:sldId id="662" r:id="rId60"/>
    <p:sldId id="663" r:id="rId61"/>
    <p:sldId id="664" r:id="rId62"/>
    <p:sldId id="665" r:id="rId63"/>
    <p:sldId id="666" r:id="rId64"/>
    <p:sldId id="667" r:id="rId65"/>
    <p:sldId id="668" r:id="rId66"/>
    <p:sldId id="618" r:id="rId67"/>
    <p:sldId id="619" r:id="rId68"/>
    <p:sldId id="672" r:id="rId69"/>
    <p:sldId id="680" r:id="rId70"/>
    <p:sldId id="673" r:id="rId71"/>
    <p:sldId id="674" r:id="rId72"/>
    <p:sldId id="675" r:id="rId73"/>
    <p:sldId id="676" r:id="rId74"/>
    <p:sldId id="677" r:id="rId75"/>
    <p:sldId id="678" r:id="rId76"/>
    <p:sldId id="495" r:id="rId77"/>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8CF0A15-5995-47D5-89F7-7066E8618130}">
          <p14:sldIdLst>
            <p14:sldId id="594"/>
            <p14:sldId id="423"/>
            <p14:sldId id="621"/>
            <p14:sldId id="483"/>
            <p14:sldId id="425"/>
            <p14:sldId id="490"/>
            <p14:sldId id="622"/>
            <p14:sldId id="486"/>
            <p14:sldId id="623"/>
            <p14:sldId id="624"/>
            <p14:sldId id="625"/>
            <p14:sldId id="626"/>
            <p14:sldId id="627"/>
            <p14:sldId id="628"/>
            <p14:sldId id="629"/>
            <p14:sldId id="630"/>
            <p14:sldId id="631"/>
            <p14:sldId id="632"/>
            <p14:sldId id="633"/>
            <p14:sldId id="512"/>
            <p14:sldId id="670"/>
            <p14:sldId id="669"/>
            <p14:sldId id="605"/>
            <p14:sldId id="617"/>
            <p14:sldId id="602"/>
            <p14:sldId id="493"/>
            <p14:sldId id="634"/>
            <p14:sldId id="635"/>
            <p14:sldId id="636"/>
            <p14:sldId id="637"/>
            <p14:sldId id="616"/>
            <p14:sldId id="638"/>
            <p14:sldId id="653"/>
            <p14:sldId id="639"/>
            <p14:sldId id="640"/>
            <p14:sldId id="641"/>
            <p14:sldId id="642"/>
            <p14:sldId id="643"/>
            <p14:sldId id="644"/>
            <p14:sldId id="645"/>
            <p14:sldId id="646"/>
            <p14:sldId id="647"/>
            <p14:sldId id="679"/>
            <p14:sldId id="648"/>
            <p14:sldId id="649"/>
            <p14:sldId id="650"/>
            <p14:sldId id="651"/>
            <p14:sldId id="652"/>
            <p14:sldId id="654"/>
            <p14:sldId id="655"/>
            <p14:sldId id="658"/>
            <p14:sldId id="681"/>
            <p14:sldId id="659"/>
            <p14:sldId id="660"/>
            <p14:sldId id="661"/>
            <p14:sldId id="662"/>
            <p14:sldId id="663"/>
            <p14:sldId id="664"/>
            <p14:sldId id="665"/>
            <p14:sldId id="666"/>
            <p14:sldId id="667"/>
            <p14:sldId id="668"/>
            <p14:sldId id="618"/>
            <p14:sldId id="619"/>
            <p14:sldId id="672"/>
            <p14:sldId id="680"/>
            <p14:sldId id="673"/>
            <p14:sldId id="674"/>
            <p14:sldId id="675"/>
            <p14:sldId id="676"/>
            <p14:sldId id="677"/>
            <p14:sldId id="678"/>
            <p14:sldId id="495"/>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1027BC-C1A9-F36D-51F3-58F881368C5B}" name="Patricia Salonga" initials="PS" userId="S::pat@compliantlearningresources.com.au::76f727e5-d04c-4fbf-8a58-14be0f620d06" providerId="AD"/>
  <p188:author id="{C0543FFF-8B63-94E9-07D9-FFF8278ACBAD}" name="Jecho Gatbonton" initials="JG" userId="Jecho Gatbonto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echo Gatbonton" initials="JG" lastIdx="21" clrIdx="0">
    <p:extLst>
      <p:ext uri="{19B8F6BF-5375-455C-9EA6-DF929625EA0E}">
        <p15:presenceInfo xmlns:p15="http://schemas.microsoft.com/office/powerpoint/2012/main" userId="Jecho Gatbonton" providerId="None"/>
      </p:ext>
    </p:extLst>
  </p:cmAuthor>
  <p:cmAuthor id="2" name="User" initials="U" lastIdx="14" clrIdx="1">
    <p:extLst>
      <p:ext uri="{19B8F6BF-5375-455C-9EA6-DF929625EA0E}">
        <p15:presenceInfo xmlns:p15="http://schemas.microsoft.com/office/powerpoint/2012/main" userId="e70e8c4868419a60" providerId="Windows Live"/>
      </p:ext>
    </p:extLst>
  </p:cmAuthor>
  <p:cmAuthor id="3" name="Jaja Aspiras" initials="JA" lastIdx="6" clrIdx="2">
    <p:extLst>
      <p:ext uri="{19B8F6BF-5375-455C-9EA6-DF929625EA0E}">
        <p15:presenceInfo xmlns:p15="http://schemas.microsoft.com/office/powerpoint/2012/main" userId="S::jaja@compliantlearningresources.com.au::cd531861-756d-498e-b2bc-2a1c84de1f5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95E"/>
    <a:srgbClr val="FFFFFF"/>
    <a:srgbClr val="FFC63A"/>
    <a:srgbClr val="404040"/>
    <a:srgbClr val="48BB4F"/>
    <a:srgbClr val="4DC58D"/>
    <a:srgbClr val="70AD47"/>
    <a:srgbClr val="52CAB8"/>
    <a:srgbClr val="C8EA92"/>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90"/>
  </p:normalViewPr>
  <p:slideViewPr>
    <p:cSldViewPr snapToGrid="0">
      <p:cViewPr varScale="1">
        <p:scale>
          <a:sx n="101" d="100"/>
          <a:sy n="101" d="100"/>
        </p:scale>
        <p:origin x="876" y="108"/>
      </p:cViewPr>
      <p:guideLst>
        <p:guide orient="horz" pos="2160"/>
        <p:guide pos="3840"/>
      </p:guideLst>
    </p:cSldViewPr>
  </p:slideViewPr>
  <p:notesTextViewPr>
    <p:cViewPr>
      <p:scale>
        <a:sx n="3" d="2"/>
        <a:sy n="3" d="2"/>
      </p:scale>
      <p:origin x="0" y="0"/>
    </p:cViewPr>
  </p:notesTextViewPr>
  <p:sorterViewPr>
    <p:cViewPr>
      <p:scale>
        <a:sx n="33" d="100"/>
        <a:sy n="33" d="100"/>
      </p:scale>
      <p:origin x="0" y="-268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tags" Target="tags/tag1.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commentAuthors" Target="commentAuthors.xml"/><Relationship Id="rId85"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CD87DD-4C6A-46E5-870F-3F2615D555D2}"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AU"/>
        </a:p>
      </dgm:t>
    </dgm:pt>
    <dgm:pt modelId="{EC77C313-780F-40C5-800F-327D3FA92DE4}">
      <dgm:prSet phldrT="[Text]" custT="1"/>
      <dgm:spPr/>
      <dgm:t>
        <a:bodyPr/>
        <a:lstStyle/>
        <a:p>
          <a:pPr>
            <a:buFont typeface="Wingdings" panose="05000000000000000000" pitchFamily="2" charset="2"/>
            <a:buChar char=""/>
          </a:pPr>
          <a:r>
            <a:rPr lang="en-AU" sz="1800"/>
            <a:t>acquired brain injury</a:t>
          </a:r>
        </a:p>
      </dgm:t>
    </dgm:pt>
    <dgm:pt modelId="{1A2FFC21-8AB8-4B6B-8905-7BF55542D511}" type="parTrans" cxnId="{90630EF2-DF37-4238-A28C-8E3CDFA5298C}">
      <dgm:prSet/>
      <dgm:spPr/>
      <dgm:t>
        <a:bodyPr/>
        <a:lstStyle/>
        <a:p>
          <a:endParaRPr lang="en-AU"/>
        </a:p>
      </dgm:t>
    </dgm:pt>
    <dgm:pt modelId="{593E6B36-0CA6-41C0-BD45-A366E9C8E26D}" type="sibTrans" cxnId="{90630EF2-DF37-4238-A28C-8E3CDFA5298C}">
      <dgm:prSet/>
      <dgm:spPr/>
      <dgm:t>
        <a:bodyPr/>
        <a:lstStyle/>
        <a:p>
          <a:endParaRPr lang="en-AU"/>
        </a:p>
      </dgm:t>
    </dgm:pt>
    <dgm:pt modelId="{68767261-4CBE-4590-A72B-11D613039732}">
      <dgm:prSet phldrT="[Text]" custT="1"/>
      <dgm:spPr/>
      <dgm:t>
        <a:bodyPr/>
        <a:lstStyle/>
        <a:p>
          <a:pPr>
            <a:buFont typeface="Wingdings" panose="05000000000000000000" pitchFamily="2" charset="2"/>
            <a:buChar char=""/>
          </a:pPr>
          <a:r>
            <a:rPr lang="en-AU" sz="1800"/>
            <a:t>autism</a:t>
          </a:r>
        </a:p>
      </dgm:t>
    </dgm:pt>
    <dgm:pt modelId="{66C96792-3630-4ACB-9266-4C01FCAAB378}" type="parTrans" cxnId="{0A0C33BC-D175-47F9-A3EA-3C872BB8CA4E}">
      <dgm:prSet/>
      <dgm:spPr/>
      <dgm:t>
        <a:bodyPr/>
        <a:lstStyle/>
        <a:p>
          <a:endParaRPr lang="en-AU"/>
        </a:p>
      </dgm:t>
    </dgm:pt>
    <dgm:pt modelId="{EA4D5214-9DDE-4AD6-B45C-881E81A7E07E}" type="sibTrans" cxnId="{0A0C33BC-D175-47F9-A3EA-3C872BB8CA4E}">
      <dgm:prSet/>
      <dgm:spPr/>
      <dgm:t>
        <a:bodyPr/>
        <a:lstStyle/>
        <a:p>
          <a:endParaRPr lang="en-AU"/>
        </a:p>
      </dgm:t>
    </dgm:pt>
    <dgm:pt modelId="{54A17452-BCAA-4E4A-9028-3D61B46FC8D8}">
      <dgm:prSet phldrT="[Text]" custT="1"/>
      <dgm:spPr/>
      <dgm:t>
        <a:bodyPr/>
        <a:lstStyle/>
        <a:p>
          <a:pPr>
            <a:buFont typeface="Wingdings" panose="05000000000000000000" pitchFamily="2" charset="2"/>
            <a:buChar char=""/>
          </a:pPr>
          <a:r>
            <a:rPr lang="en-AU" sz="1800"/>
            <a:t>cognitive disabilities</a:t>
          </a:r>
        </a:p>
      </dgm:t>
    </dgm:pt>
    <dgm:pt modelId="{AD99445D-A3C3-4CF1-BD4C-6FC27AFE602C}" type="parTrans" cxnId="{B8D11C1B-F78C-4650-9B6F-D9A6A29C2AD4}">
      <dgm:prSet/>
      <dgm:spPr/>
      <dgm:t>
        <a:bodyPr/>
        <a:lstStyle/>
        <a:p>
          <a:endParaRPr lang="en-AU"/>
        </a:p>
      </dgm:t>
    </dgm:pt>
    <dgm:pt modelId="{921AABF5-691C-450F-8DE3-A28B1FA8CABB}" type="sibTrans" cxnId="{B8D11C1B-F78C-4650-9B6F-D9A6A29C2AD4}">
      <dgm:prSet/>
      <dgm:spPr/>
      <dgm:t>
        <a:bodyPr/>
        <a:lstStyle/>
        <a:p>
          <a:endParaRPr lang="en-AU"/>
        </a:p>
      </dgm:t>
    </dgm:pt>
    <dgm:pt modelId="{916152D5-6DA5-48C4-89BC-2837D932E72D}">
      <dgm:prSet phldrT="[Text]" custT="1"/>
      <dgm:spPr/>
      <dgm:t>
        <a:bodyPr/>
        <a:lstStyle/>
        <a:p>
          <a:pPr>
            <a:buFont typeface="Wingdings" panose="05000000000000000000" pitchFamily="2" charset="2"/>
            <a:buChar char=""/>
          </a:pPr>
          <a:r>
            <a:rPr lang="en-AU" sz="1800"/>
            <a:t>intellectual disability</a:t>
          </a:r>
        </a:p>
      </dgm:t>
    </dgm:pt>
    <dgm:pt modelId="{895B0FCB-3458-4552-A186-129508FC8BE0}" type="parTrans" cxnId="{9BF77A89-C52A-49E0-BBFA-9F09B2E9EFCF}">
      <dgm:prSet/>
      <dgm:spPr/>
      <dgm:t>
        <a:bodyPr/>
        <a:lstStyle/>
        <a:p>
          <a:endParaRPr lang="en-AU"/>
        </a:p>
      </dgm:t>
    </dgm:pt>
    <dgm:pt modelId="{1B33CE00-29BF-4790-948B-8C3DAD33B640}" type="sibTrans" cxnId="{9BF77A89-C52A-49E0-BBFA-9F09B2E9EFCF}">
      <dgm:prSet/>
      <dgm:spPr/>
      <dgm:t>
        <a:bodyPr/>
        <a:lstStyle/>
        <a:p>
          <a:endParaRPr lang="en-AU"/>
        </a:p>
      </dgm:t>
    </dgm:pt>
    <dgm:pt modelId="{8F6D60BB-6B98-4D2B-9D75-7B248800CF2F}">
      <dgm:prSet phldrT="[Text]" custT="1"/>
      <dgm:spPr/>
      <dgm:t>
        <a:bodyPr/>
        <a:lstStyle/>
        <a:p>
          <a:r>
            <a:rPr lang="en-AU" sz="1800" dirty="0"/>
            <a:t>some forms of physical, sensory, and language disability</a:t>
          </a:r>
        </a:p>
      </dgm:t>
    </dgm:pt>
    <dgm:pt modelId="{5C81592A-8B2B-4032-AB7B-CD5640FACC57}" type="parTrans" cxnId="{B72995EF-61C7-4FB1-AC29-3345823E9CD1}">
      <dgm:prSet/>
      <dgm:spPr/>
      <dgm:t>
        <a:bodyPr/>
        <a:lstStyle/>
        <a:p>
          <a:endParaRPr lang="en-AU"/>
        </a:p>
      </dgm:t>
    </dgm:pt>
    <dgm:pt modelId="{0EF5BC20-F106-4C04-9AD1-581AF76FF6CB}" type="sibTrans" cxnId="{B72995EF-61C7-4FB1-AC29-3345823E9CD1}">
      <dgm:prSet/>
      <dgm:spPr/>
      <dgm:t>
        <a:bodyPr/>
        <a:lstStyle/>
        <a:p>
          <a:endParaRPr lang="en-AU"/>
        </a:p>
      </dgm:t>
    </dgm:pt>
    <dgm:pt modelId="{E30FD241-527E-4B2E-8BA0-07D93F8BA86B}" type="pres">
      <dgm:prSet presAssocID="{5CCD87DD-4C6A-46E5-870F-3F2615D555D2}" presName="linear" presStyleCnt="0">
        <dgm:presLayoutVars>
          <dgm:animLvl val="lvl"/>
          <dgm:resizeHandles val="exact"/>
        </dgm:presLayoutVars>
      </dgm:prSet>
      <dgm:spPr/>
    </dgm:pt>
    <dgm:pt modelId="{13845C2B-729D-4332-8209-3728D05DCCDD}" type="pres">
      <dgm:prSet presAssocID="{EC77C313-780F-40C5-800F-327D3FA92DE4}" presName="parentText" presStyleLbl="node1" presStyleIdx="0" presStyleCnt="5" custLinFactNeighborX="-2065">
        <dgm:presLayoutVars>
          <dgm:chMax val="0"/>
          <dgm:bulletEnabled val="1"/>
        </dgm:presLayoutVars>
      </dgm:prSet>
      <dgm:spPr/>
    </dgm:pt>
    <dgm:pt modelId="{0734DDA3-A799-44B8-A9A3-5FB0A0CC517F}" type="pres">
      <dgm:prSet presAssocID="{593E6B36-0CA6-41C0-BD45-A366E9C8E26D}" presName="spacer" presStyleCnt="0"/>
      <dgm:spPr/>
    </dgm:pt>
    <dgm:pt modelId="{60E728BB-7861-45E6-88BD-0ADF9F8889BA}" type="pres">
      <dgm:prSet presAssocID="{68767261-4CBE-4590-A72B-11D613039732}" presName="parentText" presStyleLbl="node1" presStyleIdx="1" presStyleCnt="5">
        <dgm:presLayoutVars>
          <dgm:chMax val="0"/>
          <dgm:bulletEnabled val="1"/>
        </dgm:presLayoutVars>
      </dgm:prSet>
      <dgm:spPr/>
    </dgm:pt>
    <dgm:pt modelId="{D56A424A-46D9-4BFA-89CA-488D1F9E2264}" type="pres">
      <dgm:prSet presAssocID="{EA4D5214-9DDE-4AD6-B45C-881E81A7E07E}" presName="spacer" presStyleCnt="0"/>
      <dgm:spPr/>
    </dgm:pt>
    <dgm:pt modelId="{D8950972-F495-435E-A138-4C6E4A3AD5A8}" type="pres">
      <dgm:prSet presAssocID="{54A17452-BCAA-4E4A-9028-3D61B46FC8D8}" presName="parentText" presStyleLbl="node1" presStyleIdx="2" presStyleCnt="5">
        <dgm:presLayoutVars>
          <dgm:chMax val="0"/>
          <dgm:bulletEnabled val="1"/>
        </dgm:presLayoutVars>
      </dgm:prSet>
      <dgm:spPr/>
    </dgm:pt>
    <dgm:pt modelId="{FA3DC488-63F1-41C1-A8E8-FDACD2BDBCA9}" type="pres">
      <dgm:prSet presAssocID="{921AABF5-691C-450F-8DE3-A28B1FA8CABB}" presName="spacer" presStyleCnt="0"/>
      <dgm:spPr/>
    </dgm:pt>
    <dgm:pt modelId="{CC78975E-C431-4C23-8253-1856807F1645}" type="pres">
      <dgm:prSet presAssocID="{916152D5-6DA5-48C4-89BC-2837D932E72D}" presName="parentText" presStyleLbl="node1" presStyleIdx="3" presStyleCnt="5">
        <dgm:presLayoutVars>
          <dgm:chMax val="0"/>
          <dgm:bulletEnabled val="1"/>
        </dgm:presLayoutVars>
      </dgm:prSet>
      <dgm:spPr/>
    </dgm:pt>
    <dgm:pt modelId="{0C2945ED-8C55-46E1-9139-5B686E71F3CE}" type="pres">
      <dgm:prSet presAssocID="{1B33CE00-29BF-4790-948B-8C3DAD33B640}" presName="spacer" presStyleCnt="0"/>
      <dgm:spPr/>
    </dgm:pt>
    <dgm:pt modelId="{2229B7FA-39BD-4ADF-9750-8DD6CBFC058F}" type="pres">
      <dgm:prSet presAssocID="{8F6D60BB-6B98-4D2B-9D75-7B248800CF2F}" presName="parentText" presStyleLbl="node1" presStyleIdx="4" presStyleCnt="5">
        <dgm:presLayoutVars>
          <dgm:chMax val="0"/>
          <dgm:bulletEnabled val="1"/>
        </dgm:presLayoutVars>
      </dgm:prSet>
      <dgm:spPr/>
    </dgm:pt>
  </dgm:ptLst>
  <dgm:cxnLst>
    <dgm:cxn modelId="{B8D11C1B-F78C-4650-9B6F-D9A6A29C2AD4}" srcId="{5CCD87DD-4C6A-46E5-870F-3F2615D555D2}" destId="{54A17452-BCAA-4E4A-9028-3D61B46FC8D8}" srcOrd="2" destOrd="0" parTransId="{AD99445D-A3C3-4CF1-BD4C-6FC27AFE602C}" sibTransId="{921AABF5-691C-450F-8DE3-A28B1FA8CABB}"/>
    <dgm:cxn modelId="{5A70297C-EA40-474D-AE0E-A17B0C9B8245}" type="presOf" srcId="{54A17452-BCAA-4E4A-9028-3D61B46FC8D8}" destId="{D8950972-F495-435E-A138-4C6E4A3AD5A8}" srcOrd="0" destOrd="0" presId="urn:microsoft.com/office/officeart/2005/8/layout/vList2"/>
    <dgm:cxn modelId="{9BF77A89-C52A-49E0-BBFA-9F09B2E9EFCF}" srcId="{5CCD87DD-4C6A-46E5-870F-3F2615D555D2}" destId="{916152D5-6DA5-48C4-89BC-2837D932E72D}" srcOrd="3" destOrd="0" parTransId="{895B0FCB-3458-4552-A186-129508FC8BE0}" sibTransId="{1B33CE00-29BF-4790-948B-8C3DAD33B640}"/>
    <dgm:cxn modelId="{F80082B4-7162-42D3-B4F6-34A710E85492}" type="presOf" srcId="{5CCD87DD-4C6A-46E5-870F-3F2615D555D2}" destId="{E30FD241-527E-4B2E-8BA0-07D93F8BA86B}" srcOrd="0" destOrd="0" presId="urn:microsoft.com/office/officeart/2005/8/layout/vList2"/>
    <dgm:cxn modelId="{681877B8-3EA1-4EC7-8C3B-3474D926D282}" type="presOf" srcId="{8F6D60BB-6B98-4D2B-9D75-7B248800CF2F}" destId="{2229B7FA-39BD-4ADF-9750-8DD6CBFC058F}" srcOrd="0" destOrd="0" presId="urn:microsoft.com/office/officeart/2005/8/layout/vList2"/>
    <dgm:cxn modelId="{0A0C33BC-D175-47F9-A3EA-3C872BB8CA4E}" srcId="{5CCD87DD-4C6A-46E5-870F-3F2615D555D2}" destId="{68767261-4CBE-4590-A72B-11D613039732}" srcOrd="1" destOrd="0" parTransId="{66C96792-3630-4ACB-9266-4C01FCAAB378}" sibTransId="{EA4D5214-9DDE-4AD6-B45C-881E81A7E07E}"/>
    <dgm:cxn modelId="{BF4024BF-8823-47FD-9D26-DCC7EB2B85C8}" type="presOf" srcId="{916152D5-6DA5-48C4-89BC-2837D932E72D}" destId="{CC78975E-C431-4C23-8253-1856807F1645}" srcOrd="0" destOrd="0" presId="urn:microsoft.com/office/officeart/2005/8/layout/vList2"/>
    <dgm:cxn modelId="{7B7489CB-CF31-4F19-812A-DF06B9C5EB0D}" type="presOf" srcId="{68767261-4CBE-4590-A72B-11D613039732}" destId="{60E728BB-7861-45E6-88BD-0ADF9F8889BA}" srcOrd="0" destOrd="0" presId="urn:microsoft.com/office/officeart/2005/8/layout/vList2"/>
    <dgm:cxn modelId="{F2A06BEA-5BEF-478F-9A83-FFC4726E49A3}" type="presOf" srcId="{EC77C313-780F-40C5-800F-327D3FA92DE4}" destId="{13845C2B-729D-4332-8209-3728D05DCCDD}" srcOrd="0" destOrd="0" presId="urn:microsoft.com/office/officeart/2005/8/layout/vList2"/>
    <dgm:cxn modelId="{B72995EF-61C7-4FB1-AC29-3345823E9CD1}" srcId="{5CCD87DD-4C6A-46E5-870F-3F2615D555D2}" destId="{8F6D60BB-6B98-4D2B-9D75-7B248800CF2F}" srcOrd="4" destOrd="0" parTransId="{5C81592A-8B2B-4032-AB7B-CD5640FACC57}" sibTransId="{0EF5BC20-F106-4C04-9AD1-581AF76FF6CB}"/>
    <dgm:cxn modelId="{90630EF2-DF37-4238-A28C-8E3CDFA5298C}" srcId="{5CCD87DD-4C6A-46E5-870F-3F2615D555D2}" destId="{EC77C313-780F-40C5-800F-327D3FA92DE4}" srcOrd="0" destOrd="0" parTransId="{1A2FFC21-8AB8-4B6B-8905-7BF55542D511}" sibTransId="{593E6B36-0CA6-41C0-BD45-A366E9C8E26D}"/>
    <dgm:cxn modelId="{66AEE89A-20E5-478A-B384-180F3E84C910}" type="presParOf" srcId="{E30FD241-527E-4B2E-8BA0-07D93F8BA86B}" destId="{13845C2B-729D-4332-8209-3728D05DCCDD}" srcOrd="0" destOrd="0" presId="urn:microsoft.com/office/officeart/2005/8/layout/vList2"/>
    <dgm:cxn modelId="{B1D28EFC-3CD2-45CE-987A-2E4D318FB9E4}" type="presParOf" srcId="{E30FD241-527E-4B2E-8BA0-07D93F8BA86B}" destId="{0734DDA3-A799-44B8-A9A3-5FB0A0CC517F}" srcOrd="1" destOrd="0" presId="urn:microsoft.com/office/officeart/2005/8/layout/vList2"/>
    <dgm:cxn modelId="{B657212C-0ECE-44F7-BA98-BD61058926F8}" type="presParOf" srcId="{E30FD241-527E-4B2E-8BA0-07D93F8BA86B}" destId="{60E728BB-7861-45E6-88BD-0ADF9F8889BA}" srcOrd="2" destOrd="0" presId="urn:microsoft.com/office/officeart/2005/8/layout/vList2"/>
    <dgm:cxn modelId="{DA52FD88-0B6B-4E88-9C25-5CC510A79668}" type="presParOf" srcId="{E30FD241-527E-4B2E-8BA0-07D93F8BA86B}" destId="{D56A424A-46D9-4BFA-89CA-488D1F9E2264}" srcOrd="3" destOrd="0" presId="urn:microsoft.com/office/officeart/2005/8/layout/vList2"/>
    <dgm:cxn modelId="{4A3C875A-9C57-498C-85B4-94FB7A68521C}" type="presParOf" srcId="{E30FD241-527E-4B2E-8BA0-07D93F8BA86B}" destId="{D8950972-F495-435E-A138-4C6E4A3AD5A8}" srcOrd="4" destOrd="0" presId="urn:microsoft.com/office/officeart/2005/8/layout/vList2"/>
    <dgm:cxn modelId="{309BC834-5B48-4CAE-8378-E3ACC4E78F23}" type="presParOf" srcId="{E30FD241-527E-4B2E-8BA0-07D93F8BA86B}" destId="{FA3DC488-63F1-41C1-A8E8-FDACD2BDBCA9}" srcOrd="5" destOrd="0" presId="urn:microsoft.com/office/officeart/2005/8/layout/vList2"/>
    <dgm:cxn modelId="{5FC5B324-A775-43C0-9406-CFBAFC8EA57A}" type="presParOf" srcId="{E30FD241-527E-4B2E-8BA0-07D93F8BA86B}" destId="{CC78975E-C431-4C23-8253-1856807F1645}" srcOrd="6" destOrd="0" presId="urn:microsoft.com/office/officeart/2005/8/layout/vList2"/>
    <dgm:cxn modelId="{5696A171-0457-4C40-B0B0-7B8613BD93EF}" type="presParOf" srcId="{E30FD241-527E-4B2E-8BA0-07D93F8BA86B}" destId="{0C2945ED-8C55-46E1-9139-5B686E71F3CE}" srcOrd="7" destOrd="0" presId="urn:microsoft.com/office/officeart/2005/8/layout/vList2"/>
    <dgm:cxn modelId="{B4577E13-3C48-400C-846B-7604C69DA939}" type="presParOf" srcId="{E30FD241-527E-4B2E-8BA0-07D93F8BA86B}" destId="{2229B7FA-39BD-4ADF-9750-8DD6CBFC058F}"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17CF31-C7A6-4F5F-B8C3-E9739BA59349}"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15D40869-09C0-42D3-8326-96B2B09FDEAB}">
      <dgm:prSet phldrT="[Text]" custT="1"/>
      <dgm:spPr/>
      <dgm:t>
        <a:bodyPr/>
        <a:lstStyle/>
        <a:p>
          <a:r>
            <a:rPr lang="en-US" sz="1800" b="1"/>
            <a:t>Cognitive Skills</a:t>
          </a:r>
        </a:p>
      </dgm:t>
    </dgm:pt>
    <dgm:pt modelId="{A76DAF79-C9F2-44F8-9877-6356C48ACABC}" type="parTrans" cxnId="{C7CD5D28-B505-464A-835B-721860661DA5}">
      <dgm:prSet/>
      <dgm:spPr/>
      <dgm:t>
        <a:bodyPr/>
        <a:lstStyle/>
        <a:p>
          <a:endParaRPr lang="en-US"/>
        </a:p>
      </dgm:t>
    </dgm:pt>
    <dgm:pt modelId="{0A3F5D6E-F5C4-4EC8-9EB3-44092DDDCD23}" type="sibTrans" cxnId="{C7CD5D28-B505-464A-835B-721860661DA5}">
      <dgm:prSet/>
      <dgm:spPr/>
      <dgm:t>
        <a:bodyPr/>
        <a:lstStyle/>
        <a:p>
          <a:endParaRPr lang="en-US"/>
        </a:p>
      </dgm:t>
    </dgm:pt>
    <dgm:pt modelId="{CC881301-C93A-4BB8-8DD0-120217810161}">
      <dgm:prSet phldrT="[Text]" custT="1"/>
      <dgm:spPr/>
      <dgm:t>
        <a:bodyPr/>
        <a:lstStyle/>
        <a:p>
          <a:r>
            <a:rPr lang="en-US" sz="1800">
              <a:solidFill>
                <a:schemeClr val="tx1">
                  <a:lumMod val="75000"/>
                  <a:lumOff val="25000"/>
                </a:schemeClr>
              </a:solidFill>
            </a:rPr>
            <a:t>memorisation</a:t>
          </a:r>
        </a:p>
      </dgm:t>
    </dgm:pt>
    <dgm:pt modelId="{68BF6A95-6C58-4435-8C85-7B336533E6C9}" type="parTrans" cxnId="{01C363B2-5D75-49E7-A469-F25D75B6A114}">
      <dgm:prSet/>
      <dgm:spPr/>
      <dgm:t>
        <a:bodyPr/>
        <a:lstStyle/>
        <a:p>
          <a:endParaRPr lang="en-US"/>
        </a:p>
      </dgm:t>
    </dgm:pt>
    <dgm:pt modelId="{C3DC44F7-9A01-47B0-9623-CE183ADE9E01}" type="sibTrans" cxnId="{01C363B2-5D75-49E7-A469-F25D75B6A114}">
      <dgm:prSet/>
      <dgm:spPr/>
      <dgm:t>
        <a:bodyPr/>
        <a:lstStyle/>
        <a:p>
          <a:endParaRPr lang="en-US"/>
        </a:p>
      </dgm:t>
    </dgm:pt>
    <dgm:pt modelId="{54F06D69-F319-43ED-B135-010C9513578A}">
      <dgm:prSet phldrT="[Text]" custT="1"/>
      <dgm:spPr/>
      <dgm:t>
        <a:bodyPr/>
        <a:lstStyle/>
        <a:p>
          <a:r>
            <a:rPr lang="en-US" sz="1800">
              <a:solidFill>
                <a:schemeClr val="tx1">
                  <a:lumMod val="75000"/>
                  <a:lumOff val="25000"/>
                </a:schemeClr>
              </a:solidFill>
            </a:rPr>
            <a:t>reading and comprehension</a:t>
          </a:r>
        </a:p>
      </dgm:t>
    </dgm:pt>
    <dgm:pt modelId="{989B55D8-D2A4-49AE-955E-B324FA94D072}" type="parTrans" cxnId="{195080B9-3054-452C-8A5C-4A9A48EF83D6}">
      <dgm:prSet/>
      <dgm:spPr/>
      <dgm:t>
        <a:bodyPr/>
        <a:lstStyle/>
        <a:p>
          <a:endParaRPr lang="en-US"/>
        </a:p>
      </dgm:t>
    </dgm:pt>
    <dgm:pt modelId="{AAE8AD05-F398-4C1A-BD16-DAA78322B699}" type="sibTrans" cxnId="{195080B9-3054-452C-8A5C-4A9A48EF83D6}">
      <dgm:prSet/>
      <dgm:spPr/>
      <dgm:t>
        <a:bodyPr/>
        <a:lstStyle/>
        <a:p>
          <a:endParaRPr lang="en-US"/>
        </a:p>
      </dgm:t>
    </dgm:pt>
    <dgm:pt modelId="{E8BDE4DD-D1D7-49C4-810F-963170D2C7A5}">
      <dgm:prSet phldrT="[Text]" custT="1"/>
      <dgm:spPr/>
      <dgm:t>
        <a:bodyPr/>
        <a:lstStyle/>
        <a:p>
          <a:r>
            <a:rPr lang="en-US" sz="1800" b="1"/>
            <a:t>Practical Skills</a:t>
          </a:r>
        </a:p>
      </dgm:t>
    </dgm:pt>
    <dgm:pt modelId="{EE63ACE1-3F01-432B-ACF1-BFA78670345E}" type="parTrans" cxnId="{5C62514C-5631-4229-8992-9C158A2BF13B}">
      <dgm:prSet/>
      <dgm:spPr/>
      <dgm:t>
        <a:bodyPr/>
        <a:lstStyle/>
        <a:p>
          <a:endParaRPr lang="en-US"/>
        </a:p>
      </dgm:t>
    </dgm:pt>
    <dgm:pt modelId="{A4784DF6-1934-41DE-B5EA-1BEE86CF836C}" type="sibTrans" cxnId="{5C62514C-5631-4229-8992-9C158A2BF13B}">
      <dgm:prSet/>
      <dgm:spPr/>
      <dgm:t>
        <a:bodyPr/>
        <a:lstStyle/>
        <a:p>
          <a:endParaRPr lang="en-US"/>
        </a:p>
      </dgm:t>
    </dgm:pt>
    <dgm:pt modelId="{E76B871D-12C9-4D4E-9A89-C1EC6C29F47E}">
      <dgm:prSet phldrT="[Text]" custT="1"/>
      <dgm:spPr/>
      <dgm:t>
        <a:bodyPr/>
        <a:lstStyle/>
        <a:p>
          <a:r>
            <a:rPr lang="en-US" sz="1800" dirty="0">
              <a:solidFill>
                <a:schemeClr val="tx1">
                  <a:lumMod val="75000"/>
                  <a:lumOff val="25000"/>
                </a:schemeClr>
              </a:solidFill>
            </a:rPr>
            <a:t>personal grooming</a:t>
          </a:r>
        </a:p>
      </dgm:t>
    </dgm:pt>
    <dgm:pt modelId="{88A2C6E9-0C2E-4720-A835-FFE446CBFA9A}" type="parTrans" cxnId="{F93569AB-1B42-4CD3-8A78-63F555A0D219}">
      <dgm:prSet/>
      <dgm:spPr/>
      <dgm:t>
        <a:bodyPr/>
        <a:lstStyle/>
        <a:p>
          <a:endParaRPr lang="en-US"/>
        </a:p>
      </dgm:t>
    </dgm:pt>
    <dgm:pt modelId="{E5D53872-1135-4E9C-86E5-5AD98AEDD3BB}" type="sibTrans" cxnId="{F93569AB-1B42-4CD3-8A78-63F555A0D219}">
      <dgm:prSet/>
      <dgm:spPr/>
      <dgm:t>
        <a:bodyPr/>
        <a:lstStyle/>
        <a:p>
          <a:endParaRPr lang="en-US"/>
        </a:p>
      </dgm:t>
    </dgm:pt>
    <dgm:pt modelId="{F0E9A381-5DD0-4362-9DD3-8F93C18093B8}">
      <dgm:prSet phldrT="[Text]" custT="1"/>
      <dgm:spPr/>
      <dgm:t>
        <a:bodyPr/>
        <a:lstStyle/>
        <a:p>
          <a:r>
            <a:rPr lang="en-US" sz="1800">
              <a:solidFill>
                <a:schemeClr val="tx1">
                  <a:lumMod val="75000"/>
                  <a:lumOff val="25000"/>
                </a:schemeClr>
              </a:solidFill>
            </a:rPr>
            <a:t>making decisions</a:t>
          </a:r>
        </a:p>
      </dgm:t>
    </dgm:pt>
    <dgm:pt modelId="{34CB8F4D-E9F9-4A45-845E-302A652E71CD}" type="parTrans" cxnId="{13ACC2A1-2E4F-43B3-9155-30EFAB7E6BF3}">
      <dgm:prSet/>
      <dgm:spPr/>
      <dgm:t>
        <a:bodyPr/>
        <a:lstStyle/>
        <a:p>
          <a:endParaRPr lang="en-US"/>
        </a:p>
      </dgm:t>
    </dgm:pt>
    <dgm:pt modelId="{DB1C0BC9-E35A-4485-A027-420E5A2BCB0B}" type="sibTrans" cxnId="{13ACC2A1-2E4F-43B3-9155-30EFAB7E6BF3}">
      <dgm:prSet/>
      <dgm:spPr/>
      <dgm:t>
        <a:bodyPr/>
        <a:lstStyle/>
        <a:p>
          <a:endParaRPr lang="en-US"/>
        </a:p>
      </dgm:t>
    </dgm:pt>
    <dgm:pt modelId="{677CC928-9030-4692-BA70-52B96FAC2E5D}">
      <dgm:prSet phldrT="[Text]" custT="1"/>
      <dgm:spPr/>
      <dgm:t>
        <a:bodyPr/>
        <a:lstStyle/>
        <a:p>
          <a:r>
            <a:rPr lang="en-US" sz="1800" b="1"/>
            <a:t>Social-emotional Skills</a:t>
          </a:r>
        </a:p>
      </dgm:t>
    </dgm:pt>
    <dgm:pt modelId="{A8F1F65D-FD3B-4FBE-9AF0-3980ACC2A835}" type="parTrans" cxnId="{B527BA43-4AC1-4CFA-9944-F433DAD7710F}">
      <dgm:prSet/>
      <dgm:spPr/>
      <dgm:t>
        <a:bodyPr/>
        <a:lstStyle/>
        <a:p>
          <a:endParaRPr lang="en-US"/>
        </a:p>
      </dgm:t>
    </dgm:pt>
    <dgm:pt modelId="{EE0F5398-7CAF-4345-B89F-88B0774C3F68}" type="sibTrans" cxnId="{B527BA43-4AC1-4CFA-9944-F433DAD7710F}">
      <dgm:prSet/>
      <dgm:spPr/>
      <dgm:t>
        <a:bodyPr/>
        <a:lstStyle/>
        <a:p>
          <a:endParaRPr lang="en-US"/>
        </a:p>
      </dgm:t>
    </dgm:pt>
    <dgm:pt modelId="{87B1B198-F2DD-4043-8D02-DD0E30F2758F}">
      <dgm:prSet phldrT="[Text]" custT="1"/>
      <dgm:spPr/>
      <dgm:t>
        <a:bodyPr/>
        <a:lstStyle/>
        <a:p>
          <a:r>
            <a:rPr lang="en-US" sz="1800">
              <a:solidFill>
                <a:schemeClr val="tx1">
                  <a:lumMod val="75000"/>
                  <a:lumOff val="25000"/>
                </a:schemeClr>
              </a:solidFill>
            </a:rPr>
            <a:t>empathy</a:t>
          </a:r>
        </a:p>
      </dgm:t>
    </dgm:pt>
    <dgm:pt modelId="{0F009754-38B3-4FD6-B3F0-BE6D03CAC5B4}" type="parTrans" cxnId="{25A9B925-4BCD-4C94-8CB9-872FD9332F35}">
      <dgm:prSet/>
      <dgm:spPr/>
      <dgm:t>
        <a:bodyPr/>
        <a:lstStyle/>
        <a:p>
          <a:endParaRPr lang="en-US"/>
        </a:p>
      </dgm:t>
    </dgm:pt>
    <dgm:pt modelId="{FFDD5924-CB48-4367-8F31-7CB90992E8F8}" type="sibTrans" cxnId="{25A9B925-4BCD-4C94-8CB9-872FD9332F35}">
      <dgm:prSet/>
      <dgm:spPr/>
      <dgm:t>
        <a:bodyPr/>
        <a:lstStyle/>
        <a:p>
          <a:endParaRPr lang="en-US"/>
        </a:p>
      </dgm:t>
    </dgm:pt>
    <dgm:pt modelId="{00225E90-1D21-4211-A794-DB2D44D65A5C}">
      <dgm:prSet phldrT="[Text]" custT="1"/>
      <dgm:spPr/>
      <dgm:t>
        <a:bodyPr/>
        <a:lstStyle/>
        <a:p>
          <a:r>
            <a:rPr lang="en-US" sz="1800">
              <a:solidFill>
                <a:schemeClr val="tx1">
                  <a:lumMod val="75000"/>
                  <a:lumOff val="25000"/>
                </a:schemeClr>
              </a:solidFill>
            </a:rPr>
            <a:t>awareness of social rules</a:t>
          </a:r>
        </a:p>
      </dgm:t>
    </dgm:pt>
    <dgm:pt modelId="{6C5FB1D7-6B62-4246-9A07-62F161605FAD}" type="parTrans" cxnId="{D8B6D574-4FCB-477E-B7E7-EAE3B9D272CF}">
      <dgm:prSet/>
      <dgm:spPr/>
      <dgm:t>
        <a:bodyPr/>
        <a:lstStyle/>
        <a:p>
          <a:endParaRPr lang="en-US"/>
        </a:p>
      </dgm:t>
    </dgm:pt>
    <dgm:pt modelId="{66B14D3F-ECEA-4D9A-A0F8-F13AEE2D2E48}" type="sibTrans" cxnId="{D8B6D574-4FCB-477E-B7E7-EAE3B9D272CF}">
      <dgm:prSet/>
      <dgm:spPr/>
      <dgm:t>
        <a:bodyPr/>
        <a:lstStyle/>
        <a:p>
          <a:endParaRPr lang="en-US"/>
        </a:p>
      </dgm:t>
    </dgm:pt>
    <dgm:pt modelId="{90A7D205-E5D0-43A5-B286-9DE6BE902AA4}">
      <dgm:prSet phldrT="[Text]" custT="1"/>
      <dgm:spPr/>
      <dgm:t>
        <a:bodyPr/>
        <a:lstStyle/>
        <a:p>
          <a:r>
            <a:rPr lang="en-US" sz="1800">
              <a:solidFill>
                <a:schemeClr val="tx1">
                  <a:lumMod val="75000"/>
                  <a:lumOff val="25000"/>
                </a:schemeClr>
              </a:solidFill>
            </a:rPr>
            <a:t>writing</a:t>
          </a:r>
        </a:p>
      </dgm:t>
    </dgm:pt>
    <dgm:pt modelId="{31FCA554-F086-4DC5-A841-2887B98AA9C1}" type="parTrans" cxnId="{BD7EA3EC-BE42-469B-8916-903B0CC7611E}">
      <dgm:prSet/>
      <dgm:spPr/>
      <dgm:t>
        <a:bodyPr/>
        <a:lstStyle/>
        <a:p>
          <a:endParaRPr lang="en-US"/>
        </a:p>
      </dgm:t>
    </dgm:pt>
    <dgm:pt modelId="{87E68278-3D97-4438-A2F5-AEA3277DC0A6}" type="sibTrans" cxnId="{BD7EA3EC-BE42-469B-8916-903B0CC7611E}">
      <dgm:prSet/>
      <dgm:spPr/>
      <dgm:t>
        <a:bodyPr/>
        <a:lstStyle/>
        <a:p>
          <a:endParaRPr lang="en-US"/>
        </a:p>
      </dgm:t>
    </dgm:pt>
    <dgm:pt modelId="{64EE85EE-60EB-4738-8526-865B8627CB8A}">
      <dgm:prSet phldrT="[Text]" custT="1"/>
      <dgm:spPr/>
      <dgm:t>
        <a:bodyPr/>
        <a:lstStyle/>
        <a:p>
          <a:r>
            <a:rPr lang="en-US" sz="1800" dirty="0">
              <a:solidFill>
                <a:schemeClr val="tx1">
                  <a:lumMod val="75000"/>
                  <a:lumOff val="25000"/>
                </a:schemeClr>
              </a:solidFill>
            </a:rPr>
            <a:t>computation</a:t>
          </a:r>
        </a:p>
      </dgm:t>
    </dgm:pt>
    <dgm:pt modelId="{DDC70777-0A01-4721-8EF3-DE6618781778}" type="parTrans" cxnId="{63FAAD17-6C84-4155-B4C3-51D719BF6FA0}">
      <dgm:prSet/>
      <dgm:spPr/>
      <dgm:t>
        <a:bodyPr/>
        <a:lstStyle/>
        <a:p>
          <a:endParaRPr lang="en-US"/>
        </a:p>
      </dgm:t>
    </dgm:pt>
    <dgm:pt modelId="{30E058FF-E3A9-4694-8440-1CE19B681C2B}" type="sibTrans" cxnId="{63FAAD17-6C84-4155-B4C3-51D719BF6FA0}">
      <dgm:prSet/>
      <dgm:spPr/>
      <dgm:t>
        <a:bodyPr/>
        <a:lstStyle/>
        <a:p>
          <a:endParaRPr lang="en-US"/>
        </a:p>
      </dgm:t>
    </dgm:pt>
    <dgm:pt modelId="{78997FF0-9177-4383-826E-C20A6A8AB5F1}">
      <dgm:prSet phldrT="[Text]" custT="1"/>
      <dgm:spPr/>
      <dgm:t>
        <a:bodyPr/>
        <a:lstStyle/>
        <a:p>
          <a:r>
            <a:rPr lang="en-US" sz="1800">
              <a:solidFill>
                <a:schemeClr val="tx1">
                  <a:lumMod val="75000"/>
                  <a:lumOff val="25000"/>
                </a:schemeClr>
              </a:solidFill>
            </a:rPr>
            <a:t>avoiding injuries</a:t>
          </a:r>
        </a:p>
      </dgm:t>
    </dgm:pt>
    <dgm:pt modelId="{6727C1C8-C4AC-4169-9F38-CECFEC409395}" type="parTrans" cxnId="{2A38A788-FD38-4D3A-875B-9D6C9D6DAA0F}">
      <dgm:prSet/>
      <dgm:spPr/>
      <dgm:t>
        <a:bodyPr/>
        <a:lstStyle/>
        <a:p>
          <a:endParaRPr lang="en-US"/>
        </a:p>
      </dgm:t>
    </dgm:pt>
    <dgm:pt modelId="{A7029B4F-1553-4461-B6CE-F054DD94EDD7}" type="sibTrans" cxnId="{2A38A788-FD38-4D3A-875B-9D6C9D6DAA0F}">
      <dgm:prSet/>
      <dgm:spPr/>
      <dgm:t>
        <a:bodyPr/>
        <a:lstStyle/>
        <a:p>
          <a:endParaRPr lang="en-US"/>
        </a:p>
      </dgm:t>
    </dgm:pt>
    <dgm:pt modelId="{64578299-6B31-405E-9D57-6F0DA6E20C92}">
      <dgm:prSet phldrT="[Text]" custT="1"/>
      <dgm:spPr/>
      <dgm:t>
        <a:bodyPr/>
        <a:lstStyle/>
        <a:p>
          <a:r>
            <a:rPr lang="en-US" sz="1800" dirty="0">
              <a:solidFill>
                <a:schemeClr val="tx1">
                  <a:lumMod val="75000"/>
                  <a:lumOff val="25000"/>
                </a:schemeClr>
              </a:solidFill>
            </a:rPr>
            <a:t>awareness of own feelings</a:t>
          </a:r>
        </a:p>
      </dgm:t>
    </dgm:pt>
    <dgm:pt modelId="{3B759679-4232-48B8-BB4E-D67010257627}" type="parTrans" cxnId="{8D37787F-989C-4F4D-914A-49C33863155A}">
      <dgm:prSet/>
      <dgm:spPr/>
      <dgm:t>
        <a:bodyPr/>
        <a:lstStyle/>
        <a:p>
          <a:endParaRPr lang="en-US"/>
        </a:p>
      </dgm:t>
    </dgm:pt>
    <dgm:pt modelId="{4F95FABA-9B42-42F8-82AA-7D4B4C942DC2}" type="sibTrans" cxnId="{8D37787F-989C-4F4D-914A-49C33863155A}">
      <dgm:prSet/>
      <dgm:spPr/>
      <dgm:t>
        <a:bodyPr/>
        <a:lstStyle/>
        <a:p>
          <a:endParaRPr lang="en-US"/>
        </a:p>
      </dgm:t>
    </dgm:pt>
    <dgm:pt modelId="{5349295B-08CA-4F36-8D41-DDF84C5EAF8D}">
      <dgm:prSet phldrT="[Text]" custT="1"/>
      <dgm:spPr/>
      <dgm:t>
        <a:bodyPr/>
        <a:lstStyle/>
        <a:p>
          <a:r>
            <a:rPr lang="en-US" sz="1800" dirty="0">
              <a:solidFill>
                <a:schemeClr val="tx1">
                  <a:lumMod val="75000"/>
                  <a:lumOff val="25000"/>
                </a:schemeClr>
              </a:solidFill>
            </a:rPr>
            <a:t>reading facial expressions</a:t>
          </a:r>
        </a:p>
      </dgm:t>
    </dgm:pt>
    <dgm:pt modelId="{81DD4C8D-F2AA-492D-986F-893469241AA2}" type="parTrans" cxnId="{D0B91673-38AD-441B-914F-FDF9AA58D434}">
      <dgm:prSet/>
      <dgm:spPr/>
      <dgm:t>
        <a:bodyPr/>
        <a:lstStyle/>
        <a:p>
          <a:endParaRPr lang="en-US"/>
        </a:p>
      </dgm:t>
    </dgm:pt>
    <dgm:pt modelId="{722F0D2C-8471-4079-B2B2-88E01B48C9E8}" type="sibTrans" cxnId="{D0B91673-38AD-441B-914F-FDF9AA58D434}">
      <dgm:prSet/>
      <dgm:spPr/>
      <dgm:t>
        <a:bodyPr/>
        <a:lstStyle/>
        <a:p>
          <a:endParaRPr lang="en-US"/>
        </a:p>
      </dgm:t>
    </dgm:pt>
    <dgm:pt modelId="{8A534E56-B1DF-4424-B35C-3CF34F7D4E2F}">
      <dgm:prSet phldrT="[Text]" custT="1"/>
      <dgm:spPr/>
      <dgm:t>
        <a:bodyPr/>
        <a:lstStyle/>
        <a:p>
          <a:r>
            <a:rPr lang="en-US" sz="1800">
              <a:solidFill>
                <a:schemeClr val="tx1">
                  <a:lumMod val="75000"/>
                  <a:lumOff val="25000"/>
                </a:schemeClr>
              </a:solidFill>
            </a:rPr>
            <a:t>pattern recognition</a:t>
          </a:r>
        </a:p>
      </dgm:t>
    </dgm:pt>
    <dgm:pt modelId="{653C369F-6DA3-499A-BAD9-432CC9AD86D3}" type="parTrans" cxnId="{3EA46785-AC9D-469D-A35D-59E6F93BAA69}">
      <dgm:prSet/>
      <dgm:spPr/>
      <dgm:t>
        <a:bodyPr/>
        <a:lstStyle/>
        <a:p>
          <a:endParaRPr lang="en-US"/>
        </a:p>
      </dgm:t>
    </dgm:pt>
    <dgm:pt modelId="{9B8A1173-2FBD-4835-A834-D8A80542EC6E}" type="sibTrans" cxnId="{3EA46785-AC9D-469D-A35D-59E6F93BAA69}">
      <dgm:prSet/>
      <dgm:spPr/>
      <dgm:t>
        <a:bodyPr/>
        <a:lstStyle/>
        <a:p>
          <a:endParaRPr lang="en-US"/>
        </a:p>
      </dgm:t>
    </dgm:pt>
    <dgm:pt modelId="{5EE7B42D-3737-4B00-85CF-6830AF277F87}">
      <dgm:prSet phldrT="[Text]" custT="1"/>
      <dgm:spPr/>
      <dgm:t>
        <a:bodyPr/>
        <a:lstStyle/>
        <a:p>
          <a:r>
            <a:rPr lang="en-US" sz="1800">
              <a:solidFill>
                <a:schemeClr val="tx1">
                  <a:lumMod val="75000"/>
                  <a:lumOff val="25000"/>
                </a:schemeClr>
              </a:solidFill>
            </a:rPr>
            <a:t>communication</a:t>
          </a:r>
        </a:p>
      </dgm:t>
    </dgm:pt>
    <dgm:pt modelId="{733AF83C-57E1-475E-A154-CAEA92ABA9C0}" type="parTrans" cxnId="{1E3D91EF-03AE-4F17-84DA-9C7C06CD6E52}">
      <dgm:prSet/>
      <dgm:spPr/>
      <dgm:t>
        <a:bodyPr/>
        <a:lstStyle/>
        <a:p>
          <a:endParaRPr lang="en-US"/>
        </a:p>
      </dgm:t>
    </dgm:pt>
    <dgm:pt modelId="{A8972F9D-13F0-45D5-824D-54D932C53287}" type="sibTrans" cxnId="{1E3D91EF-03AE-4F17-84DA-9C7C06CD6E52}">
      <dgm:prSet/>
      <dgm:spPr/>
      <dgm:t>
        <a:bodyPr/>
        <a:lstStyle/>
        <a:p>
          <a:endParaRPr lang="en-US"/>
        </a:p>
      </dgm:t>
    </dgm:pt>
    <dgm:pt modelId="{8B9E3CAC-12C8-43D8-B858-D1138A5ECD6B}" type="pres">
      <dgm:prSet presAssocID="{1517CF31-C7A6-4F5F-B8C3-E9739BA59349}" presName="Name0" presStyleCnt="0">
        <dgm:presLayoutVars>
          <dgm:dir/>
          <dgm:animLvl val="lvl"/>
          <dgm:resizeHandles val="exact"/>
        </dgm:presLayoutVars>
      </dgm:prSet>
      <dgm:spPr/>
    </dgm:pt>
    <dgm:pt modelId="{94267AAB-CD2B-44F6-9956-EDF3E3FEA886}" type="pres">
      <dgm:prSet presAssocID="{15D40869-09C0-42D3-8326-96B2B09FDEAB}" presName="composite" presStyleCnt="0"/>
      <dgm:spPr/>
    </dgm:pt>
    <dgm:pt modelId="{017A0E03-9C16-4E32-A375-29F7D9D7BAF0}" type="pres">
      <dgm:prSet presAssocID="{15D40869-09C0-42D3-8326-96B2B09FDEAB}" presName="parTx" presStyleLbl="alignNode1" presStyleIdx="0" presStyleCnt="3">
        <dgm:presLayoutVars>
          <dgm:chMax val="0"/>
          <dgm:chPref val="0"/>
          <dgm:bulletEnabled val="1"/>
        </dgm:presLayoutVars>
      </dgm:prSet>
      <dgm:spPr/>
    </dgm:pt>
    <dgm:pt modelId="{50A83449-205A-41DD-9135-5E7B4170BEBF}" type="pres">
      <dgm:prSet presAssocID="{15D40869-09C0-42D3-8326-96B2B09FDEAB}" presName="desTx" presStyleLbl="alignAccFollowNode1" presStyleIdx="0" presStyleCnt="3">
        <dgm:presLayoutVars>
          <dgm:bulletEnabled val="1"/>
        </dgm:presLayoutVars>
      </dgm:prSet>
      <dgm:spPr/>
    </dgm:pt>
    <dgm:pt modelId="{EF63709A-9A9C-45B1-8F16-C1ADAAA48C5E}" type="pres">
      <dgm:prSet presAssocID="{0A3F5D6E-F5C4-4EC8-9EB3-44092DDDCD23}" presName="space" presStyleCnt="0"/>
      <dgm:spPr/>
    </dgm:pt>
    <dgm:pt modelId="{B52FDCC5-D6A3-4678-B0B6-C07B41E5F86F}" type="pres">
      <dgm:prSet presAssocID="{E8BDE4DD-D1D7-49C4-810F-963170D2C7A5}" presName="composite" presStyleCnt="0"/>
      <dgm:spPr/>
    </dgm:pt>
    <dgm:pt modelId="{10E1E47F-D3B7-44DA-9958-AFB9D511A732}" type="pres">
      <dgm:prSet presAssocID="{E8BDE4DD-D1D7-49C4-810F-963170D2C7A5}" presName="parTx" presStyleLbl="alignNode1" presStyleIdx="1" presStyleCnt="3">
        <dgm:presLayoutVars>
          <dgm:chMax val="0"/>
          <dgm:chPref val="0"/>
          <dgm:bulletEnabled val="1"/>
        </dgm:presLayoutVars>
      </dgm:prSet>
      <dgm:spPr/>
    </dgm:pt>
    <dgm:pt modelId="{9CA74571-EE59-492A-B004-3F67E4D5005C}" type="pres">
      <dgm:prSet presAssocID="{E8BDE4DD-D1D7-49C4-810F-963170D2C7A5}" presName="desTx" presStyleLbl="alignAccFollowNode1" presStyleIdx="1" presStyleCnt="3">
        <dgm:presLayoutVars>
          <dgm:bulletEnabled val="1"/>
        </dgm:presLayoutVars>
      </dgm:prSet>
      <dgm:spPr/>
    </dgm:pt>
    <dgm:pt modelId="{8BFA8D06-FCDF-4751-AC68-2A3416459037}" type="pres">
      <dgm:prSet presAssocID="{A4784DF6-1934-41DE-B5EA-1BEE86CF836C}" presName="space" presStyleCnt="0"/>
      <dgm:spPr/>
    </dgm:pt>
    <dgm:pt modelId="{C46EC6D3-0C6C-4217-9AD7-5675AB41F1D2}" type="pres">
      <dgm:prSet presAssocID="{677CC928-9030-4692-BA70-52B96FAC2E5D}" presName="composite" presStyleCnt="0"/>
      <dgm:spPr/>
    </dgm:pt>
    <dgm:pt modelId="{8EB39890-1AC8-4511-BBCC-1CD7EA729475}" type="pres">
      <dgm:prSet presAssocID="{677CC928-9030-4692-BA70-52B96FAC2E5D}" presName="parTx" presStyleLbl="alignNode1" presStyleIdx="2" presStyleCnt="3">
        <dgm:presLayoutVars>
          <dgm:chMax val="0"/>
          <dgm:chPref val="0"/>
          <dgm:bulletEnabled val="1"/>
        </dgm:presLayoutVars>
      </dgm:prSet>
      <dgm:spPr/>
    </dgm:pt>
    <dgm:pt modelId="{DAF1ABB4-5C00-43C7-AA5D-0B66FA2D2486}" type="pres">
      <dgm:prSet presAssocID="{677CC928-9030-4692-BA70-52B96FAC2E5D}" presName="desTx" presStyleLbl="alignAccFollowNode1" presStyleIdx="2" presStyleCnt="3">
        <dgm:presLayoutVars>
          <dgm:bulletEnabled val="1"/>
        </dgm:presLayoutVars>
      </dgm:prSet>
      <dgm:spPr/>
    </dgm:pt>
  </dgm:ptLst>
  <dgm:cxnLst>
    <dgm:cxn modelId="{63FAAD17-6C84-4155-B4C3-51D719BF6FA0}" srcId="{15D40869-09C0-42D3-8326-96B2B09FDEAB}" destId="{64EE85EE-60EB-4738-8526-865B8627CB8A}" srcOrd="3" destOrd="0" parTransId="{DDC70777-0A01-4721-8EF3-DE6618781778}" sibTransId="{30E058FF-E3A9-4694-8440-1CE19B681C2B}"/>
    <dgm:cxn modelId="{3BE92F1A-6F63-4C60-8EE2-E67056B21929}" type="presOf" srcId="{64578299-6B31-405E-9D57-6F0DA6E20C92}" destId="{DAF1ABB4-5C00-43C7-AA5D-0B66FA2D2486}" srcOrd="0" destOrd="1" presId="urn:microsoft.com/office/officeart/2005/8/layout/hList1"/>
    <dgm:cxn modelId="{25A9B925-4BCD-4C94-8CB9-872FD9332F35}" srcId="{677CC928-9030-4692-BA70-52B96FAC2E5D}" destId="{87B1B198-F2DD-4043-8D02-DD0E30F2758F}" srcOrd="0" destOrd="0" parTransId="{0F009754-38B3-4FD6-B3F0-BE6D03CAC5B4}" sibTransId="{FFDD5924-CB48-4367-8F31-7CB90992E8F8}"/>
    <dgm:cxn modelId="{C7CD5D28-B505-464A-835B-721860661DA5}" srcId="{1517CF31-C7A6-4F5F-B8C3-E9739BA59349}" destId="{15D40869-09C0-42D3-8326-96B2B09FDEAB}" srcOrd="0" destOrd="0" parTransId="{A76DAF79-C9F2-44F8-9877-6356C48ACABC}" sibTransId="{0A3F5D6E-F5C4-4EC8-9EB3-44092DDDCD23}"/>
    <dgm:cxn modelId="{38880C40-5A8D-4422-B48B-34424005CD91}" type="presOf" srcId="{64EE85EE-60EB-4738-8526-865B8627CB8A}" destId="{50A83449-205A-41DD-9135-5E7B4170BEBF}" srcOrd="0" destOrd="3" presId="urn:microsoft.com/office/officeart/2005/8/layout/hList1"/>
    <dgm:cxn modelId="{C6BDCC5F-1CDD-4A53-A688-93C57BA6354A}" type="presOf" srcId="{54F06D69-F319-43ED-B135-010C9513578A}" destId="{50A83449-205A-41DD-9135-5E7B4170BEBF}" srcOrd="0" destOrd="1" presId="urn:microsoft.com/office/officeart/2005/8/layout/hList1"/>
    <dgm:cxn modelId="{B527BA43-4AC1-4CFA-9944-F433DAD7710F}" srcId="{1517CF31-C7A6-4F5F-B8C3-E9739BA59349}" destId="{677CC928-9030-4692-BA70-52B96FAC2E5D}" srcOrd="2" destOrd="0" parTransId="{A8F1F65D-FD3B-4FBE-9AF0-3980ACC2A835}" sibTransId="{EE0F5398-7CAF-4345-B89F-88B0774C3F68}"/>
    <dgm:cxn modelId="{5C62514C-5631-4229-8992-9C158A2BF13B}" srcId="{1517CF31-C7A6-4F5F-B8C3-E9739BA59349}" destId="{E8BDE4DD-D1D7-49C4-810F-963170D2C7A5}" srcOrd="1" destOrd="0" parTransId="{EE63ACE1-3F01-432B-ACF1-BFA78670345E}" sibTransId="{A4784DF6-1934-41DE-B5EA-1BEE86CF836C}"/>
    <dgm:cxn modelId="{9D43226D-E92D-4F99-A7DC-137D3FD1A724}" type="presOf" srcId="{5349295B-08CA-4F36-8D41-DDF84C5EAF8D}" destId="{DAF1ABB4-5C00-43C7-AA5D-0B66FA2D2486}" srcOrd="0" destOrd="3" presId="urn:microsoft.com/office/officeart/2005/8/layout/hList1"/>
    <dgm:cxn modelId="{D0B91673-38AD-441B-914F-FDF9AA58D434}" srcId="{677CC928-9030-4692-BA70-52B96FAC2E5D}" destId="{5349295B-08CA-4F36-8D41-DDF84C5EAF8D}" srcOrd="3" destOrd="0" parTransId="{81DD4C8D-F2AA-492D-986F-893469241AA2}" sibTransId="{722F0D2C-8471-4079-B2B2-88E01B48C9E8}"/>
    <dgm:cxn modelId="{D8B6D574-4FCB-477E-B7E7-EAE3B9D272CF}" srcId="{677CC928-9030-4692-BA70-52B96FAC2E5D}" destId="{00225E90-1D21-4211-A794-DB2D44D65A5C}" srcOrd="2" destOrd="0" parTransId="{6C5FB1D7-6B62-4246-9A07-62F161605FAD}" sibTransId="{66B14D3F-ECEA-4D9A-A0F8-F13AEE2D2E48}"/>
    <dgm:cxn modelId="{4413B555-08F8-4E43-81FB-962729BA7FDF}" type="presOf" srcId="{5EE7B42D-3737-4B00-85CF-6830AF277F87}" destId="{9CA74571-EE59-492A-B004-3F67E4D5005C}" srcOrd="0" destOrd="0" presId="urn:microsoft.com/office/officeart/2005/8/layout/hList1"/>
    <dgm:cxn modelId="{3818717A-E99B-453F-85A7-FDF40816C050}" type="presOf" srcId="{87B1B198-F2DD-4043-8D02-DD0E30F2758F}" destId="{DAF1ABB4-5C00-43C7-AA5D-0B66FA2D2486}" srcOrd="0" destOrd="0" presId="urn:microsoft.com/office/officeart/2005/8/layout/hList1"/>
    <dgm:cxn modelId="{8D37787F-989C-4F4D-914A-49C33863155A}" srcId="{677CC928-9030-4692-BA70-52B96FAC2E5D}" destId="{64578299-6B31-405E-9D57-6F0DA6E20C92}" srcOrd="1" destOrd="0" parTransId="{3B759679-4232-48B8-BB4E-D67010257627}" sibTransId="{4F95FABA-9B42-42F8-82AA-7D4B4C942DC2}"/>
    <dgm:cxn modelId="{F6BF2680-D76B-4F12-BE51-0C90BFE88DCC}" type="presOf" srcId="{78997FF0-9177-4383-826E-C20A6A8AB5F1}" destId="{9CA74571-EE59-492A-B004-3F67E4D5005C}" srcOrd="0" destOrd="2" presId="urn:microsoft.com/office/officeart/2005/8/layout/hList1"/>
    <dgm:cxn modelId="{8BB96583-F3B8-4BF6-882B-0760F6FBC0A2}" type="presOf" srcId="{F0E9A381-5DD0-4362-9DD3-8F93C18093B8}" destId="{9CA74571-EE59-492A-B004-3F67E4D5005C}" srcOrd="0" destOrd="3" presId="urn:microsoft.com/office/officeart/2005/8/layout/hList1"/>
    <dgm:cxn modelId="{3EA46785-AC9D-469D-A35D-59E6F93BAA69}" srcId="{15D40869-09C0-42D3-8326-96B2B09FDEAB}" destId="{8A534E56-B1DF-4424-B35C-3CF34F7D4E2F}" srcOrd="4" destOrd="0" parTransId="{653C369F-6DA3-499A-BAD9-432CC9AD86D3}" sibTransId="{9B8A1173-2FBD-4835-A834-D8A80542EC6E}"/>
    <dgm:cxn modelId="{2A38A788-FD38-4D3A-875B-9D6C9D6DAA0F}" srcId="{E8BDE4DD-D1D7-49C4-810F-963170D2C7A5}" destId="{78997FF0-9177-4383-826E-C20A6A8AB5F1}" srcOrd="2" destOrd="0" parTransId="{6727C1C8-C4AC-4169-9F38-CECFEC409395}" sibTransId="{A7029B4F-1553-4461-B6CE-F054DD94EDD7}"/>
    <dgm:cxn modelId="{75D84D93-B608-40CE-B54E-48A377156BB2}" type="presOf" srcId="{1517CF31-C7A6-4F5F-B8C3-E9739BA59349}" destId="{8B9E3CAC-12C8-43D8-B858-D1138A5ECD6B}" srcOrd="0" destOrd="0" presId="urn:microsoft.com/office/officeart/2005/8/layout/hList1"/>
    <dgm:cxn modelId="{A9100D96-E80D-47E2-A641-777FF45F2821}" type="presOf" srcId="{90A7D205-E5D0-43A5-B286-9DE6BE902AA4}" destId="{50A83449-205A-41DD-9135-5E7B4170BEBF}" srcOrd="0" destOrd="2" presId="urn:microsoft.com/office/officeart/2005/8/layout/hList1"/>
    <dgm:cxn modelId="{F71AAC9C-0C29-4D79-B86D-946D8A8629C4}" type="presOf" srcId="{8A534E56-B1DF-4424-B35C-3CF34F7D4E2F}" destId="{50A83449-205A-41DD-9135-5E7B4170BEBF}" srcOrd="0" destOrd="4" presId="urn:microsoft.com/office/officeart/2005/8/layout/hList1"/>
    <dgm:cxn modelId="{13ACC2A1-2E4F-43B3-9155-30EFAB7E6BF3}" srcId="{E8BDE4DD-D1D7-49C4-810F-963170D2C7A5}" destId="{F0E9A381-5DD0-4362-9DD3-8F93C18093B8}" srcOrd="3" destOrd="0" parTransId="{34CB8F4D-E9F9-4A45-845E-302A652E71CD}" sibTransId="{DB1C0BC9-E35A-4485-A027-420E5A2BCB0B}"/>
    <dgm:cxn modelId="{68BE55A2-093C-4ED6-8E85-4700F0831FDC}" type="presOf" srcId="{CC881301-C93A-4BB8-8DD0-120217810161}" destId="{50A83449-205A-41DD-9135-5E7B4170BEBF}" srcOrd="0" destOrd="0" presId="urn:microsoft.com/office/officeart/2005/8/layout/hList1"/>
    <dgm:cxn modelId="{61B804A5-9E4B-40F3-916D-7AB0BBAE2171}" type="presOf" srcId="{677CC928-9030-4692-BA70-52B96FAC2E5D}" destId="{8EB39890-1AC8-4511-BBCC-1CD7EA729475}" srcOrd="0" destOrd="0" presId="urn:microsoft.com/office/officeart/2005/8/layout/hList1"/>
    <dgm:cxn modelId="{C1A0F2A5-D811-45FF-BB8B-067B381FB930}" type="presOf" srcId="{15D40869-09C0-42D3-8326-96B2B09FDEAB}" destId="{017A0E03-9C16-4E32-A375-29F7D9D7BAF0}" srcOrd="0" destOrd="0" presId="urn:microsoft.com/office/officeart/2005/8/layout/hList1"/>
    <dgm:cxn modelId="{F93569AB-1B42-4CD3-8A78-63F555A0D219}" srcId="{E8BDE4DD-D1D7-49C4-810F-963170D2C7A5}" destId="{E76B871D-12C9-4D4E-9A89-C1EC6C29F47E}" srcOrd="1" destOrd="0" parTransId="{88A2C6E9-0C2E-4720-A835-FFE446CBFA9A}" sibTransId="{E5D53872-1135-4E9C-86E5-5AD98AEDD3BB}"/>
    <dgm:cxn modelId="{43A096B0-B9FD-443C-94B7-BECBABF0E24E}" type="presOf" srcId="{E8BDE4DD-D1D7-49C4-810F-963170D2C7A5}" destId="{10E1E47F-D3B7-44DA-9958-AFB9D511A732}" srcOrd="0" destOrd="0" presId="urn:microsoft.com/office/officeart/2005/8/layout/hList1"/>
    <dgm:cxn modelId="{01C363B2-5D75-49E7-A469-F25D75B6A114}" srcId="{15D40869-09C0-42D3-8326-96B2B09FDEAB}" destId="{CC881301-C93A-4BB8-8DD0-120217810161}" srcOrd="0" destOrd="0" parTransId="{68BF6A95-6C58-4435-8C85-7B336533E6C9}" sibTransId="{C3DC44F7-9A01-47B0-9623-CE183ADE9E01}"/>
    <dgm:cxn modelId="{195080B9-3054-452C-8A5C-4A9A48EF83D6}" srcId="{15D40869-09C0-42D3-8326-96B2B09FDEAB}" destId="{54F06D69-F319-43ED-B135-010C9513578A}" srcOrd="1" destOrd="0" parTransId="{989B55D8-D2A4-49AE-955E-B324FA94D072}" sibTransId="{AAE8AD05-F398-4C1A-BD16-DAA78322B699}"/>
    <dgm:cxn modelId="{BD7EA3EC-BE42-469B-8916-903B0CC7611E}" srcId="{15D40869-09C0-42D3-8326-96B2B09FDEAB}" destId="{90A7D205-E5D0-43A5-B286-9DE6BE902AA4}" srcOrd="2" destOrd="0" parTransId="{31FCA554-F086-4DC5-A841-2887B98AA9C1}" sibTransId="{87E68278-3D97-4438-A2F5-AEA3277DC0A6}"/>
    <dgm:cxn modelId="{BD51AAED-6982-4B2A-BB45-80E7430544C5}" type="presOf" srcId="{E76B871D-12C9-4D4E-9A89-C1EC6C29F47E}" destId="{9CA74571-EE59-492A-B004-3F67E4D5005C}" srcOrd="0" destOrd="1" presId="urn:microsoft.com/office/officeart/2005/8/layout/hList1"/>
    <dgm:cxn modelId="{1E3D91EF-03AE-4F17-84DA-9C7C06CD6E52}" srcId="{E8BDE4DD-D1D7-49C4-810F-963170D2C7A5}" destId="{5EE7B42D-3737-4B00-85CF-6830AF277F87}" srcOrd="0" destOrd="0" parTransId="{733AF83C-57E1-475E-A154-CAEA92ABA9C0}" sibTransId="{A8972F9D-13F0-45D5-824D-54D932C53287}"/>
    <dgm:cxn modelId="{969AE3F1-4AD8-45B6-876F-650BA12E8246}" type="presOf" srcId="{00225E90-1D21-4211-A794-DB2D44D65A5C}" destId="{DAF1ABB4-5C00-43C7-AA5D-0B66FA2D2486}" srcOrd="0" destOrd="2" presId="urn:microsoft.com/office/officeart/2005/8/layout/hList1"/>
    <dgm:cxn modelId="{1274029C-CF8C-423A-B794-EF6B4A089E59}" type="presParOf" srcId="{8B9E3CAC-12C8-43D8-B858-D1138A5ECD6B}" destId="{94267AAB-CD2B-44F6-9956-EDF3E3FEA886}" srcOrd="0" destOrd="0" presId="urn:microsoft.com/office/officeart/2005/8/layout/hList1"/>
    <dgm:cxn modelId="{5B25E17C-66F5-43B2-845D-368438D90971}" type="presParOf" srcId="{94267AAB-CD2B-44F6-9956-EDF3E3FEA886}" destId="{017A0E03-9C16-4E32-A375-29F7D9D7BAF0}" srcOrd="0" destOrd="0" presId="urn:microsoft.com/office/officeart/2005/8/layout/hList1"/>
    <dgm:cxn modelId="{A50D9869-18E5-414F-AC2E-BFB4AA82EDCD}" type="presParOf" srcId="{94267AAB-CD2B-44F6-9956-EDF3E3FEA886}" destId="{50A83449-205A-41DD-9135-5E7B4170BEBF}" srcOrd="1" destOrd="0" presId="urn:microsoft.com/office/officeart/2005/8/layout/hList1"/>
    <dgm:cxn modelId="{8692BA8A-1230-46FF-93E3-279915DA1FDB}" type="presParOf" srcId="{8B9E3CAC-12C8-43D8-B858-D1138A5ECD6B}" destId="{EF63709A-9A9C-45B1-8F16-C1ADAAA48C5E}" srcOrd="1" destOrd="0" presId="urn:microsoft.com/office/officeart/2005/8/layout/hList1"/>
    <dgm:cxn modelId="{A17AE271-5F50-4FAE-99F4-6D0C00710BDC}" type="presParOf" srcId="{8B9E3CAC-12C8-43D8-B858-D1138A5ECD6B}" destId="{B52FDCC5-D6A3-4678-B0B6-C07B41E5F86F}" srcOrd="2" destOrd="0" presId="urn:microsoft.com/office/officeart/2005/8/layout/hList1"/>
    <dgm:cxn modelId="{8FEF3EBF-7CA8-402E-89CB-65ABA57EF7DF}" type="presParOf" srcId="{B52FDCC5-D6A3-4678-B0B6-C07B41E5F86F}" destId="{10E1E47F-D3B7-44DA-9958-AFB9D511A732}" srcOrd="0" destOrd="0" presId="urn:microsoft.com/office/officeart/2005/8/layout/hList1"/>
    <dgm:cxn modelId="{CEA5A084-3193-439D-B2DF-B38E60E44408}" type="presParOf" srcId="{B52FDCC5-D6A3-4678-B0B6-C07B41E5F86F}" destId="{9CA74571-EE59-492A-B004-3F67E4D5005C}" srcOrd="1" destOrd="0" presId="urn:microsoft.com/office/officeart/2005/8/layout/hList1"/>
    <dgm:cxn modelId="{EA4C1108-956C-4177-B476-EE0CCCF506E8}" type="presParOf" srcId="{8B9E3CAC-12C8-43D8-B858-D1138A5ECD6B}" destId="{8BFA8D06-FCDF-4751-AC68-2A3416459037}" srcOrd="3" destOrd="0" presId="urn:microsoft.com/office/officeart/2005/8/layout/hList1"/>
    <dgm:cxn modelId="{0445B594-76B5-48F9-B40E-BAF65F17B5CA}" type="presParOf" srcId="{8B9E3CAC-12C8-43D8-B858-D1138A5ECD6B}" destId="{C46EC6D3-0C6C-4217-9AD7-5675AB41F1D2}" srcOrd="4" destOrd="0" presId="urn:microsoft.com/office/officeart/2005/8/layout/hList1"/>
    <dgm:cxn modelId="{AF1F6457-3CF0-4A79-A98A-701421064B0B}" type="presParOf" srcId="{C46EC6D3-0C6C-4217-9AD7-5675AB41F1D2}" destId="{8EB39890-1AC8-4511-BBCC-1CD7EA729475}" srcOrd="0" destOrd="0" presId="urn:microsoft.com/office/officeart/2005/8/layout/hList1"/>
    <dgm:cxn modelId="{A5B9EAD4-5AC3-4819-88AD-77BE591B599B}" type="presParOf" srcId="{C46EC6D3-0C6C-4217-9AD7-5675AB41F1D2}" destId="{DAF1ABB4-5C00-43C7-AA5D-0B66FA2D248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661DB9B-6E95-4BA5-AD8B-DDC2CCD82A77}"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AU"/>
        </a:p>
      </dgm:t>
    </dgm:pt>
    <dgm:pt modelId="{0F3C8689-B16B-420F-B908-D0FD36715E00}">
      <dgm:prSet phldrT="[Text]" custT="1"/>
      <dgm:spPr/>
      <dgm:t>
        <a:bodyPr/>
        <a:lstStyle/>
        <a:p>
          <a:r>
            <a:rPr lang="en-AU" sz="1800" b="1" dirty="0"/>
            <a:t>Equity</a:t>
          </a:r>
        </a:p>
        <a:p>
          <a:r>
            <a:rPr lang="en-AU" sz="1800" dirty="0"/>
            <a:t>all Australians must benefit from fair distribution of resources</a:t>
          </a:r>
        </a:p>
      </dgm:t>
    </dgm:pt>
    <dgm:pt modelId="{26C41AA3-9523-4D40-8EB9-1795B308609C}" type="parTrans" cxnId="{A7F0556B-E63F-4393-8C96-A37D5CD40FAB}">
      <dgm:prSet/>
      <dgm:spPr/>
      <dgm:t>
        <a:bodyPr/>
        <a:lstStyle/>
        <a:p>
          <a:endParaRPr lang="en-AU"/>
        </a:p>
      </dgm:t>
    </dgm:pt>
    <dgm:pt modelId="{367F5645-D6A9-4CE6-A9F9-67D1D31EC164}" type="sibTrans" cxnId="{A7F0556B-E63F-4393-8C96-A37D5CD40FAB}">
      <dgm:prSet/>
      <dgm:spPr/>
      <dgm:t>
        <a:bodyPr/>
        <a:lstStyle/>
        <a:p>
          <a:endParaRPr lang="en-AU"/>
        </a:p>
      </dgm:t>
    </dgm:pt>
    <dgm:pt modelId="{CD324E86-C782-42D7-8D2C-FD600612478E}">
      <dgm:prSet phldrT="[Text]" custT="1"/>
      <dgm:spPr/>
      <dgm:t>
        <a:bodyPr/>
        <a:lstStyle/>
        <a:p>
          <a:r>
            <a:rPr lang="en-AU" sz="1800" b="1" dirty="0"/>
            <a:t>Access</a:t>
          </a:r>
        </a:p>
        <a:p>
          <a:r>
            <a:rPr lang="en-AU" sz="1800" dirty="0"/>
            <a:t>all Australians must have fair access to goods and services</a:t>
          </a:r>
        </a:p>
      </dgm:t>
    </dgm:pt>
    <dgm:pt modelId="{C156B059-B941-48EE-B575-0E2A8DE993B5}" type="parTrans" cxnId="{89B9FBB6-1034-443C-BFAB-7225761DAF01}">
      <dgm:prSet/>
      <dgm:spPr/>
      <dgm:t>
        <a:bodyPr/>
        <a:lstStyle/>
        <a:p>
          <a:endParaRPr lang="en-AU"/>
        </a:p>
      </dgm:t>
    </dgm:pt>
    <dgm:pt modelId="{7E1C2481-BE8A-4775-9637-24ACAB0AF5ED}" type="sibTrans" cxnId="{89B9FBB6-1034-443C-BFAB-7225761DAF01}">
      <dgm:prSet/>
      <dgm:spPr/>
      <dgm:t>
        <a:bodyPr/>
        <a:lstStyle/>
        <a:p>
          <a:endParaRPr lang="en-AU"/>
        </a:p>
      </dgm:t>
    </dgm:pt>
    <dgm:pt modelId="{CC31FC0E-459F-45F8-8D7F-B07FB79ABFF5}">
      <dgm:prSet phldrT="[Text]" custT="1"/>
      <dgm:spPr/>
      <dgm:t>
        <a:bodyPr/>
        <a:lstStyle/>
        <a:p>
          <a:r>
            <a:rPr lang="en-AU" sz="1800" b="1" dirty="0"/>
            <a:t>Participation</a:t>
          </a:r>
        </a:p>
        <a:p>
          <a:r>
            <a:rPr lang="en-AU" sz="1800" dirty="0"/>
            <a:t>all Australians must be able to participate in decisions affecting them</a:t>
          </a:r>
        </a:p>
      </dgm:t>
    </dgm:pt>
    <dgm:pt modelId="{4BD59B32-01CB-478A-999A-EF702DF8F9C8}" type="parTrans" cxnId="{2BF20576-C025-4995-BDDE-DA464035636E}">
      <dgm:prSet/>
      <dgm:spPr/>
      <dgm:t>
        <a:bodyPr/>
        <a:lstStyle/>
        <a:p>
          <a:endParaRPr lang="en-AU"/>
        </a:p>
      </dgm:t>
    </dgm:pt>
    <dgm:pt modelId="{6709A8CF-63E8-4BDD-8468-35CE88A7AACB}" type="sibTrans" cxnId="{2BF20576-C025-4995-BDDE-DA464035636E}">
      <dgm:prSet/>
      <dgm:spPr/>
      <dgm:t>
        <a:bodyPr/>
        <a:lstStyle/>
        <a:p>
          <a:endParaRPr lang="en-AU"/>
        </a:p>
      </dgm:t>
    </dgm:pt>
    <dgm:pt modelId="{67E44235-BA41-492C-9836-428DF1D3BA8E}">
      <dgm:prSet phldrT="[Text]" custT="1"/>
      <dgm:spPr/>
      <dgm:t>
        <a:bodyPr/>
        <a:lstStyle/>
        <a:p>
          <a:r>
            <a:rPr lang="en-AU" sz="1800" b="1" dirty="0"/>
            <a:t>Rights</a:t>
          </a:r>
        </a:p>
        <a:p>
          <a:r>
            <a:rPr lang="en-AU" sz="1800" dirty="0"/>
            <a:t>all Australians must enjoy protection through equal legal, industrials, and political rights</a:t>
          </a:r>
        </a:p>
      </dgm:t>
    </dgm:pt>
    <dgm:pt modelId="{9E1E7C36-4BE9-4647-9BAA-DCA5BB3A640F}" type="parTrans" cxnId="{BA74123B-31D4-478A-87D8-E8BE30AD6DC4}">
      <dgm:prSet/>
      <dgm:spPr/>
      <dgm:t>
        <a:bodyPr/>
        <a:lstStyle/>
        <a:p>
          <a:endParaRPr lang="en-AU"/>
        </a:p>
      </dgm:t>
    </dgm:pt>
    <dgm:pt modelId="{63FB83DD-7C7E-4F19-8C64-BEC69364A366}" type="sibTrans" cxnId="{BA74123B-31D4-478A-87D8-E8BE30AD6DC4}">
      <dgm:prSet/>
      <dgm:spPr/>
      <dgm:t>
        <a:bodyPr/>
        <a:lstStyle/>
        <a:p>
          <a:endParaRPr lang="en-AU"/>
        </a:p>
      </dgm:t>
    </dgm:pt>
    <dgm:pt modelId="{D7A58B73-7967-49A8-BB77-ACE0FF1EA763}" type="pres">
      <dgm:prSet presAssocID="{C661DB9B-6E95-4BA5-AD8B-DDC2CCD82A77}" presName="diagram" presStyleCnt="0">
        <dgm:presLayoutVars>
          <dgm:dir/>
          <dgm:resizeHandles val="exact"/>
        </dgm:presLayoutVars>
      </dgm:prSet>
      <dgm:spPr/>
    </dgm:pt>
    <dgm:pt modelId="{4FF30246-A681-4221-832A-A39224D681AE}" type="pres">
      <dgm:prSet presAssocID="{0F3C8689-B16B-420F-B908-D0FD36715E00}" presName="node" presStyleLbl="node1" presStyleIdx="0" presStyleCnt="4">
        <dgm:presLayoutVars>
          <dgm:bulletEnabled val="1"/>
        </dgm:presLayoutVars>
      </dgm:prSet>
      <dgm:spPr/>
    </dgm:pt>
    <dgm:pt modelId="{82CC4EA6-49B6-4FCD-BFC5-D7721E7B0C7C}" type="pres">
      <dgm:prSet presAssocID="{367F5645-D6A9-4CE6-A9F9-67D1D31EC164}" presName="sibTrans" presStyleCnt="0"/>
      <dgm:spPr/>
    </dgm:pt>
    <dgm:pt modelId="{CD1603F5-FF7E-4F36-AE0E-ED0CD989DA1D}" type="pres">
      <dgm:prSet presAssocID="{CD324E86-C782-42D7-8D2C-FD600612478E}" presName="node" presStyleLbl="node1" presStyleIdx="1" presStyleCnt="4">
        <dgm:presLayoutVars>
          <dgm:bulletEnabled val="1"/>
        </dgm:presLayoutVars>
      </dgm:prSet>
      <dgm:spPr/>
    </dgm:pt>
    <dgm:pt modelId="{6C8E9853-D9AB-4E47-9A9C-8F7246C6DFDE}" type="pres">
      <dgm:prSet presAssocID="{7E1C2481-BE8A-4775-9637-24ACAB0AF5ED}" presName="sibTrans" presStyleCnt="0"/>
      <dgm:spPr/>
    </dgm:pt>
    <dgm:pt modelId="{E56B9674-3603-4D5D-8059-08CA74E834F2}" type="pres">
      <dgm:prSet presAssocID="{CC31FC0E-459F-45F8-8D7F-B07FB79ABFF5}" presName="node" presStyleLbl="node1" presStyleIdx="2" presStyleCnt="4">
        <dgm:presLayoutVars>
          <dgm:bulletEnabled val="1"/>
        </dgm:presLayoutVars>
      </dgm:prSet>
      <dgm:spPr/>
    </dgm:pt>
    <dgm:pt modelId="{E17FF5DD-3F9C-4FB8-AF49-ACD9DBC8F6CB}" type="pres">
      <dgm:prSet presAssocID="{6709A8CF-63E8-4BDD-8468-35CE88A7AACB}" presName="sibTrans" presStyleCnt="0"/>
      <dgm:spPr/>
    </dgm:pt>
    <dgm:pt modelId="{B8F33A2D-C6ED-44C1-829F-3A6F7C26C335}" type="pres">
      <dgm:prSet presAssocID="{67E44235-BA41-492C-9836-428DF1D3BA8E}" presName="node" presStyleLbl="node1" presStyleIdx="3" presStyleCnt="4">
        <dgm:presLayoutVars>
          <dgm:bulletEnabled val="1"/>
        </dgm:presLayoutVars>
      </dgm:prSet>
      <dgm:spPr/>
    </dgm:pt>
  </dgm:ptLst>
  <dgm:cxnLst>
    <dgm:cxn modelId="{2B07860B-4679-450A-8DD4-AC5AEC9C3E1D}" type="presOf" srcId="{67E44235-BA41-492C-9836-428DF1D3BA8E}" destId="{B8F33A2D-C6ED-44C1-829F-3A6F7C26C335}" srcOrd="0" destOrd="0" presId="urn:microsoft.com/office/officeart/2005/8/layout/default"/>
    <dgm:cxn modelId="{CFD27115-EB32-46DD-A3C9-C7D684FF9A36}" type="presOf" srcId="{CD324E86-C782-42D7-8D2C-FD600612478E}" destId="{CD1603F5-FF7E-4F36-AE0E-ED0CD989DA1D}" srcOrd="0" destOrd="0" presId="urn:microsoft.com/office/officeart/2005/8/layout/default"/>
    <dgm:cxn modelId="{E87D0D21-362F-44A6-BF38-287C716E44A0}" type="presOf" srcId="{CC31FC0E-459F-45F8-8D7F-B07FB79ABFF5}" destId="{E56B9674-3603-4D5D-8059-08CA74E834F2}" srcOrd="0" destOrd="0" presId="urn:microsoft.com/office/officeart/2005/8/layout/default"/>
    <dgm:cxn modelId="{96F05632-E0A6-4BC0-A05A-73924885B76C}" type="presOf" srcId="{0F3C8689-B16B-420F-B908-D0FD36715E00}" destId="{4FF30246-A681-4221-832A-A39224D681AE}" srcOrd="0" destOrd="0" presId="urn:microsoft.com/office/officeart/2005/8/layout/default"/>
    <dgm:cxn modelId="{BA74123B-31D4-478A-87D8-E8BE30AD6DC4}" srcId="{C661DB9B-6E95-4BA5-AD8B-DDC2CCD82A77}" destId="{67E44235-BA41-492C-9836-428DF1D3BA8E}" srcOrd="3" destOrd="0" parTransId="{9E1E7C36-4BE9-4647-9BAA-DCA5BB3A640F}" sibTransId="{63FB83DD-7C7E-4F19-8C64-BEC69364A366}"/>
    <dgm:cxn modelId="{A7F0556B-E63F-4393-8C96-A37D5CD40FAB}" srcId="{C661DB9B-6E95-4BA5-AD8B-DDC2CCD82A77}" destId="{0F3C8689-B16B-420F-B908-D0FD36715E00}" srcOrd="0" destOrd="0" parTransId="{26C41AA3-9523-4D40-8EB9-1795B308609C}" sibTransId="{367F5645-D6A9-4CE6-A9F9-67D1D31EC164}"/>
    <dgm:cxn modelId="{2BF20576-C025-4995-BDDE-DA464035636E}" srcId="{C661DB9B-6E95-4BA5-AD8B-DDC2CCD82A77}" destId="{CC31FC0E-459F-45F8-8D7F-B07FB79ABFF5}" srcOrd="2" destOrd="0" parTransId="{4BD59B32-01CB-478A-999A-EF702DF8F9C8}" sibTransId="{6709A8CF-63E8-4BDD-8468-35CE88A7AACB}"/>
    <dgm:cxn modelId="{343965B1-45D2-45F6-8940-F3305D9A3672}" type="presOf" srcId="{C661DB9B-6E95-4BA5-AD8B-DDC2CCD82A77}" destId="{D7A58B73-7967-49A8-BB77-ACE0FF1EA763}" srcOrd="0" destOrd="0" presId="urn:microsoft.com/office/officeart/2005/8/layout/default"/>
    <dgm:cxn modelId="{89B9FBB6-1034-443C-BFAB-7225761DAF01}" srcId="{C661DB9B-6E95-4BA5-AD8B-DDC2CCD82A77}" destId="{CD324E86-C782-42D7-8D2C-FD600612478E}" srcOrd="1" destOrd="0" parTransId="{C156B059-B941-48EE-B575-0E2A8DE993B5}" sibTransId="{7E1C2481-BE8A-4775-9637-24ACAB0AF5ED}"/>
    <dgm:cxn modelId="{E40D01A8-A2CB-4463-8FD0-97A1A8502B94}" type="presParOf" srcId="{D7A58B73-7967-49A8-BB77-ACE0FF1EA763}" destId="{4FF30246-A681-4221-832A-A39224D681AE}" srcOrd="0" destOrd="0" presId="urn:microsoft.com/office/officeart/2005/8/layout/default"/>
    <dgm:cxn modelId="{C1BD2732-AB16-41A9-A46E-41A79F476F5F}" type="presParOf" srcId="{D7A58B73-7967-49A8-BB77-ACE0FF1EA763}" destId="{82CC4EA6-49B6-4FCD-BFC5-D7721E7B0C7C}" srcOrd="1" destOrd="0" presId="urn:microsoft.com/office/officeart/2005/8/layout/default"/>
    <dgm:cxn modelId="{EBC78836-A368-4993-A500-8486C1CA4D43}" type="presParOf" srcId="{D7A58B73-7967-49A8-BB77-ACE0FF1EA763}" destId="{CD1603F5-FF7E-4F36-AE0E-ED0CD989DA1D}" srcOrd="2" destOrd="0" presId="urn:microsoft.com/office/officeart/2005/8/layout/default"/>
    <dgm:cxn modelId="{CEC840B9-D9B2-419E-B6AD-F9656DF49A5E}" type="presParOf" srcId="{D7A58B73-7967-49A8-BB77-ACE0FF1EA763}" destId="{6C8E9853-D9AB-4E47-9A9C-8F7246C6DFDE}" srcOrd="3" destOrd="0" presId="urn:microsoft.com/office/officeart/2005/8/layout/default"/>
    <dgm:cxn modelId="{6C14A098-AEEC-485C-9621-88F515789FE9}" type="presParOf" srcId="{D7A58B73-7967-49A8-BB77-ACE0FF1EA763}" destId="{E56B9674-3603-4D5D-8059-08CA74E834F2}" srcOrd="4" destOrd="0" presId="urn:microsoft.com/office/officeart/2005/8/layout/default"/>
    <dgm:cxn modelId="{58495226-679D-4F42-B623-BDCBFA643501}" type="presParOf" srcId="{D7A58B73-7967-49A8-BB77-ACE0FF1EA763}" destId="{E17FF5DD-3F9C-4FB8-AF49-ACD9DBC8F6CB}" srcOrd="5" destOrd="0" presId="urn:microsoft.com/office/officeart/2005/8/layout/default"/>
    <dgm:cxn modelId="{7D59B6E6-A218-4239-9DF7-0F6FBDE4522B}" type="presParOf" srcId="{D7A58B73-7967-49A8-BB77-ACE0FF1EA763}" destId="{B8F33A2D-C6ED-44C1-829F-3A6F7C26C335}"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CFF9968-79AD-4495-B6E4-D4E799EF61B2}"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AU"/>
        </a:p>
      </dgm:t>
    </dgm:pt>
    <dgm:pt modelId="{644F9C07-E79B-4F38-B150-5FCA3DBE4982}">
      <dgm:prSet phldrT="[Text]" custT="1"/>
      <dgm:spPr/>
      <dgm:t>
        <a:bodyPr/>
        <a:lstStyle/>
        <a:p>
          <a:r>
            <a:rPr lang="en-AU" sz="1800" dirty="0"/>
            <a:t>Code of Conduct</a:t>
          </a:r>
        </a:p>
      </dgm:t>
    </dgm:pt>
    <dgm:pt modelId="{1C1331AE-D5B6-4C42-88DD-51275B857282}" type="parTrans" cxnId="{3DEBF0F1-7A22-4ABC-9345-1460C65DE070}">
      <dgm:prSet/>
      <dgm:spPr/>
      <dgm:t>
        <a:bodyPr/>
        <a:lstStyle/>
        <a:p>
          <a:endParaRPr lang="en-AU" sz="1600"/>
        </a:p>
      </dgm:t>
    </dgm:pt>
    <dgm:pt modelId="{01542051-FDF1-4840-AAF3-2A62DC4C20D5}" type="sibTrans" cxnId="{3DEBF0F1-7A22-4ABC-9345-1460C65DE070}">
      <dgm:prSet/>
      <dgm:spPr/>
      <dgm:t>
        <a:bodyPr/>
        <a:lstStyle/>
        <a:p>
          <a:endParaRPr lang="en-AU" sz="1600"/>
        </a:p>
      </dgm:t>
    </dgm:pt>
    <dgm:pt modelId="{F9F31561-C3BA-44CC-8D91-8F3899E26AE1}">
      <dgm:prSet phldrT="[Text]" custT="1"/>
      <dgm:spPr/>
      <dgm:t>
        <a:bodyPr/>
        <a:lstStyle/>
        <a:p>
          <a:r>
            <a:rPr lang="en-AU" sz="1800"/>
            <a:t>Duty of Care</a:t>
          </a:r>
        </a:p>
      </dgm:t>
    </dgm:pt>
    <dgm:pt modelId="{6CC5767A-18AB-44B1-8001-A6C0607F1B92}" type="parTrans" cxnId="{735D5D51-0723-41BA-BF3F-53A4B9DB5D94}">
      <dgm:prSet/>
      <dgm:spPr/>
      <dgm:t>
        <a:bodyPr/>
        <a:lstStyle/>
        <a:p>
          <a:endParaRPr lang="en-AU" sz="1600"/>
        </a:p>
      </dgm:t>
    </dgm:pt>
    <dgm:pt modelId="{D806CB59-E9C5-4B8C-926A-C01AF5EBF01C}" type="sibTrans" cxnId="{735D5D51-0723-41BA-BF3F-53A4B9DB5D94}">
      <dgm:prSet/>
      <dgm:spPr/>
      <dgm:t>
        <a:bodyPr/>
        <a:lstStyle/>
        <a:p>
          <a:endParaRPr lang="en-AU" sz="1600"/>
        </a:p>
      </dgm:t>
    </dgm:pt>
    <dgm:pt modelId="{D2441D07-1129-4E62-8D34-CF8B4BC49579}">
      <dgm:prSet phldrT="[Text]" custT="1"/>
      <dgm:spPr/>
      <dgm:t>
        <a:bodyPr/>
        <a:lstStyle/>
        <a:p>
          <a:r>
            <a:rPr lang="en-AU" sz="1800"/>
            <a:t>Mandatory Reporting</a:t>
          </a:r>
        </a:p>
      </dgm:t>
    </dgm:pt>
    <dgm:pt modelId="{7C7A434C-03F3-49AD-9E6C-3A85BD720FAD}" type="parTrans" cxnId="{2D1C5E52-E181-4742-AC84-5E21FECBC510}">
      <dgm:prSet/>
      <dgm:spPr/>
      <dgm:t>
        <a:bodyPr/>
        <a:lstStyle/>
        <a:p>
          <a:endParaRPr lang="en-AU" sz="1600"/>
        </a:p>
      </dgm:t>
    </dgm:pt>
    <dgm:pt modelId="{D17440A4-DCAE-4AB8-A7AB-68BA99C158E2}" type="sibTrans" cxnId="{2D1C5E52-E181-4742-AC84-5E21FECBC510}">
      <dgm:prSet/>
      <dgm:spPr/>
      <dgm:t>
        <a:bodyPr/>
        <a:lstStyle/>
        <a:p>
          <a:endParaRPr lang="en-AU" sz="1600"/>
        </a:p>
      </dgm:t>
    </dgm:pt>
    <dgm:pt modelId="{B56B9186-4A75-4D7D-93F6-2FB257E914CA}">
      <dgm:prSet phldrT="[Text]" custT="1"/>
      <dgm:spPr/>
      <dgm:t>
        <a:bodyPr/>
        <a:lstStyle/>
        <a:p>
          <a:r>
            <a:rPr lang="en-AU" sz="1800"/>
            <a:t>Work-Role Boundaries</a:t>
          </a:r>
        </a:p>
      </dgm:t>
    </dgm:pt>
    <dgm:pt modelId="{D56EB035-8A59-4278-BA57-F7D97B177FC0}" type="parTrans" cxnId="{E5C1AD36-4712-4ABB-BE51-DC2BF6624C2C}">
      <dgm:prSet/>
      <dgm:spPr/>
      <dgm:t>
        <a:bodyPr/>
        <a:lstStyle/>
        <a:p>
          <a:endParaRPr lang="en-AU" sz="1600"/>
        </a:p>
      </dgm:t>
    </dgm:pt>
    <dgm:pt modelId="{6E1CFA09-5D85-410D-9A09-CADEF8478024}" type="sibTrans" cxnId="{E5C1AD36-4712-4ABB-BE51-DC2BF6624C2C}">
      <dgm:prSet/>
      <dgm:spPr/>
      <dgm:t>
        <a:bodyPr/>
        <a:lstStyle/>
        <a:p>
          <a:endParaRPr lang="en-AU" sz="1600"/>
        </a:p>
      </dgm:t>
    </dgm:pt>
    <dgm:pt modelId="{18DAD3AE-8286-49D5-955B-5CF1F31A00A1}">
      <dgm:prSet phldrT="[Text]" custT="1"/>
      <dgm:spPr/>
      <dgm:t>
        <a:bodyPr/>
        <a:lstStyle/>
        <a:p>
          <a:r>
            <a:rPr lang="en-AU" sz="1800" dirty="0"/>
            <a:t>Work Health and Safety</a:t>
          </a:r>
        </a:p>
      </dgm:t>
    </dgm:pt>
    <dgm:pt modelId="{E7594D76-72F0-4099-A652-B4F5469A2732}" type="parTrans" cxnId="{FD54A480-224A-44E9-B890-B7A340A67C96}">
      <dgm:prSet/>
      <dgm:spPr/>
      <dgm:t>
        <a:bodyPr/>
        <a:lstStyle/>
        <a:p>
          <a:endParaRPr lang="en-AU" sz="1600"/>
        </a:p>
      </dgm:t>
    </dgm:pt>
    <dgm:pt modelId="{3C27C79E-3678-4DE7-88F4-27D6640BFAE0}" type="sibTrans" cxnId="{FD54A480-224A-44E9-B890-B7A340A67C96}">
      <dgm:prSet/>
      <dgm:spPr/>
      <dgm:t>
        <a:bodyPr/>
        <a:lstStyle/>
        <a:p>
          <a:endParaRPr lang="en-AU" sz="1600"/>
        </a:p>
      </dgm:t>
    </dgm:pt>
    <dgm:pt modelId="{E540D542-D887-4A24-B4A9-03A0D890FB06}" type="pres">
      <dgm:prSet presAssocID="{DCFF9968-79AD-4495-B6E4-D4E799EF61B2}" presName="diagram" presStyleCnt="0">
        <dgm:presLayoutVars>
          <dgm:dir/>
          <dgm:resizeHandles val="exact"/>
        </dgm:presLayoutVars>
      </dgm:prSet>
      <dgm:spPr/>
    </dgm:pt>
    <dgm:pt modelId="{90D57E21-A870-4F3D-81DB-2A8949AE9F62}" type="pres">
      <dgm:prSet presAssocID="{644F9C07-E79B-4F38-B150-5FCA3DBE4982}" presName="node" presStyleLbl="node1" presStyleIdx="0" presStyleCnt="5" custScaleY="150103">
        <dgm:presLayoutVars>
          <dgm:bulletEnabled val="1"/>
        </dgm:presLayoutVars>
      </dgm:prSet>
      <dgm:spPr/>
    </dgm:pt>
    <dgm:pt modelId="{45EDD857-7755-4487-872E-0529433508B0}" type="pres">
      <dgm:prSet presAssocID="{01542051-FDF1-4840-AAF3-2A62DC4C20D5}" presName="sibTrans" presStyleCnt="0"/>
      <dgm:spPr/>
    </dgm:pt>
    <dgm:pt modelId="{E626B41E-5A4F-4C2E-A8E3-DDF7FD320B2C}" type="pres">
      <dgm:prSet presAssocID="{F9F31561-C3BA-44CC-8D91-8F3899E26AE1}" presName="node" presStyleLbl="node1" presStyleIdx="1" presStyleCnt="5" custScaleY="150103">
        <dgm:presLayoutVars>
          <dgm:bulletEnabled val="1"/>
        </dgm:presLayoutVars>
      </dgm:prSet>
      <dgm:spPr/>
    </dgm:pt>
    <dgm:pt modelId="{DFC0E798-FEE0-4BBF-809B-099E6AE5024B}" type="pres">
      <dgm:prSet presAssocID="{D806CB59-E9C5-4B8C-926A-C01AF5EBF01C}" presName="sibTrans" presStyleCnt="0"/>
      <dgm:spPr/>
    </dgm:pt>
    <dgm:pt modelId="{86B50837-EE01-48DF-A7F8-749FBCB5DEDB}" type="pres">
      <dgm:prSet presAssocID="{D2441D07-1129-4E62-8D34-CF8B4BC49579}" presName="node" presStyleLbl="node1" presStyleIdx="2" presStyleCnt="5" custScaleY="150103">
        <dgm:presLayoutVars>
          <dgm:bulletEnabled val="1"/>
        </dgm:presLayoutVars>
      </dgm:prSet>
      <dgm:spPr/>
    </dgm:pt>
    <dgm:pt modelId="{7D1222E7-6611-4FF6-8D1F-7D1A097B1BD1}" type="pres">
      <dgm:prSet presAssocID="{D17440A4-DCAE-4AB8-A7AB-68BA99C158E2}" presName="sibTrans" presStyleCnt="0"/>
      <dgm:spPr/>
    </dgm:pt>
    <dgm:pt modelId="{65AE87D7-1493-4456-93F6-29624249A7EE}" type="pres">
      <dgm:prSet presAssocID="{B56B9186-4A75-4D7D-93F6-2FB257E914CA}" presName="node" presStyleLbl="node1" presStyleIdx="3" presStyleCnt="5" custScaleY="150103">
        <dgm:presLayoutVars>
          <dgm:bulletEnabled val="1"/>
        </dgm:presLayoutVars>
      </dgm:prSet>
      <dgm:spPr/>
    </dgm:pt>
    <dgm:pt modelId="{700E247B-6E6B-4051-A6F1-B7495E8FBBAE}" type="pres">
      <dgm:prSet presAssocID="{6E1CFA09-5D85-410D-9A09-CADEF8478024}" presName="sibTrans" presStyleCnt="0"/>
      <dgm:spPr/>
    </dgm:pt>
    <dgm:pt modelId="{2941AFE5-BDA8-4CD6-A994-C7EB864EA551}" type="pres">
      <dgm:prSet presAssocID="{18DAD3AE-8286-49D5-955B-5CF1F31A00A1}" presName="node" presStyleLbl="node1" presStyleIdx="4" presStyleCnt="5" custScaleY="150103">
        <dgm:presLayoutVars>
          <dgm:bulletEnabled val="1"/>
        </dgm:presLayoutVars>
      </dgm:prSet>
      <dgm:spPr/>
    </dgm:pt>
  </dgm:ptLst>
  <dgm:cxnLst>
    <dgm:cxn modelId="{86C20200-05D5-4E14-916B-6E87F844E5E4}" type="presOf" srcId="{DCFF9968-79AD-4495-B6E4-D4E799EF61B2}" destId="{E540D542-D887-4A24-B4A9-03A0D890FB06}" srcOrd="0" destOrd="0" presId="urn:microsoft.com/office/officeart/2005/8/layout/default"/>
    <dgm:cxn modelId="{7035A50D-CEB4-4DB2-985E-C7D5401AAD1F}" type="presOf" srcId="{B56B9186-4A75-4D7D-93F6-2FB257E914CA}" destId="{65AE87D7-1493-4456-93F6-29624249A7EE}" srcOrd="0" destOrd="0" presId="urn:microsoft.com/office/officeart/2005/8/layout/default"/>
    <dgm:cxn modelId="{54A3BB0D-D499-42B6-A2F0-CE63617DBBCF}" type="presOf" srcId="{F9F31561-C3BA-44CC-8D91-8F3899E26AE1}" destId="{E626B41E-5A4F-4C2E-A8E3-DDF7FD320B2C}" srcOrd="0" destOrd="0" presId="urn:microsoft.com/office/officeart/2005/8/layout/default"/>
    <dgm:cxn modelId="{E5C1AD36-4712-4ABB-BE51-DC2BF6624C2C}" srcId="{DCFF9968-79AD-4495-B6E4-D4E799EF61B2}" destId="{B56B9186-4A75-4D7D-93F6-2FB257E914CA}" srcOrd="3" destOrd="0" parTransId="{D56EB035-8A59-4278-BA57-F7D97B177FC0}" sibTransId="{6E1CFA09-5D85-410D-9A09-CADEF8478024}"/>
    <dgm:cxn modelId="{735D5D51-0723-41BA-BF3F-53A4B9DB5D94}" srcId="{DCFF9968-79AD-4495-B6E4-D4E799EF61B2}" destId="{F9F31561-C3BA-44CC-8D91-8F3899E26AE1}" srcOrd="1" destOrd="0" parTransId="{6CC5767A-18AB-44B1-8001-A6C0607F1B92}" sibTransId="{D806CB59-E9C5-4B8C-926A-C01AF5EBF01C}"/>
    <dgm:cxn modelId="{2D1C5E52-E181-4742-AC84-5E21FECBC510}" srcId="{DCFF9968-79AD-4495-B6E4-D4E799EF61B2}" destId="{D2441D07-1129-4E62-8D34-CF8B4BC49579}" srcOrd="2" destOrd="0" parTransId="{7C7A434C-03F3-49AD-9E6C-3A85BD720FAD}" sibTransId="{D17440A4-DCAE-4AB8-A7AB-68BA99C158E2}"/>
    <dgm:cxn modelId="{FD54A480-224A-44E9-B890-B7A340A67C96}" srcId="{DCFF9968-79AD-4495-B6E4-D4E799EF61B2}" destId="{18DAD3AE-8286-49D5-955B-5CF1F31A00A1}" srcOrd="4" destOrd="0" parTransId="{E7594D76-72F0-4099-A652-B4F5469A2732}" sibTransId="{3C27C79E-3678-4DE7-88F4-27D6640BFAE0}"/>
    <dgm:cxn modelId="{C275A6A1-B4D2-420D-A354-149FA1E456D9}" type="presOf" srcId="{644F9C07-E79B-4F38-B150-5FCA3DBE4982}" destId="{90D57E21-A870-4F3D-81DB-2A8949AE9F62}" srcOrd="0" destOrd="0" presId="urn:microsoft.com/office/officeart/2005/8/layout/default"/>
    <dgm:cxn modelId="{3DEBF0F1-7A22-4ABC-9345-1460C65DE070}" srcId="{DCFF9968-79AD-4495-B6E4-D4E799EF61B2}" destId="{644F9C07-E79B-4F38-B150-5FCA3DBE4982}" srcOrd="0" destOrd="0" parTransId="{1C1331AE-D5B6-4C42-88DD-51275B857282}" sibTransId="{01542051-FDF1-4840-AAF3-2A62DC4C20D5}"/>
    <dgm:cxn modelId="{C354C0F2-C89F-4676-AC27-CD65B343CAD4}" type="presOf" srcId="{18DAD3AE-8286-49D5-955B-5CF1F31A00A1}" destId="{2941AFE5-BDA8-4CD6-A994-C7EB864EA551}" srcOrd="0" destOrd="0" presId="urn:microsoft.com/office/officeart/2005/8/layout/default"/>
    <dgm:cxn modelId="{B698B4FA-2690-43DB-9924-6C27C877BF7E}" type="presOf" srcId="{D2441D07-1129-4E62-8D34-CF8B4BC49579}" destId="{86B50837-EE01-48DF-A7F8-749FBCB5DEDB}" srcOrd="0" destOrd="0" presId="urn:microsoft.com/office/officeart/2005/8/layout/default"/>
    <dgm:cxn modelId="{A0D115F3-1F69-41F1-9D6E-26F3C15DCF4D}" type="presParOf" srcId="{E540D542-D887-4A24-B4A9-03A0D890FB06}" destId="{90D57E21-A870-4F3D-81DB-2A8949AE9F62}" srcOrd="0" destOrd="0" presId="urn:microsoft.com/office/officeart/2005/8/layout/default"/>
    <dgm:cxn modelId="{952FBB11-38A8-46F2-A455-AD1D750F3B5B}" type="presParOf" srcId="{E540D542-D887-4A24-B4A9-03A0D890FB06}" destId="{45EDD857-7755-4487-872E-0529433508B0}" srcOrd="1" destOrd="0" presId="urn:microsoft.com/office/officeart/2005/8/layout/default"/>
    <dgm:cxn modelId="{4D4FA84C-DC40-4CFB-9F19-07D941F0436F}" type="presParOf" srcId="{E540D542-D887-4A24-B4A9-03A0D890FB06}" destId="{E626B41E-5A4F-4C2E-A8E3-DDF7FD320B2C}" srcOrd="2" destOrd="0" presId="urn:microsoft.com/office/officeart/2005/8/layout/default"/>
    <dgm:cxn modelId="{F452ECC4-6570-4282-A5E3-E0E483D0B1F2}" type="presParOf" srcId="{E540D542-D887-4A24-B4A9-03A0D890FB06}" destId="{DFC0E798-FEE0-4BBF-809B-099E6AE5024B}" srcOrd="3" destOrd="0" presId="urn:microsoft.com/office/officeart/2005/8/layout/default"/>
    <dgm:cxn modelId="{B5589EDA-D604-42BF-8467-B6A13CB7065A}" type="presParOf" srcId="{E540D542-D887-4A24-B4A9-03A0D890FB06}" destId="{86B50837-EE01-48DF-A7F8-749FBCB5DEDB}" srcOrd="4" destOrd="0" presId="urn:microsoft.com/office/officeart/2005/8/layout/default"/>
    <dgm:cxn modelId="{DDD2097A-7A78-4947-8B16-EE3ACF3C2820}" type="presParOf" srcId="{E540D542-D887-4A24-B4A9-03A0D890FB06}" destId="{7D1222E7-6611-4FF6-8D1F-7D1A097B1BD1}" srcOrd="5" destOrd="0" presId="urn:microsoft.com/office/officeart/2005/8/layout/default"/>
    <dgm:cxn modelId="{3DA32F7F-DA72-4D63-B4BD-6692062746B9}" type="presParOf" srcId="{E540D542-D887-4A24-B4A9-03A0D890FB06}" destId="{65AE87D7-1493-4456-93F6-29624249A7EE}" srcOrd="6" destOrd="0" presId="urn:microsoft.com/office/officeart/2005/8/layout/default"/>
    <dgm:cxn modelId="{52A6FF5B-4661-4813-9F71-AC98DFD375BC}" type="presParOf" srcId="{E540D542-D887-4A24-B4A9-03A0D890FB06}" destId="{700E247B-6E6B-4051-A6F1-B7495E8FBBAE}" srcOrd="7" destOrd="0" presId="urn:microsoft.com/office/officeart/2005/8/layout/default"/>
    <dgm:cxn modelId="{4B6782A7-9CA1-4F96-A24C-1A4A89E55FF4}" type="presParOf" srcId="{E540D542-D887-4A24-B4A9-03A0D890FB06}" destId="{2941AFE5-BDA8-4CD6-A994-C7EB864EA551}"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845C2B-729D-4332-8209-3728D05DCCDD}">
      <dsp:nvSpPr>
        <dsp:cNvPr id="0" name=""/>
        <dsp:cNvSpPr/>
      </dsp:nvSpPr>
      <dsp:spPr>
        <a:xfrm>
          <a:off x="0" y="30976"/>
          <a:ext cx="7507857" cy="5803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Font typeface="Wingdings" panose="05000000000000000000" pitchFamily="2" charset="2"/>
            <a:buNone/>
          </a:pPr>
          <a:r>
            <a:rPr lang="en-AU" sz="1800" kern="1200"/>
            <a:t>acquired brain injury</a:t>
          </a:r>
        </a:p>
      </dsp:txBody>
      <dsp:txXfrm>
        <a:off x="28329" y="59305"/>
        <a:ext cx="7451199" cy="523662"/>
      </dsp:txXfrm>
    </dsp:sp>
    <dsp:sp modelId="{60E728BB-7861-45E6-88BD-0ADF9F8889BA}">
      <dsp:nvSpPr>
        <dsp:cNvPr id="0" name=""/>
        <dsp:cNvSpPr/>
      </dsp:nvSpPr>
      <dsp:spPr>
        <a:xfrm>
          <a:off x="0" y="700576"/>
          <a:ext cx="7507857" cy="580320"/>
        </a:xfrm>
        <a:prstGeom prst="roundRect">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Font typeface="Wingdings" panose="05000000000000000000" pitchFamily="2" charset="2"/>
            <a:buNone/>
          </a:pPr>
          <a:r>
            <a:rPr lang="en-AU" sz="1800" kern="1200"/>
            <a:t>autism</a:t>
          </a:r>
        </a:p>
      </dsp:txBody>
      <dsp:txXfrm>
        <a:off x="28329" y="728905"/>
        <a:ext cx="7451199" cy="523662"/>
      </dsp:txXfrm>
    </dsp:sp>
    <dsp:sp modelId="{D8950972-F495-435E-A138-4C6E4A3AD5A8}">
      <dsp:nvSpPr>
        <dsp:cNvPr id="0" name=""/>
        <dsp:cNvSpPr/>
      </dsp:nvSpPr>
      <dsp:spPr>
        <a:xfrm>
          <a:off x="0" y="1370176"/>
          <a:ext cx="7507857" cy="580320"/>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Font typeface="Wingdings" panose="05000000000000000000" pitchFamily="2" charset="2"/>
            <a:buNone/>
          </a:pPr>
          <a:r>
            <a:rPr lang="en-AU" sz="1800" kern="1200"/>
            <a:t>cognitive disabilities</a:t>
          </a:r>
        </a:p>
      </dsp:txBody>
      <dsp:txXfrm>
        <a:off x="28329" y="1398505"/>
        <a:ext cx="7451199" cy="523662"/>
      </dsp:txXfrm>
    </dsp:sp>
    <dsp:sp modelId="{CC78975E-C431-4C23-8253-1856807F1645}">
      <dsp:nvSpPr>
        <dsp:cNvPr id="0" name=""/>
        <dsp:cNvSpPr/>
      </dsp:nvSpPr>
      <dsp:spPr>
        <a:xfrm>
          <a:off x="0" y="2039777"/>
          <a:ext cx="7507857" cy="580320"/>
        </a:xfrm>
        <a:prstGeom prst="roundRect">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Font typeface="Wingdings" panose="05000000000000000000" pitchFamily="2" charset="2"/>
            <a:buNone/>
          </a:pPr>
          <a:r>
            <a:rPr lang="en-AU" sz="1800" kern="1200"/>
            <a:t>intellectual disability</a:t>
          </a:r>
        </a:p>
      </dsp:txBody>
      <dsp:txXfrm>
        <a:off x="28329" y="2068106"/>
        <a:ext cx="7451199" cy="523662"/>
      </dsp:txXfrm>
    </dsp:sp>
    <dsp:sp modelId="{2229B7FA-39BD-4ADF-9750-8DD6CBFC058F}">
      <dsp:nvSpPr>
        <dsp:cNvPr id="0" name=""/>
        <dsp:cNvSpPr/>
      </dsp:nvSpPr>
      <dsp:spPr>
        <a:xfrm>
          <a:off x="0" y="2709377"/>
          <a:ext cx="7507857" cy="58032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AU" sz="1800" kern="1200" dirty="0"/>
            <a:t>some forms of physical, sensory, and language disability</a:t>
          </a:r>
        </a:p>
      </dsp:txBody>
      <dsp:txXfrm>
        <a:off x="28329" y="2737706"/>
        <a:ext cx="7451199" cy="5236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7A0E03-9C16-4E32-A375-29F7D9D7BAF0}">
      <dsp:nvSpPr>
        <dsp:cNvPr id="0" name=""/>
        <dsp:cNvSpPr/>
      </dsp:nvSpPr>
      <dsp:spPr>
        <a:xfrm>
          <a:off x="3074" y="20197"/>
          <a:ext cx="2997208" cy="1198883"/>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b="1" kern="1200"/>
            <a:t>Cognitive Skills</a:t>
          </a:r>
        </a:p>
      </dsp:txBody>
      <dsp:txXfrm>
        <a:off x="3074" y="20197"/>
        <a:ext cx="2997208" cy="1198883"/>
      </dsp:txXfrm>
    </dsp:sp>
    <dsp:sp modelId="{50A83449-205A-41DD-9135-5E7B4170BEBF}">
      <dsp:nvSpPr>
        <dsp:cNvPr id="0" name=""/>
        <dsp:cNvSpPr/>
      </dsp:nvSpPr>
      <dsp:spPr>
        <a:xfrm>
          <a:off x="3074" y="1219080"/>
          <a:ext cx="2997208" cy="184464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a:solidFill>
                <a:schemeClr val="tx1">
                  <a:lumMod val="75000"/>
                  <a:lumOff val="25000"/>
                </a:schemeClr>
              </a:solidFill>
            </a:rPr>
            <a:t>memorisation</a:t>
          </a:r>
        </a:p>
        <a:p>
          <a:pPr marL="171450" lvl="1" indent="-171450" algn="l" defTabSz="800100">
            <a:lnSpc>
              <a:spcPct val="90000"/>
            </a:lnSpc>
            <a:spcBef>
              <a:spcPct val="0"/>
            </a:spcBef>
            <a:spcAft>
              <a:spcPct val="15000"/>
            </a:spcAft>
            <a:buChar char="•"/>
          </a:pPr>
          <a:r>
            <a:rPr lang="en-US" sz="1800" kern="1200">
              <a:solidFill>
                <a:schemeClr val="tx1">
                  <a:lumMod val="75000"/>
                  <a:lumOff val="25000"/>
                </a:schemeClr>
              </a:solidFill>
            </a:rPr>
            <a:t>reading and comprehension</a:t>
          </a:r>
        </a:p>
        <a:p>
          <a:pPr marL="171450" lvl="1" indent="-171450" algn="l" defTabSz="800100">
            <a:lnSpc>
              <a:spcPct val="90000"/>
            </a:lnSpc>
            <a:spcBef>
              <a:spcPct val="0"/>
            </a:spcBef>
            <a:spcAft>
              <a:spcPct val="15000"/>
            </a:spcAft>
            <a:buChar char="•"/>
          </a:pPr>
          <a:r>
            <a:rPr lang="en-US" sz="1800" kern="1200">
              <a:solidFill>
                <a:schemeClr val="tx1">
                  <a:lumMod val="75000"/>
                  <a:lumOff val="25000"/>
                </a:schemeClr>
              </a:solidFill>
            </a:rPr>
            <a:t>writing</a:t>
          </a:r>
        </a:p>
        <a:p>
          <a:pPr marL="171450" lvl="1" indent="-171450" algn="l" defTabSz="800100">
            <a:lnSpc>
              <a:spcPct val="90000"/>
            </a:lnSpc>
            <a:spcBef>
              <a:spcPct val="0"/>
            </a:spcBef>
            <a:spcAft>
              <a:spcPct val="15000"/>
            </a:spcAft>
            <a:buChar char="•"/>
          </a:pPr>
          <a:r>
            <a:rPr lang="en-US" sz="1800" kern="1200" dirty="0">
              <a:solidFill>
                <a:schemeClr val="tx1">
                  <a:lumMod val="75000"/>
                  <a:lumOff val="25000"/>
                </a:schemeClr>
              </a:solidFill>
            </a:rPr>
            <a:t>computation</a:t>
          </a:r>
        </a:p>
        <a:p>
          <a:pPr marL="171450" lvl="1" indent="-171450" algn="l" defTabSz="800100">
            <a:lnSpc>
              <a:spcPct val="90000"/>
            </a:lnSpc>
            <a:spcBef>
              <a:spcPct val="0"/>
            </a:spcBef>
            <a:spcAft>
              <a:spcPct val="15000"/>
            </a:spcAft>
            <a:buChar char="•"/>
          </a:pPr>
          <a:r>
            <a:rPr lang="en-US" sz="1800" kern="1200">
              <a:solidFill>
                <a:schemeClr val="tx1">
                  <a:lumMod val="75000"/>
                  <a:lumOff val="25000"/>
                </a:schemeClr>
              </a:solidFill>
            </a:rPr>
            <a:t>pattern recognition</a:t>
          </a:r>
        </a:p>
      </dsp:txBody>
      <dsp:txXfrm>
        <a:off x="3074" y="1219080"/>
        <a:ext cx="2997208" cy="1844640"/>
      </dsp:txXfrm>
    </dsp:sp>
    <dsp:sp modelId="{10E1E47F-D3B7-44DA-9958-AFB9D511A732}">
      <dsp:nvSpPr>
        <dsp:cNvPr id="0" name=""/>
        <dsp:cNvSpPr/>
      </dsp:nvSpPr>
      <dsp:spPr>
        <a:xfrm>
          <a:off x="3419891" y="20197"/>
          <a:ext cx="2997208" cy="1198883"/>
        </a:xfrm>
        <a:prstGeom prst="rect">
          <a:avLst/>
        </a:prstGeom>
        <a:solidFill>
          <a:schemeClr val="accent5">
            <a:hueOff val="-3379271"/>
            <a:satOff val="-8710"/>
            <a:lumOff val="-5883"/>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b="1" kern="1200"/>
            <a:t>Practical Skills</a:t>
          </a:r>
        </a:p>
      </dsp:txBody>
      <dsp:txXfrm>
        <a:off x="3419891" y="20197"/>
        <a:ext cx="2997208" cy="1198883"/>
      </dsp:txXfrm>
    </dsp:sp>
    <dsp:sp modelId="{9CA74571-EE59-492A-B004-3F67E4D5005C}">
      <dsp:nvSpPr>
        <dsp:cNvPr id="0" name=""/>
        <dsp:cNvSpPr/>
      </dsp:nvSpPr>
      <dsp:spPr>
        <a:xfrm>
          <a:off x="3419891" y="1219080"/>
          <a:ext cx="2997208" cy="1844640"/>
        </a:xfrm>
        <a:prstGeom prst="rect">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3369881"/>
              <a:satOff val="-11416"/>
              <a:lumOff val="-146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a:solidFill>
                <a:schemeClr val="tx1">
                  <a:lumMod val="75000"/>
                  <a:lumOff val="25000"/>
                </a:schemeClr>
              </a:solidFill>
            </a:rPr>
            <a:t>communication</a:t>
          </a:r>
        </a:p>
        <a:p>
          <a:pPr marL="171450" lvl="1" indent="-171450" algn="l" defTabSz="800100">
            <a:lnSpc>
              <a:spcPct val="90000"/>
            </a:lnSpc>
            <a:spcBef>
              <a:spcPct val="0"/>
            </a:spcBef>
            <a:spcAft>
              <a:spcPct val="15000"/>
            </a:spcAft>
            <a:buChar char="•"/>
          </a:pPr>
          <a:r>
            <a:rPr lang="en-US" sz="1800" kern="1200" dirty="0">
              <a:solidFill>
                <a:schemeClr val="tx1">
                  <a:lumMod val="75000"/>
                  <a:lumOff val="25000"/>
                </a:schemeClr>
              </a:solidFill>
            </a:rPr>
            <a:t>personal grooming</a:t>
          </a:r>
        </a:p>
        <a:p>
          <a:pPr marL="171450" lvl="1" indent="-171450" algn="l" defTabSz="800100">
            <a:lnSpc>
              <a:spcPct val="90000"/>
            </a:lnSpc>
            <a:spcBef>
              <a:spcPct val="0"/>
            </a:spcBef>
            <a:spcAft>
              <a:spcPct val="15000"/>
            </a:spcAft>
            <a:buChar char="•"/>
          </a:pPr>
          <a:r>
            <a:rPr lang="en-US" sz="1800" kern="1200">
              <a:solidFill>
                <a:schemeClr val="tx1">
                  <a:lumMod val="75000"/>
                  <a:lumOff val="25000"/>
                </a:schemeClr>
              </a:solidFill>
            </a:rPr>
            <a:t>avoiding injuries</a:t>
          </a:r>
        </a:p>
        <a:p>
          <a:pPr marL="171450" lvl="1" indent="-171450" algn="l" defTabSz="800100">
            <a:lnSpc>
              <a:spcPct val="90000"/>
            </a:lnSpc>
            <a:spcBef>
              <a:spcPct val="0"/>
            </a:spcBef>
            <a:spcAft>
              <a:spcPct val="15000"/>
            </a:spcAft>
            <a:buChar char="•"/>
          </a:pPr>
          <a:r>
            <a:rPr lang="en-US" sz="1800" kern="1200">
              <a:solidFill>
                <a:schemeClr val="tx1">
                  <a:lumMod val="75000"/>
                  <a:lumOff val="25000"/>
                </a:schemeClr>
              </a:solidFill>
            </a:rPr>
            <a:t>making decisions</a:t>
          </a:r>
        </a:p>
      </dsp:txBody>
      <dsp:txXfrm>
        <a:off x="3419891" y="1219080"/>
        <a:ext cx="2997208" cy="1844640"/>
      </dsp:txXfrm>
    </dsp:sp>
    <dsp:sp modelId="{8EB39890-1AC8-4511-BBCC-1CD7EA729475}">
      <dsp:nvSpPr>
        <dsp:cNvPr id="0" name=""/>
        <dsp:cNvSpPr/>
      </dsp:nvSpPr>
      <dsp:spPr>
        <a:xfrm>
          <a:off x="6836708" y="20197"/>
          <a:ext cx="2997208" cy="1198883"/>
        </a:xfrm>
        <a:prstGeom prst="rect">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b="1" kern="1200"/>
            <a:t>Social-emotional Skills</a:t>
          </a:r>
        </a:p>
      </dsp:txBody>
      <dsp:txXfrm>
        <a:off x="6836708" y="20197"/>
        <a:ext cx="2997208" cy="1198883"/>
      </dsp:txXfrm>
    </dsp:sp>
    <dsp:sp modelId="{DAF1ABB4-5C00-43C7-AA5D-0B66FA2D2486}">
      <dsp:nvSpPr>
        <dsp:cNvPr id="0" name=""/>
        <dsp:cNvSpPr/>
      </dsp:nvSpPr>
      <dsp:spPr>
        <a:xfrm>
          <a:off x="6836708" y="1219080"/>
          <a:ext cx="2997208" cy="1844640"/>
        </a:xfrm>
        <a:prstGeom prst="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6739762"/>
              <a:satOff val="-22832"/>
              <a:lumOff val="-29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a:solidFill>
                <a:schemeClr val="tx1">
                  <a:lumMod val="75000"/>
                  <a:lumOff val="25000"/>
                </a:schemeClr>
              </a:solidFill>
            </a:rPr>
            <a:t>empathy</a:t>
          </a:r>
        </a:p>
        <a:p>
          <a:pPr marL="171450" lvl="1" indent="-171450" algn="l" defTabSz="800100">
            <a:lnSpc>
              <a:spcPct val="90000"/>
            </a:lnSpc>
            <a:spcBef>
              <a:spcPct val="0"/>
            </a:spcBef>
            <a:spcAft>
              <a:spcPct val="15000"/>
            </a:spcAft>
            <a:buChar char="•"/>
          </a:pPr>
          <a:r>
            <a:rPr lang="en-US" sz="1800" kern="1200" dirty="0">
              <a:solidFill>
                <a:schemeClr val="tx1">
                  <a:lumMod val="75000"/>
                  <a:lumOff val="25000"/>
                </a:schemeClr>
              </a:solidFill>
            </a:rPr>
            <a:t>awareness of own feelings</a:t>
          </a:r>
        </a:p>
        <a:p>
          <a:pPr marL="171450" lvl="1" indent="-171450" algn="l" defTabSz="800100">
            <a:lnSpc>
              <a:spcPct val="90000"/>
            </a:lnSpc>
            <a:spcBef>
              <a:spcPct val="0"/>
            </a:spcBef>
            <a:spcAft>
              <a:spcPct val="15000"/>
            </a:spcAft>
            <a:buChar char="•"/>
          </a:pPr>
          <a:r>
            <a:rPr lang="en-US" sz="1800" kern="1200">
              <a:solidFill>
                <a:schemeClr val="tx1">
                  <a:lumMod val="75000"/>
                  <a:lumOff val="25000"/>
                </a:schemeClr>
              </a:solidFill>
            </a:rPr>
            <a:t>awareness of social rules</a:t>
          </a:r>
        </a:p>
        <a:p>
          <a:pPr marL="171450" lvl="1" indent="-171450" algn="l" defTabSz="800100">
            <a:lnSpc>
              <a:spcPct val="90000"/>
            </a:lnSpc>
            <a:spcBef>
              <a:spcPct val="0"/>
            </a:spcBef>
            <a:spcAft>
              <a:spcPct val="15000"/>
            </a:spcAft>
            <a:buChar char="•"/>
          </a:pPr>
          <a:r>
            <a:rPr lang="en-US" sz="1800" kern="1200" dirty="0">
              <a:solidFill>
                <a:schemeClr val="tx1">
                  <a:lumMod val="75000"/>
                  <a:lumOff val="25000"/>
                </a:schemeClr>
              </a:solidFill>
            </a:rPr>
            <a:t>reading facial expressions</a:t>
          </a:r>
        </a:p>
      </dsp:txBody>
      <dsp:txXfrm>
        <a:off x="6836708" y="1219080"/>
        <a:ext cx="2997208" cy="1844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F30246-A681-4221-832A-A39224D681AE}">
      <dsp:nvSpPr>
        <dsp:cNvPr id="0" name=""/>
        <dsp:cNvSpPr/>
      </dsp:nvSpPr>
      <dsp:spPr>
        <a:xfrm>
          <a:off x="131387" y="856"/>
          <a:ext cx="2764033" cy="165842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b="1" kern="1200" dirty="0"/>
            <a:t>Equity</a:t>
          </a:r>
        </a:p>
        <a:p>
          <a:pPr marL="0" lvl="0" indent="0" algn="ctr" defTabSz="800100">
            <a:lnSpc>
              <a:spcPct val="90000"/>
            </a:lnSpc>
            <a:spcBef>
              <a:spcPct val="0"/>
            </a:spcBef>
            <a:spcAft>
              <a:spcPct val="35000"/>
            </a:spcAft>
            <a:buNone/>
          </a:pPr>
          <a:r>
            <a:rPr lang="en-AU" sz="1800" kern="1200" dirty="0"/>
            <a:t>all Australians must benefit from fair distribution of resources</a:t>
          </a:r>
        </a:p>
      </dsp:txBody>
      <dsp:txXfrm>
        <a:off x="131387" y="856"/>
        <a:ext cx="2764033" cy="1658420"/>
      </dsp:txXfrm>
    </dsp:sp>
    <dsp:sp modelId="{CD1603F5-FF7E-4F36-AE0E-ED0CD989DA1D}">
      <dsp:nvSpPr>
        <dsp:cNvPr id="0" name=""/>
        <dsp:cNvSpPr/>
      </dsp:nvSpPr>
      <dsp:spPr>
        <a:xfrm>
          <a:off x="3171824" y="856"/>
          <a:ext cx="2764033" cy="1658420"/>
        </a:xfrm>
        <a:prstGeom prst="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b="1" kern="1200" dirty="0"/>
            <a:t>Access</a:t>
          </a:r>
        </a:p>
        <a:p>
          <a:pPr marL="0" lvl="0" indent="0" algn="ctr" defTabSz="800100">
            <a:lnSpc>
              <a:spcPct val="90000"/>
            </a:lnSpc>
            <a:spcBef>
              <a:spcPct val="0"/>
            </a:spcBef>
            <a:spcAft>
              <a:spcPct val="35000"/>
            </a:spcAft>
            <a:buNone/>
          </a:pPr>
          <a:r>
            <a:rPr lang="en-AU" sz="1800" kern="1200" dirty="0"/>
            <a:t>all Australians must have fair access to goods and services</a:t>
          </a:r>
        </a:p>
      </dsp:txBody>
      <dsp:txXfrm>
        <a:off x="3171824" y="856"/>
        <a:ext cx="2764033" cy="1658420"/>
      </dsp:txXfrm>
    </dsp:sp>
    <dsp:sp modelId="{E56B9674-3603-4D5D-8059-08CA74E834F2}">
      <dsp:nvSpPr>
        <dsp:cNvPr id="0" name=""/>
        <dsp:cNvSpPr/>
      </dsp:nvSpPr>
      <dsp:spPr>
        <a:xfrm>
          <a:off x="131387" y="1935679"/>
          <a:ext cx="2764033" cy="1658420"/>
        </a:xfrm>
        <a:prstGeom prst="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b="1" kern="1200" dirty="0"/>
            <a:t>Participation</a:t>
          </a:r>
        </a:p>
        <a:p>
          <a:pPr marL="0" lvl="0" indent="0" algn="ctr" defTabSz="800100">
            <a:lnSpc>
              <a:spcPct val="90000"/>
            </a:lnSpc>
            <a:spcBef>
              <a:spcPct val="0"/>
            </a:spcBef>
            <a:spcAft>
              <a:spcPct val="35000"/>
            </a:spcAft>
            <a:buNone/>
          </a:pPr>
          <a:r>
            <a:rPr lang="en-AU" sz="1800" kern="1200" dirty="0"/>
            <a:t>all Australians must be able to participate in decisions affecting them</a:t>
          </a:r>
        </a:p>
      </dsp:txBody>
      <dsp:txXfrm>
        <a:off x="131387" y="1935679"/>
        <a:ext cx="2764033" cy="1658420"/>
      </dsp:txXfrm>
    </dsp:sp>
    <dsp:sp modelId="{B8F33A2D-C6ED-44C1-829F-3A6F7C26C335}">
      <dsp:nvSpPr>
        <dsp:cNvPr id="0" name=""/>
        <dsp:cNvSpPr/>
      </dsp:nvSpPr>
      <dsp:spPr>
        <a:xfrm>
          <a:off x="3171824" y="1935679"/>
          <a:ext cx="2764033" cy="1658420"/>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b="1" kern="1200" dirty="0"/>
            <a:t>Rights</a:t>
          </a:r>
        </a:p>
        <a:p>
          <a:pPr marL="0" lvl="0" indent="0" algn="ctr" defTabSz="800100">
            <a:lnSpc>
              <a:spcPct val="90000"/>
            </a:lnSpc>
            <a:spcBef>
              <a:spcPct val="0"/>
            </a:spcBef>
            <a:spcAft>
              <a:spcPct val="35000"/>
            </a:spcAft>
            <a:buNone/>
          </a:pPr>
          <a:r>
            <a:rPr lang="en-AU" sz="1800" kern="1200" dirty="0"/>
            <a:t>all Australians must enjoy protection through equal legal, industrials, and political rights</a:t>
          </a:r>
        </a:p>
      </dsp:txBody>
      <dsp:txXfrm>
        <a:off x="3171824" y="1935679"/>
        <a:ext cx="2764033" cy="16584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D57E21-A870-4F3D-81DB-2A8949AE9F62}">
      <dsp:nvSpPr>
        <dsp:cNvPr id="0" name=""/>
        <dsp:cNvSpPr/>
      </dsp:nvSpPr>
      <dsp:spPr>
        <a:xfrm>
          <a:off x="42862" y="911"/>
          <a:ext cx="1687710" cy="151998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dirty="0"/>
            <a:t>Code of Conduct</a:t>
          </a:r>
        </a:p>
      </dsp:txBody>
      <dsp:txXfrm>
        <a:off x="42862" y="911"/>
        <a:ext cx="1687710" cy="1519982"/>
      </dsp:txXfrm>
    </dsp:sp>
    <dsp:sp modelId="{E626B41E-5A4F-4C2E-A8E3-DDF7FD320B2C}">
      <dsp:nvSpPr>
        <dsp:cNvPr id="0" name=""/>
        <dsp:cNvSpPr/>
      </dsp:nvSpPr>
      <dsp:spPr>
        <a:xfrm>
          <a:off x="1899344" y="911"/>
          <a:ext cx="1687710" cy="1519982"/>
        </a:xfrm>
        <a:prstGeom prst="rect">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Duty of Care</a:t>
          </a:r>
        </a:p>
      </dsp:txBody>
      <dsp:txXfrm>
        <a:off x="1899344" y="911"/>
        <a:ext cx="1687710" cy="1519982"/>
      </dsp:txXfrm>
    </dsp:sp>
    <dsp:sp modelId="{86B50837-EE01-48DF-A7F8-749FBCB5DEDB}">
      <dsp:nvSpPr>
        <dsp:cNvPr id="0" name=""/>
        <dsp:cNvSpPr/>
      </dsp:nvSpPr>
      <dsp:spPr>
        <a:xfrm>
          <a:off x="3755826" y="911"/>
          <a:ext cx="1687710" cy="1519982"/>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Mandatory Reporting</a:t>
          </a:r>
        </a:p>
      </dsp:txBody>
      <dsp:txXfrm>
        <a:off x="3755826" y="911"/>
        <a:ext cx="1687710" cy="1519982"/>
      </dsp:txXfrm>
    </dsp:sp>
    <dsp:sp modelId="{65AE87D7-1493-4456-93F6-29624249A7EE}">
      <dsp:nvSpPr>
        <dsp:cNvPr id="0" name=""/>
        <dsp:cNvSpPr/>
      </dsp:nvSpPr>
      <dsp:spPr>
        <a:xfrm>
          <a:off x="971103" y="1689665"/>
          <a:ext cx="1687710" cy="1519982"/>
        </a:xfrm>
        <a:prstGeom prst="rect">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Work-Role Boundaries</a:t>
          </a:r>
        </a:p>
      </dsp:txBody>
      <dsp:txXfrm>
        <a:off x="971103" y="1689665"/>
        <a:ext cx="1687710" cy="1519982"/>
      </dsp:txXfrm>
    </dsp:sp>
    <dsp:sp modelId="{2941AFE5-BDA8-4CD6-A994-C7EB864EA551}">
      <dsp:nvSpPr>
        <dsp:cNvPr id="0" name=""/>
        <dsp:cNvSpPr/>
      </dsp:nvSpPr>
      <dsp:spPr>
        <a:xfrm>
          <a:off x="2827585" y="1689665"/>
          <a:ext cx="1687710" cy="1519982"/>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dirty="0"/>
            <a:t>Work Health and Safety</a:t>
          </a:r>
        </a:p>
      </dsp:txBody>
      <dsp:txXfrm>
        <a:off x="2827585" y="1689665"/>
        <a:ext cx="1687710" cy="151998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5389AA-4F1C-4C86-BBFC-2B82D8A1EE99}" type="datetimeFigureOut">
              <a:rPr lang="en-PH" smtClean="0"/>
              <a:t>21/08/2023</a:t>
            </a:fld>
            <a:endParaRPr lang="en-P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1A1698-A38C-42B4-80F8-482842EAF1A6}" type="slidenum">
              <a:rPr lang="en-PH" smtClean="0"/>
              <a:t>‹#›</a:t>
            </a:fld>
            <a:endParaRPr lang="en-PH"/>
          </a:p>
        </p:txBody>
      </p:sp>
    </p:spTree>
    <p:extLst>
      <p:ext uri="{BB962C8B-B14F-4D97-AF65-F5344CB8AC3E}">
        <p14:creationId xmlns:p14="http://schemas.microsoft.com/office/powerpoint/2010/main" val="3049531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D11A1698-A38C-42B4-80F8-482842EAF1A6}" type="slidenum">
              <a:rPr lang="en-PH" smtClean="0"/>
              <a:t>1</a:t>
            </a:fld>
            <a:endParaRPr lang="en-PH"/>
          </a:p>
        </p:txBody>
      </p:sp>
    </p:spTree>
    <p:extLst>
      <p:ext uri="{BB962C8B-B14F-4D97-AF65-F5344CB8AC3E}">
        <p14:creationId xmlns:p14="http://schemas.microsoft.com/office/powerpoint/2010/main" val="2790435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D11A1698-A38C-42B4-80F8-482842EAF1A6}" type="slidenum">
              <a:rPr lang="en-PH" smtClean="0"/>
              <a:t>2</a:t>
            </a:fld>
            <a:endParaRPr lang="en-PH"/>
          </a:p>
        </p:txBody>
      </p:sp>
    </p:spTree>
    <p:extLst>
      <p:ext uri="{BB962C8B-B14F-4D97-AF65-F5344CB8AC3E}">
        <p14:creationId xmlns:p14="http://schemas.microsoft.com/office/powerpoint/2010/main" val="1944833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10"/>
          </p:nvPr>
        </p:nvSpPr>
        <p:spPr/>
        <p:txBody>
          <a:bodyPr/>
          <a:lstStyle/>
          <a:p>
            <a:fld id="{D11A1698-A38C-42B4-80F8-482842EAF1A6}" type="slidenum">
              <a:rPr lang="en-PH" smtClean="0"/>
              <a:t>22</a:t>
            </a:fld>
            <a:endParaRPr lang="en-PH"/>
          </a:p>
        </p:txBody>
      </p:sp>
    </p:spTree>
    <p:extLst>
      <p:ext uri="{BB962C8B-B14F-4D97-AF65-F5344CB8AC3E}">
        <p14:creationId xmlns:p14="http://schemas.microsoft.com/office/powerpoint/2010/main" val="3996157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A6DF6-5E2A-4BB8-899B-5984CAA384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a:extLst>
              <a:ext uri="{FF2B5EF4-FFF2-40B4-BE49-F238E27FC236}">
                <a16:creationId xmlns:a16="http://schemas.microsoft.com/office/drawing/2014/main" id="{84C1944C-BEB3-44DF-B0F8-55FF2991B7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a:extLst>
              <a:ext uri="{FF2B5EF4-FFF2-40B4-BE49-F238E27FC236}">
                <a16:creationId xmlns:a16="http://schemas.microsoft.com/office/drawing/2014/main" id="{D2482CCF-7D00-4F78-A0E6-6B1E2082893F}"/>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5" name="Footer Placeholder 4">
            <a:extLst>
              <a:ext uri="{FF2B5EF4-FFF2-40B4-BE49-F238E27FC236}">
                <a16:creationId xmlns:a16="http://schemas.microsoft.com/office/drawing/2014/main" id="{6E6A1420-D9A7-473B-A3C4-269EE93B9A84}"/>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F1C8403D-C275-49DC-9C0D-679FD2910D0F}"/>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088665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35DD6-4D3D-48DD-87F1-E5204F33049A}"/>
              </a:ext>
            </a:extLst>
          </p:cNvPr>
          <p:cNvSpPr>
            <a:spLocks noGrp="1"/>
          </p:cNvSpPr>
          <p:nvPr>
            <p:ph type="title"/>
          </p:nvPr>
        </p:nvSpPr>
        <p:spPr/>
        <p:txBody>
          <a:bodyPr/>
          <a:lstStyle/>
          <a:p>
            <a:r>
              <a:rPr lang="en-US"/>
              <a:t>Click to edit Master title style</a:t>
            </a:r>
            <a:endParaRPr lang="en-PH"/>
          </a:p>
        </p:txBody>
      </p:sp>
      <p:sp>
        <p:nvSpPr>
          <p:cNvPr id="3" name="Vertical Text Placeholder 2">
            <a:extLst>
              <a:ext uri="{FF2B5EF4-FFF2-40B4-BE49-F238E27FC236}">
                <a16:creationId xmlns:a16="http://schemas.microsoft.com/office/drawing/2014/main" id="{E2C7A89A-1E74-48D0-A131-038452D7E8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B2471DEE-3E36-41F6-8596-36AFD03F6E6D}"/>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5" name="Footer Placeholder 4">
            <a:extLst>
              <a:ext uri="{FF2B5EF4-FFF2-40B4-BE49-F238E27FC236}">
                <a16:creationId xmlns:a16="http://schemas.microsoft.com/office/drawing/2014/main" id="{4A7C78C0-7938-4D04-B49C-AD415BAE81C9}"/>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0DBEC957-EC4D-4E5F-9B9B-2AC029C536E8}"/>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2729027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59823D-6D21-46E9-9177-020926DCD6B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a:extLst>
              <a:ext uri="{FF2B5EF4-FFF2-40B4-BE49-F238E27FC236}">
                <a16:creationId xmlns:a16="http://schemas.microsoft.com/office/drawing/2014/main" id="{8C75580A-517C-4BCE-92B9-D43502C7E97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25CFA425-9B51-4FF9-BF50-9B8FBFB968D6}"/>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5" name="Footer Placeholder 4">
            <a:extLst>
              <a:ext uri="{FF2B5EF4-FFF2-40B4-BE49-F238E27FC236}">
                <a16:creationId xmlns:a16="http://schemas.microsoft.com/office/drawing/2014/main" id="{2843CFBB-19D8-4313-B299-C7B53770CB94}"/>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F76772DF-4473-4110-8693-86B5540A1FC6}"/>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4179874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54B36-13A7-4315-97B2-F24DA0CC7A31}"/>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751C7B94-CD0E-4430-BBFA-EF27354694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1EC99AD4-0F8C-4EFC-AB94-A5F40BB6BE98}"/>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5" name="Footer Placeholder 4">
            <a:extLst>
              <a:ext uri="{FF2B5EF4-FFF2-40B4-BE49-F238E27FC236}">
                <a16:creationId xmlns:a16="http://schemas.microsoft.com/office/drawing/2014/main" id="{FB19CA9F-2237-49C2-80A7-84EED7D12F86}"/>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C12952F0-1097-49CD-9EAD-B6F343ABD995}"/>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922675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BCB64-A40A-4349-9492-6B4721FDEF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a:extLst>
              <a:ext uri="{FF2B5EF4-FFF2-40B4-BE49-F238E27FC236}">
                <a16:creationId xmlns:a16="http://schemas.microsoft.com/office/drawing/2014/main" id="{4BDEB3BA-5928-405F-8547-9B2A923F19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7704E9-D2F8-480E-B79C-77719EFF6669}"/>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5" name="Footer Placeholder 4">
            <a:extLst>
              <a:ext uri="{FF2B5EF4-FFF2-40B4-BE49-F238E27FC236}">
                <a16:creationId xmlns:a16="http://schemas.microsoft.com/office/drawing/2014/main" id="{B7B8E8F0-9467-4B20-925B-14D667A7AAAD}"/>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71761DC3-D381-4F44-B5A0-857B0D7BF1C5}"/>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201923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BFEA1-D975-4DDB-A778-AE25C6764409}"/>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9A1EDA93-EA1B-42A8-9E58-971B13504E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a:extLst>
              <a:ext uri="{FF2B5EF4-FFF2-40B4-BE49-F238E27FC236}">
                <a16:creationId xmlns:a16="http://schemas.microsoft.com/office/drawing/2014/main" id="{F5365A83-F206-44CB-9860-DB5A725DCF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a:extLst>
              <a:ext uri="{FF2B5EF4-FFF2-40B4-BE49-F238E27FC236}">
                <a16:creationId xmlns:a16="http://schemas.microsoft.com/office/drawing/2014/main" id="{96D478FB-A815-42B3-9DC0-F69A44BC0132}"/>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6" name="Footer Placeholder 5">
            <a:extLst>
              <a:ext uri="{FF2B5EF4-FFF2-40B4-BE49-F238E27FC236}">
                <a16:creationId xmlns:a16="http://schemas.microsoft.com/office/drawing/2014/main" id="{47EB8E6F-5EDE-46BD-804F-87A87E979920}"/>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7409D8F3-5953-4070-90CC-CF96760B1AC9}"/>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1194157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1146B-3969-480A-B012-DB2A772F1521}"/>
              </a:ext>
            </a:extLst>
          </p:cNvPr>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a:extLst>
              <a:ext uri="{FF2B5EF4-FFF2-40B4-BE49-F238E27FC236}">
                <a16:creationId xmlns:a16="http://schemas.microsoft.com/office/drawing/2014/main" id="{840CF783-85C4-4224-A54C-F4D26300CF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432C1F0-C703-425A-96DD-6CE31D566F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a:extLst>
              <a:ext uri="{FF2B5EF4-FFF2-40B4-BE49-F238E27FC236}">
                <a16:creationId xmlns:a16="http://schemas.microsoft.com/office/drawing/2014/main" id="{F39D0996-A55C-46A3-A814-64F83AE7D9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1F1356-972A-4974-93F9-3F024FA5BA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6">
            <a:extLst>
              <a:ext uri="{FF2B5EF4-FFF2-40B4-BE49-F238E27FC236}">
                <a16:creationId xmlns:a16="http://schemas.microsoft.com/office/drawing/2014/main" id="{FEEC60D7-9FAF-43ED-8ECF-1D5E20F2C188}"/>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8" name="Footer Placeholder 7">
            <a:extLst>
              <a:ext uri="{FF2B5EF4-FFF2-40B4-BE49-F238E27FC236}">
                <a16:creationId xmlns:a16="http://schemas.microsoft.com/office/drawing/2014/main" id="{313926DD-89F7-443B-B7A0-696D6F5696CD}"/>
              </a:ext>
            </a:extLst>
          </p:cNvPr>
          <p:cNvSpPr>
            <a:spLocks noGrp="1"/>
          </p:cNvSpPr>
          <p:nvPr>
            <p:ph type="ftr" sz="quarter" idx="11"/>
          </p:nvPr>
        </p:nvSpPr>
        <p:spPr/>
        <p:txBody>
          <a:bodyPr/>
          <a:lstStyle/>
          <a:p>
            <a:endParaRPr lang="en-PH"/>
          </a:p>
        </p:txBody>
      </p:sp>
      <p:sp>
        <p:nvSpPr>
          <p:cNvPr id="9" name="Slide Number Placeholder 8">
            <a:extLst>
              <a:ext uri="{FF2B5EF4-FFF2-40B4-BE49-F238E27FC236}">
                <a16:creationId xmlns:a16="http://schemas.microsoft.com/office/drawing/2014/main" id="{62A7E74A-767D-4888-BCB9-7101B3AAFB8C}"/>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62761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5E008-E474-4591-9E28-D3105AD797D5}"/>
              </a:ext>
            </a:extLst>
          </p:cNvPr>
          <p:cNvSpPr>
            <a:spLocks noGrp="1"/>
          </p:cNvSpPr>
          <p:nvPr>
            <p:ph type="title"/>
          </p:nvPr>
        </p:nvSpPr>
        <p:spPr/>
        <p:txBody>
          <a:bodyPr/>
          <a:lstStyle/>
          <a:p>
            <a:r>
              <a:rPr lang="en-US"/>
              <a:t>Click to edit Master title style</a:t>
            </a:r>
            <a:endParaRPr lang="en-PH"/>
          </a:p>
        </p:txBody>
      </p:sp>
      <p:sp>
        <p:nvSpPr>
          <p:cNvPr id="3" name="Date Placeholder 2">
            <a:extLst>
              <a:ext uri="{FF2B5EF4-FFF2-40B4-BE49-F238E27FC236}">
                <a16:creationId xmlns:a16="http://schemas.microsoft.com/office/drawing/2014/main" id="{A1187900-50D3-4194-B5F0-B05DBF098403}"/>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4" name="Footer Placeholder 3">
            <a:extLst>
              <a:ext uri="{FF2B5EF4-FFF2-40B4-BE49-F238E27FC236}">
                <a16:creationId xmlns:a16="http://schemas.microsoft.com/office/drawing/2014/main" id="{CC4A37C6-41A8-42BE-99C1-4F02D5D17EE0}"/>
              </a:ext>
            </a:extLst>
          </p:cNvPr>
          <p:cNvSpPr>
            <a:spLocks noGrp="1"/>
          </p:cNvSpPr>
          <p:nvPr>
            <p:ph type="ftr" sz="quarter" idx="11"/>
          </p:nvPr>
        </p:nvSpPr>
        <p:spPr/>
        <p:txBody>
          <a:bodyPr/>
          <a:lstStyle/>
          <a:p>
            <a:endParaRPr lang="en-PH"/>
          </a:p>
        </p:txBody>
      </p:sp>
      <p:sp>
        <p:nvSpPr>
          <p:cNvPr id="5" name="Slide Number Placeholder 4">
            <a:extLst>
              <a:ext uri="{FF2B5EF4-FFF2-40B4-BE49-F238E27FC236}">
                <a16:creationId xmlns:a16="http://schemas.microsoft.com/office/drawing/2014/main" id="{AB13B5D1-2419-4621-BA0D-ADFA473B8BE6}"/>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387714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58DCA6-79D4-46B8-8324-EC33978A7E03}"/>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3" name="Footer Placeholder 2">
            <a:extLst>
              <a:ext uri="{FF2B5EF4-FFF2-40B4-BE49-F238E27FC236}">
                <a16:creationId xmlns:a16="http://schemas.microsoft.com/office/drawing/2014/main" id="{1B822C8B-5CE9-4403-ABEC-95DBBBD98D48}"/>
              </a:ext>
            </a:extLst>
          </p:cNvPr>
          <p:cNvSpPr>
            <a:spLocks noGrp="1"/>
          </p:cNvSpPr>
          <p:nvPr>
            <p:ph type="ftr" sz="quarter" idx="11"/>
          </p:nvPr>
        </p:nvSpPr>
        <p:spPr/>
        <p:txBody>
          <a:bodyPr/>
          <a:lstStyle/>
          <a:p>
            <a:endParaRPr lang="en-PH"/>
          </a:p>
        </p:txBody>
      </p:sp>
      <p:sp>
        <p:nvSpPr>
          <p:cNvPr id="4" name="Slide Number Placeholder 3">
            <a:extLst>
              <a:ext uri="{FF2B5EF4-FFF2-40B4-BE49-F238E27FC236}">
                <a16:creationId xmlns:a16="http://schemas.microsoft.com/office/drawing/2014/main" id="{4FE3F9A0-DA96-4726-BEF1-34676180468E}"/>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796774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6AB1A-105F-46DA-B7A8-CD10661EDE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a:extLst>
              <a:ext uri="{FF2B5EF4-FFF2-40B4-BE49-F238E27FC236}">
                <a16:creationId xmlns:a16="http://schemas.microsoft.com/office/drawing/2014/main" id="{87C6A845-15D0-4046-A20C-C14FE88423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a:extLst>
              <a:ext uri="{FF2B5EF4-FFF2-40B4-BE49-F238E27FC236}">
                <a16:creationId xmlns:a16="http://schemas.microsoft.com/office/drawing/2014/main" id="{70F27B94-9906-4670-B544-A8EFD00EE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C0E578-E9CA-42BE-A1C3-F541CD0B088A}"/>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6" name="Footer Placeholder 5">
            <a:extLst>
              <a:ext uri="{FF2B5EF4-FFF2-40B4-BE49-F238E27FC236}">
                <a16:creationId xmlns:a16="http://schemas.microsoft.com/office/drawing/2014/main" id="{8852BECA-E3CB-4CEE-8137-A02FA2D8C8A9}"/>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FAA083C5-93B8-4BB2-9FC4-B194BA31C930}"/>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858900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888E7-5EF3-4977-9956-B22E65CCFB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a:extLst>
              <a:ext uri="{FF2B5EF4-FFF2-40B4-BE49-F238E27FC236}">
                <a16:creationId xmlns:a16="http://schemas.microsoft.com/office/drawing/2014/main" id="{244EFAAB-CF75-4A2A-8E43-62525CD7B3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H"/>
          </a:p>
        </p:txBody>
      </p:sp>
      <p:sp>
        <p:nvSpPr>
          <p:cNvPr id="4" name="Text Placeholder 3">
            <a:extLst>
              <a:ext uri="{FF2B5EF4-FFF2-40B4-BE49-F238E27FC236}">
                <a16:creationId xmlns:a16="http://schemas.microsoft.com/office/drawing/2014/main" id="{D22F1A5A-01A9-4E5A-8B3F-26D044CFFB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19F5C2-7A85-4564-80AF-16C1C35A63EE}"/>
              </a:ext>
            </a:extLst>
          </p:cNvPr>
          <p:cNvSpPr>
            <a:spLocks noGrp="1"/>
          </p:cNvSpPr>
          <p:nvPr>
            <p:ph type="dt" sz="half" idx="10"/>
          </p:nvPr>
        </p:nvSpPr>
        <p:spPr/>
        <p:txBody>
          <a:bodyPr/>
          <a:lstStyle/>
          <a:p>
            <a:fld id="{058A73EA-6C95-48DB-8B02-8091F656B4DC}" type="datetimeFigureOut">
              <a:rPr lang="en-PH" smtClean="0"/>
              <a:pPr/>
              <a:t>21/08/2023</a:t>
            </a:fld>
            <a:endParaRPr lang="en-PH"/>
          </a:p>
        </p:txBody>
      </p:sp>
      <p:sp>
        <p:nvSpPr>
          <p:cNvPr id="6" name="Footer Placeholder 5">
            <a:extLst>
              <a:ext uri="{FF2B5EF4-FFF2-40B4-BE49-F238E27FC236}">
                <a16:creationId xmlns:a16="http://schemas.microsoft.com/office/drawing/2014/main" id="{A75FF84D-BB9D-4940-8D59-59B6AD4AB0CE}"/>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2468FFFF-A69B-496F-9342-3801B419497E}"/>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299043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785E9E-CEFB-404F-B538-64D8A89AD7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H"/>
          </a:p>
        </p:txBody>
      </p:sp>
      <p:sp>
        <p:nvSpPr>
          <p:cNvPr id="3" name="Text Placeholder 2">
            <a:extLst>
              <a:ext uri="{FF2B5EF4-FFF2-40B4-BE49-F238E27FC236}">
                <a16:creationId xmlns:a16="http://schemas.microsoft.com/office/drawing/2014/main" id="{BA15AD11-B403-4885-A432-F735F3B855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8D227E53-6C27-42FA-8736-56AFD1CBB1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8A73EA-6C95-48DB-8B02-8091F656B4DC}" type="datetimeFigureOut">
              <a:rPr lang="en-PH" smtClean="0"/>
              <a:pPr/>
              <a:t>21/08/2023</a:t>
            </a:fld>
            <a:endParaRPr lang="en-PH"/>
          </a:p>
        </p:txBody>
      </p:sp>
      <p:sp>
        <p:nvSpPr>
          <p:cNvPr id="5" name="Footer Placeholder 4">
            <a:extLst>
              <a:ext uri="{FF2B5EF4-FFF2-40B4-BE49-F238E27FC236}">
                <a16:creationId xmlns:a16="http://schemas.microsoft.com/office/drawing/2014/main" id="{63828CDA-890D-4AA2-BC27-A382DBE03C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a:extLst>
              <a:ext uri="{FF2B5EF4-FFF2-40B4-BE49-F238E27FC236}">
                <a16:creationId xmlns:a16="http://schemas.microsoft.com/office/drawing/2014/main" id="{03BF0E2A-A3B0-482E-8BF0-3024A947CE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251B86-6D45-49A2-8C9C-A8B32585C558}" type="slidenum">
              <a:rPr lang="en-PH" smtClean="0"/>
              <a:pPr/>
              <a:t>‹#›</a:t>
            </a:fld>
            <a:endParaRPr lang="en-PH"/>
          </a:p>
        </p:txBody>
      </p:sp>
    </p:spTree>
    <p:extLst>
      <p:ext uri="{BB962C8B-B14F-4D97-AF65-F5344CB8AC3E}">
        <p14:creationId xmlns:p14="http://schemas.microsoft.com/office/powerpoint/2010/main" val="393981761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12.jp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15.jp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6.svg"/></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2.xml"/><Relationship Id="rId1" Type="http://schemas.openxmlformats.org/officeDocument/2006/relationships/tags" Target="../tags/tag4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17.jp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2.xml"/><Relationship Id="rId1" Type="http://schemas.openxmlformats.org/officeDocument/2006/relationships/tags" Target="../tags/tag5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65.xml"/><Relationship Id="rId4" Type="http://schemas.openxmlformats.org/officeDocument/2006/relationships/image" Target="../media/image22.jp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2.xml"/><Relationship Id="rId1" Type="http://schemas.openxmlformats.org/officeDocument/2006/relationships/tags" Target="../tags/tag6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7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25.sv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D26135-A1C7-40B2-BCF0-777E84A7E1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005" b="3005"/>
          <a:stretch/>
        </p:blipFill>
        <p:spPr>
          <a:xfrm>
            <a:off x="0" y="0"/>
            <a:ext cx="12192000" cy="6858000"/>
          </a:xfrm>
          <a:prstGeom prst="rect">
            <a:avLst/>
          </a:prstGeom>
        </p:spPr>
      </p:pic>
      <p:sp>
        <p:nvSpPr>
          <p:cNvPr id="3" name="Freeform: Shape 24">
            <a:extLst>
              <a:ext uri="{FF2B5EF4-FFF2-40B4-BE49-F238E27FC236}">
                <a16:creationId xmlns:a16="http://schemas.microsoft.com/office/drawing/2014/main" id="{4CCA684C-F4D4-4B8E-AD2B-0C4D1602AA60}"/>
              </a:ext>
            </a:extLst>
          </p:cNvPr>
          <p:cNvSpPr/>
          <p:nvPr/>
        </p:nvSpPr>
        <p:spPr>
          <a:xfrm>
            <a:off x="3544331" y="0"/>
            <a:ext cx="8647669" cy="6291619"/>
          </a:xfrm>
          <a:custGeom>
            <a:avLst/>
            <a:gdLst>
              <a:gd name="connsiteX0" fmla="*/ 167570 w 8968915"/>
              <a:gd name="connsiteY0" fmla="*/ 0 h 6223380"/>
              <a:gd name="connsiteX1" fmla="*/ 8968915 w 8968915"/>
              <a:gd name="connsiteY1" fmla="*/ 0 h 6223380"/>
              <a:gd name="connsiteX2" fmla="*/ 8968915 w 8968915"/>
              <a:gd name="connsiteY2" fmla="*/ 4013666 h 6223380"/>
              <a:gd name="connsiteX3" fmla="*/ 8948918 w 8968915"/>
              <a:gd name="connsiteY3" fmla="*/ 4045166 h 6223380"/>
              <a:gd name="connsiteX4" fmla="*/ 4892216 w 8968915"/>
              <a:gd name="connsiteY4" fmla="*/ 6223380 h 6223380"/>
              <a:gd name="connsiteX5" fmla="*/ 0 w 8968915"/>
              <a:gd name="connsiteY5" fmla="*/ 1282891 h 6223380"/>
              <a:gd name="connsiteX6" fmla="*/ 154020 w 8968915"/>
              <a:gd name="connsiteY6" fmla="*/ 48186 h 6223380"/>
              <a:gd name="connsiteX0" fmla="*/ 167570 w 8982563"/>
              <a:gd name="connsiteY0" fmla="*/ 40944 h 6264324"/>
              <a:gd name="connsiteX1" fmla="*/ 8982563 w 8982563"/>
              <a:gd name="connsiteY1" fmla="*/ 0 h 6264324"/>
              <a:gd name="connsiteX2" fmla="*/ 8968915 w 8982563"/>
              <a:gd name="connsiteY2" fmla="*/ 4054610 h 6264324"/>
              <a:gd name="connsiteX3" fmla="*/ 8948918 w 8982563"/>
              <a:gd name="connsiteY3" fmla="*/ 4086110 h 6264324"/>
              <a:gd name="connsiteX4" fmla="*/ 4892216 w 8982563"/>
              <a:gd name="connsiteY4" fmla="*/ 6264324 h 6264324"/>
              <a:gd name="connsiteX5" fmla="*/ 0 w 8982563"/>
              <a:gd name="connsiteY5" fmla="*/ 1323835 h 6264324"/>
              <a:gd name="connsiteX6" fmla="*/ 154020 w 8982563"/>
              <a:gd name="connsiteY6" fmla="*/ 89130 h 6264324"/>
              <a:gd name="connsiteX7" fmla="*/ 167570 w 8982563"/>
              <a:gd name="connsiteY7" fmla="*/ 40944 h 6264324"/>
              <a:gd name="connsiteX0" fmla="*/ 194866 w 8982563"/>
              <a:gd name="connsiteY0" fmla="*/ 0 h 6291619"/>
              <a:gd name="connsiteX1" fmla="*/ 8982563 w 8982563"/>
              <a:gd name="connsiteY1" fmla="*/ 27295 h 6291619"/>
              <a:gd name="connsiteX2" fmla="*/ 8968915 w 8982563"/>
              <a:gd name="connsiteY2" fmla="*/ 4081905 h 6291619"/>
              <a:gd name="connsiteX3" fmla="*/ 8948918 w 8982563"/>
              <a:gd name="connsiteY3" fmla="*/ 4113405 h 6291619"/>
              <a:gd name="connsiteX4" fmla="*/ 4892216 w 8982563"/>
              <a:gd name="connsiteY4" fmla="*/ 6291619 h 6291619"/>
              <a:gd name="connsiteX5" fmla="*/ 0 w 8982563"/>
              <a:gd name="connsiteY5" fmla="*/ 1351130 h 6291619"/>
              <a:gd name="connsiteX6" fmla="*/ 154020 w 8982563"/>
              <a:gd name="connsiteY6" fmla="*/ 116425 h 6291619"/>
              <a:gd name="connsiteX7" fmla="*/ 194866 w 8982563"/>
              <a:gd name="connsiteY7" fmla="*/ 0 h 6291619"/>
              <a:gd name="connsiteX0" fmla="*/ 194866 w 8982563"/>
              <a:gd name="connsiteY0" fmla="*/ 0 h 6291619"/>
              <a:gd name="connsiteX1" fmla="*/ 8982563 w 8982563"/>
              <a:gd name="connsiteY1" fmla="*/ 27295 h 6291619"/>
              <a:gd name="connsiteX2" fmla="*/ 8968915 w 8982563"/>
              <a:gd name="connsiteY2" fmla="*/ 4081905 h 6291619"/>
              <a:gd name="connsiteX3" fmla="*/ 8948918 w 8982563"/>
              <a:gd name="connsiteY3" fmla="*/ 4113405 h 6291619"/>
              <a:gd name="connsiteX4" fmla="*/ 4892216 w 8982563"/>
              <a:gd name="connsiteY4" fmla="*/ 6291619 h 6291619"/>
              <a:gd name="connsiteX5" fmla="*/ 0 w 8982563"/>
              <a:gd name="connsiteY5" fmla="*/ 1351130 h 6291619"/>
              <a:gd name="connsiteX6" fmla="*/ 154020 w 8982563"/>
              <a:gd name="connsiteY6" fmla="*/ 116425 h 6291619"/>
              <a:gd name="connsiteX7" fmla="*/ 194866 w 8982563"/>
              <a:gd name="connsiteY7" fmla="*/ 0 h 6291619"/>
              <a:gd name="connsiteX0" fmla="*/ 194866 w 8968955"/>
              <a:gd name="connsiteY0" fmla="*/ 0 h 6291619"/>
              <a:gd name="connsiteX1" fmla="*/ 8600426 w 8968955"/>
              <a:gd name="connsiteY1" fmla="*/ 27295 h 6291619"/>
              <a:gd name="connsiteX2" fmla="*/ 8968915 w 8968955"/>
              <a:gd name="connsiteY2" fmla="*/ 4081905 h 6291619"/>
              <a:gd name="connsiteX3" fmla="*/ 8948918 w 8968955"/>
              <a:gd name="connsiteY3" fmla="*/ 4113405 h 6291619"/>
              <a:gd name="connsiteX4" fmla="*/ 4892216 w 8968955"/>
              <a:gd name="connsiteY4" fmla="*/ 6291619 h 6291619"/>
              <a:gd name="connsiteX5" fmla="*/ 0 w 8968955"/>
              <a:gd name="connsiteY5" fmla="*/ 1351130 h 6291619"/>
              <a:gd name="connsiteX6" fmla="*/ 154020 w 8968955"/>
              <a:gd name="connsiteY6" fmla="*/ 116425 h 6291619"/>
              <a:gd name="connsiteX7" fmla="*/ 194866 w 8968955"/>
              <a:gd name="connsiteY7" fmla="*/ 0 h 6291619"/>
              <a:gd name="connsiteX0" fmla="*/ 194866 w 8968961"/>
              <a:gd name="connsiteY0" fmla="*/ 0 h 6291619"/>
              <a:gd name="connsiteX1" fmla="*/ 8647490 w 8968961"/>
              <a:gd name="connsiteY1" fmla="*/ 13848 h 6291619"/>
              <a:gd name="connsiteX2" fmla="*/ 8968915 w 8968961"/>
              <a:gd name="connsiteY2" fmla="*/ 4081905 h 6291619"/>
              <a:gd name="connsiteX3" fmla="*/ 8948918 w 8968961"/>
              <a:gd name="connsiteY3" fmla="*/ 4113405 h 6291619"/>
              <a:gd name="connsiteX4" fmla="*/ 4892216 w 8968961"/>
              <a:gd name="connsiteY4" fmla="*/ 6291619 h 6291619"/>
              <a:gd name="connsiteX5" fmla="*/ 0 w 8968961"/>
              <a:gd name="connsiteY5" fmla="*/ 1351130 h 6291619"/>
              <a:gd name="connsiteX6" fmla="*/ 154020 w 8968961"/>
              <a:gd name="connsiteY6" fmla="*/ 116425 h 6291619"/>
              <a:gd name="connsiteX7" fmla="*/ 194866 w 8968961"/>
              <a:gd name="connsiteY7" fmla="*/ 0 h 6291619"/>
              <a:gd name="connsiteX0" fmla="*/ 194866 w 8968961"/>
              <a:gd name="connsiteY0" fmla="*/ 0 h 6291619"/>
              <a:gd name="connsiteX1" fmla="*/ 8647490 w 8968961"/>
              <a:gd name="connsiteY1" fmla="*/ 13848 h 6291619"/>
              <a:gd name="connsiteX2" fmla="*/ 8968915 w 8968961"/>
              <a:gd name="connsiteY2" fmla="*/ 4081905 h 6291619"/>
              <a:gd name="connsiteX3" fmla="*/ 8471547 w 8968961"/>
              <a:gd name="connsiteY3" fmla="*/ 4765587 h 6291619"/>
              <a:gd name="connsiteX4" fmla="*/ 4892216 w 8968961"/>
              <a:gd name="connsiteY4" fmla="*/ 6291619 h 6291619"/>
              <a:gd name="connsiteX5" fmla="*/ 0 w 8968961"/>
              <a:gd name="connsiteY5" fmla="*/ 1351130 h 6291619"/>
              <a:gd name="connsiteX6" fmla="*/ 154020 w 8968961"/>
              <a:gd name="connsiteY6" fmla="*/ 116425 h 6291619"/>
              <a:gd name="connsiteX7" fmla="*/ 194866 w 8968961"/>
              <a:gd name="connsiteY7" fmla="*/ 0 h 6291619"/>
              <a:gd name="connsiteX0" fmla="*/ 194866 w 8968961"/>
              <a:gd name="connsiteY0" fmla="*/ 0 h 6291619"/>
              <a:gd name="connsiteX1" fmla="*/ 8647490 w 8968961"/>
              <a:gd name="connsiteY1" fmla="*/ 13848 h 6291619"/>
              <a:gd name="connsiteX2" fmla="*/ 8968915 w 8968961"/>
              <a:gd name="connsiteY2" fmla="*/ 4081905 h 6291619"/>
              <a:gd name="connsiteX3" fmla="*/ 8471547 w 8968961"/>
              <a:gd name="connsiteY3" fmla="*/ 4765587 h 6291619"/>
              <a:gd name="connsiteX4" fmla="*/ 4892216 w 8968961"/>
              <a:gd name="connsiteY4" fmla="*/ 6291619 h 6291619"/>
              <a:gd name="connsiteX5" fmla="*/ 0 w 8968961"/>
              <a:gd name="connsiteY5" fmla="*/ 1351130 h 6291619"/>
              <a:gd name="connsiteX6" fmla="*/ 154020 w 8968961"/>
              <a:gd name="connsiteY6" fmla="*/ 116425 h 6291619"/>
              <a:gd name="connsiteX7" fmla="*/ 194866 w 8968961"/>
              <a:gd name="connsiteY7" fmla="*/ 0 h 6291619"/>
              <a:gd name="connsiteX0" fmla="*/ 194866 w 8647669"/>
              <a:gd name="connsiteY0" fmla="*/ 0 h 6291619"/>
              <a:gd name="connsiteX1" fmla="*/ 8647490 w 8647669"/>
              <a:gd name="connsiteY1" fmla="*/ 13848 h 6291619"/>
              <a:gd name="connsiteX2" fmla="*/ 8646185 w 8647669"/>
              <a:gd name="connsiteY2" fmla="*/ 4505487 h 6291619"/>
              <a:gd name="connsiteX3" fmla="*/ 8471547 w 8647669"/>
              <a:gd name="connsiteY3" fmla="*/ 4765587 h 6291619"/>
              <a:gd name="connsiteX4" fmla="*/ 4892216 w 8647669"/>
              <a:gd name="connsiteY4" fmla="*/ 6291619 h 6291619"/>
              <a:gd name="connsiteX5" fmla="*/ 0 w 8647669"/>
              <a:gd name="connsiteY5" fmla="*/ 1351130 h 6291619"/>
              <a:gd name="connsiteX6" fmla="*/ 154020 w 8647669"/>
              <a:gd name="connsiteY6" fmla="*/ 116425 h 6291619"/>
              <a:gd name="connsiteX7" fmla="*/ 194866 w 8647669"/>
              <a:gd name="connsiteY7" fmla="*/ 0 h 6291619"/>
              <a:gd name="connsiteX0" fmla="*/ 194866 w 8647669"/>
              <a:gd name="connsiteY0" fmla="*/ 0 h 6291619"/>
              <a:gd name="connsiteX1" fmla="*/ 8647490 w 8647669"/>
              <a:gd name="connsiteY1" fmla="*/ 13848 h 6291619"/>
              <a:gd name="connsiteX2" fmla="*/ 8646185 w 8647669"/>
              <a:gd name="connsiteY2" fmla="*/ 4505487 h 6291619"/>
              <a:gd name="connsiteX3" fmla="*/ 8599294 w 8647669"/>
              <a:gd name="connsiteY3" fmla="*/ 4597499 h 6291619"/>
              <a:gd name="connsiteX4" fmla="*/ 4892216 w 8647669"/>
              <a:gd name="connsiteY4" fmla="*/ 6291619 h 6291619"/>
              <a:gd name="connsiteX5" fmla="*/ 0 w 8647669"/>
              <a:gd name="connsiteY5" fmla="*/ 1351130 h 6291619"/>
              <a:gd name="connsiteX6" fmla="*/ 154020 w 8647669"/>
              <a:gd name="connsiteY6" fmla="*/ 116425 h 6291619"/>
              <a:gd name="connsiteX7" fmla="*/ 194866 w 8647669"/>
              <a:gd name="connsiteY7" fmla="*/ 0 h 6291619"/>
              <a:gd name="connsiteX0" fmla="*/ 194866 w 8647669"/>
              <a:gd name="connsiteY0" fmla="*/ 0 h 6291619"/>
              <a:gd name="connsiteX1" fmla="*/ 8647490 w 8647669"/>
              <a:gd name="connsiteY1" fmla="*/ 13848 h 6291619"/>
              <a:gd name="connsiteX2" fmla="*/ 8646185 w 8647669"/>
              <a:gd name="connsiteY2" fmla="*/ 4505487 h 6291619"/>
              <a:gd name="connsiteX3" fmla="*/ 8632911 w 8647669"/>
              <a:gd name="connsiteY3" fmla="*/ 4758864 h 6291619"/>
              <a:gd name="connsiteX4" fmla="*/ 4892216 w 8647669"/>
              <a:gd name="connsiteY4" fmla="*/ 6291619 h 6291619"/>
              <a:gd name="connsiteX5" fmla="*/ 0 w 8647669"/>
              <a:gd name="connsiteY5" fmla="*/ 1351130 h 6291619"/>
              <a:gd name="connsiteX6" fmla="*/ 154020 w 8647669"/>
              <a:gd name="connsiteY6" fmla="*/ 116425 h 6291619"/>
              <a:gd name="connsiteX7" fmla="*/ 194866 w 8647669"/>
              <a:gd name="connsiteY7" fmla="*/ 0 h 6291619"/>
              <a:gd name="connsiteX0" fmla="*/ 194866 w 8647669"/>
              <a:gd name="connsiteY0" fmla="*/ 0 h 6291619"/>
              <a:gd name="connsiteX1" fmla="*/ 8647490 w 8647669"/>
              <a:gd name="connsiteY1" fmla="*/ 13848 h 6291619"/>
              <a:gd name="connsiteX2" fmla="*/ 8646185 w 8647669"/>
              <a:gd name="connsiteY2" fmla="*/ 4505487 h 6291619"/>
              <a:gd name="connsiteX3" fmla="*/ 8632911 w 8647669"/>
              <a:gd name="connsiteY3" fmla="*/ 4758864 h 6291619"/>
              <a:gd name="connsiteX4" fmla="*/ 4892216 w 8647669"/>
              <a:gd name="connsiteY4" fmla="*/ 6291619 h 6291619"/>
              <a:gd name="connsiteX5" fmla="*/ 0 w 8647669"/>
              <a:gd name="connsiteY5" fmla="*/ 1351130 h 6291619"/>
              <a:gd name="connsiteX6" fmla="*/ 154020 w 8647669"/>
              <a:gd name="connsiteY6" fmla="*/ 116425 h 6291619"/>
              <a:gd name="connsiteX7" fmla="*/ 194866 w 8647669"/>
              <a:gd name="connsiteY7" fmla="*/ 0 h 6291619"/>
              <a:gd name="connsiteX0" fmla="*/ 194866 w 8647669"/>
              <a:gd name="connsiteY0" fmla="*/ 0 h 6291619"/>
              <a:gd name="connsiteX1" fmla="*/ 8647490 w 8647669"/>
              <a:gd name="connsiteY1" fmla="*/ 13848 h 6291619"/>
              <a:gd name="connsiteX2" fmla="*/ 8646185 w 8647669"/>
              <a:gd name="connsiteY2" fmla="*/ 4505487 h 6291619"/>
              <a:gd name="connsiteX3" fmla="*/ 8632911 w 8647669"/>
              <a:gd name="connsiteY3" fmla="*/ 4758864 h 6291619"/>
              <a:gd name="connsiteX4" fmla="*/ 4892216 w 8647669"/>
              <a:gd name="connsiteY4" fmla="*/ 6291619 h 6291619"/>
              <a:gd name="connsiteX5" fmla="*/ 0 w 8647669"/>
              <a:gd name="connsiteY5" fmla="*/ 1351130 h 6291619"/>
              <a:gd name="connsiteX6" fmla="*/ 154020 w 8647669"/>
              <a:gd name="connsiteY6" fmla="*/ 116425 h 6291619"/>
              <a:gd name="connsiteX7" fmla="*/ 194866 w 8647669"/>
              <a:gd name="connsiteY7" fmla="*/ 0 h 6291619"/>
              <a:gd name="connsiteX0" fmla="*/ 194866 w 8647669"/>
              <a:gd name="connsiteY0" fmla="*/ 0 h 6291619"/>
              <a:gd name="connsiteX1" fmla="*/ 8647490 w 8647669"/>
              <a:gd name="connsiteY1" fmla="*/ 7124 h 6291619"/>
              <a:gd name="connsiteX2" fmla="*/ 8646185 w 8647669"/>
              <a:gd name="connsiteY2" fmla="*/ 4505487 h 6291619"/>
              <a:gd name="connsiteX3" fmla="*/ 8632911 w 8647669"/>
              <a:gd name="connsiteY3" fmla="*/ 4758864 h 6291619"/>
              <a:gd name="connsiteX4" fmla="*/ 4892216 w 8647669"/>
              <a:gd name="connsiteY4" fmla="*/ 6291619 h 6291619"/>
              <a:gd name="connsiteX5" fmla="*/ 0 w 8647669"/>
              <a:gd name="connsiteY5" fmla="*/ 1351130 h 6291619"/>
              <a:gd name="connsiteX6" fmla="*/ 154020 w 8647669"/>
              <a:gd name="connsiteY6" fmla="*/ 116425 h 6291619"/>
              <a:gd name="connsiteX7" fmla="*/ 194866 w 8647669"/>
              <a:gd name="connsiteY7" fmla="*/ 0 h 629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47669" h="6291619">
                <a:moveTo>
                  <a:pt x="194866" y="0"/>
                </a:moveTo>
                <a:lnTo>
                  <a:pt x="8647490" y="7124"/>
                </a:lnTo>
                <a:cubicBezTo>
                  <a:pt x="8642941" y="1358661"/>
                  <a:pt x="8650734" y="3153950"/>
                  <a:pt x="8646185" y="4505487"/>
                </a:cubicBezTo>
                <a:lnTo>
                  <a:pt x="8632911" y="4758864"/>
                </a:lnTo>
                <a:cubicBezTo>
                  <a:pt x="8237840" y="5609118"/>
                  <a:pt x="6580901" y="6291619"/>
                  <a:pt x="4892216" y="6291619"/>
                </a:cubicBezTo>
                <a:cubicBezTo>
                  <a:pt x="2190320" y="6291619"/>
                  <a:pt x="0" y="4079687"/>
                  <a:pt x="0" y="1351130"/>
                </a:cubicBezTo>
                <a:cubicBezTo>
                  <a:pt x="0" y="924793"/>
                  <a:pt x="53475" y="511069"/>
                  <a:pt x="154020" y="116425"/>
                </a:cubicBezTo>
                <a:lnTo>
                  <a:pt x="194866" y="0"/>
                </a:lnTo>
                <a:close/>
              </a:path>
            </a:pathLst>
          </a:custGeom>
          <a:blipFill dpi="0" rotWithShape="1">
            <a:blip r:embed="rId4"/>
            <a:srcRect/>
            <a:stretch>
              <a:fillRect l="-17484" t="-575" r="-1" b="-158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4591A457-14F1-4479-B63B-00F6A7783F07}"/>
              </a:ext>
            </a:extLst>
          </p:cNvPr>
          <p:cNvSpPr txBox="1"/>
          <p:nvPr/>
        </p:nvSpPr>
        <p:spPr>
          <a:xfrm>
            <a:off x="117582" y="3588266"/>
            <a:ext cx="3581400" cy="646331"/>
          </a:xfrm>
          <a:prstGeom prst="rect">
            <a:avLst/>
          </a:prstGeom>
          <a:noFill/>
        </p:spPr>
        <p:txBody>
          <a:bodyPr wrap="square" rtlCol="0">
            <a:spAutoFit/>
          </a:bodyPr>
          <a:lstStyle/>
          <a:p>
            <a:pPr lvl="0">
              <a:defRPr/>
            </a:pPr>
            <a:r>
              <a:rPr lang="en-US" sz="3600" b="1" dirty="0">
                <a:solidFill>
                  <a:srgbClr val="FFC63A"/>
                </a:solidFill>
                <a:latin typeface="Bauhaus Md BT" panose="04030605020B02020C03" pitchFamily="82" charset="0"/>
              </a:rPr>
              <a:t>CHCCCS038 </a:t>
            </a:r>
            <a:endParaRPr kumimoji="0" lang="en-AU" sz="3600" b="1" i="0" u="none" strike="noStrike" kern="1200" cap="none" spc="0" normalizeH="0" baseline="0" noProof="0" dirty="0">
              <a:ln>
                <a:noFill/>
              </a:ln>
              <a:solidFill>
                <a:srgbClr val="FFC63A"/>
              </a:solidFill>
              <a:effectLst/>
              <a:uLnTx/>
              <a:uFillTx/>
              <a:latin typeface="Bauhaus Md BT" panose="04030605020B02020C03" pitchFamily="82" charset="0"/>
              <a:ea typeface="+mn-ea"/>
              <a:cs typeface="+mn-cs"/>
            </a:endParaRPr>
          </a:p>
        </p:txBody>
      </p:sp>
      <p:sp>
        <p:nvSpPr>
          <p:cNvPr id="5" name="TextBox 4">
            <a:extLst>
              <a:ext uri="{FF2B5EF4-FFF2-40B4-BE49-F238E27FC236}">
                <a16:creationId xmlns:a16="http://schemas.microsoft.com/office/drawing/2014/main" id="{F28CC414-0C54-4CC5-91D8-905C796EE4BB}"/>
              </a:ext>
            </a:extLst>
          </p:cNvPr>
          <p:cNvSpPr txBox="1"/>
          <p:nvPr/>
        </p:nvSpPr>
        <p:spPr>
          <a:xfrm>
            <a:off x="117581" y="4499149"/>
            <a:ext cx="3947981" cy="1815882"/>
          </a:xfrm>
          <a:prstGeom prst="rect">
            <a:avLst/>
          </a:prstGeom>
          <a:noFill/>
        </p:spPr>
        <p:txBody>
          <a:bodyPr wrap="square" rtlCol="0">
            <a:spAutoFit/>
          </a:bodyPr>
          <a:lstStyle/>
          <a:p>
            <a:pPr lvl="0">
              <a:defRPr/>
            </a:pPr>
            <a:r>
              <a:rPr lang="en-US" sz="2800" b="1" dirty="0">
                <a:solidFill>
                  <a:srgbClr val="FFFFFF"/>
                </a:solidFill>
                <a:latin typeface="Calibri" panose="020F0502020204030204" pitchFamily="34" charset="0"/>
                <a:cs typeface="Calibri" panose="020F0502020204030204" pitchFamily="34" charset="0"/>
              </a:rPr>
              <a:t>Facilitate the empowerment of people receiving support</a:t>
            </a:r>
            <a:br>
              <a:rPr lang="en-US" sz="2800" b="1" dirty="0">
                <a:solidFill>
                  <a:srgbClr val="FFFFFF"/>
                </a:solidFill>
                <a:latin typeface="Calibri" panose="020F0502020204030204" pitchFamily="34" charset="0"/>
                <a:cs typeface="Calibri" panose="020F0502020204030204" pitchFamily="34" charset="0"/>
              </a:rPr>
            </a:br>
            <a:endParaRPr lang="en-US" sz="2800" b="1" dirty="0">
              <a:solidFill>
                <a:srgbClr val="FFFFFF"/>
              </a:solidFill>
              <a:latin typeface="Calibri" panose="020F0502020204030204" pitchFamily="34" charset="0"/>
              <a:cs typeface="Calibri" panose="020F0502020204030204" pitchFamily="34" charset="0"/>
            </a:endParaRPr>
          </a:p>
        </p:txBody>
      </p:sp>
      <p:cxnSp>
        <p:nvCxnSpPr>
          <p:cNvPr id="6" name="Straight Connector 5">
            <a:extLst>
              <a:ext uri="{FF2B5EF4-FFF2-40B4-BE49-F238E27FC236}">
                <a16:creationId xmlns:a16="http://schemas.microsoft.com/office/drawing/2014/main" id="{281FF9F7-F669-4BCA-8698-90DAD4A0F460}"/>
              </a:ext>
            </a:extLst>
          </p:cNvPr>
          <p:cNvCxnSpPr/>
          <p:nvPr/>
        </p:nvCxnSpPr>
        <p:spPr>
          <a:xfrm>
            <a:off x="244190" y="4372539"/>
            <a:ext cx="279443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7691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Changes in Legal Frameworks </a:t>
            </a:r>
          </a:p>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Legal frameworks </a:t>
            </a:r>
            <a:r>
              <a:rPr lang="en-US" sz="2200" dirty="0">
                <a:solidFill>
                  <a:schemeClr val="tx1">
                    <a:lumMod val="75000"/>
                    <a:lumOff val="25000"/>
                  </a:schemeClr>
                </a:solidFill>
              </a:rPr>
              <a:t>are a collection of laws, conditions, and arrangements that forms the overall legal context affecting and regulating the implementation of an occupation’s duties and responsibilities.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legal framework helps in achieving a particular objective.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1442854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Changes to Political Frameworks</a:t>
            </a:r>
          </a:p>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Political frameworks</a:t>
            </a:r>
            <a:r>
              <a:rPr lang="en-US" sz="2200" dirty="0">
                <a:solidFill>
                  <a:schemeClr val="tx1">
                    <a:lumMod val="75000"/>
                    <a:lumOff val="25000"/>
                  </a:schemeClr>
                </a:solidFill>
              </a:rPr>
              <a:t> are sets of ideas and rules relevant to the management and governance of a country.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They serve as a basis for developing new laws or forming a popular opinion regarding certain issues.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Changes to political frameworks do not directly cause the creation of new laws.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0385297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5000" y="1"/>
            <a:ext cx="10083698" cy="6857999"/>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Changes in Social Frameworks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a:t>
            </a:r>
            <a:r>
              <a:rPr lang="en-US" sz="2200" i="1" dirty="0">
                <a:solidFill>
                  <a:schemeClr val="tx1">
                    <a:lumMod val="75000"/>
                    <a:lumOff val="25000"/>
                  </a:schemeClr>
                </a:solidFill>
              </a:rPr>
              <a:t>social framework </a:t>
            </a:r>
            <a:r>
              <a:rPr lang="en-US" sz="2200" dirty="0">
                <a:solidFill>
                  <a:schemeClr val="tx1">
                    <a:lumMod val="75000"/>
                    <a:lumOff val="25000"/>
                  </a:schemeClr>
                </a:solidFill>
              </a:rPr>
              <a:t>is an underlying structure that details the </a:t>
            </a:r>
            <a:br>
              <a:rPr lang="en-US" sz="2200" dirty="0">
                <a:solidFill>
                  <a:schemeClr val="tx1">
                    <a:lumMod val="75000"/>
                    <a:lumOff val="25000"/>
                  </a:schemeClr>
                </a:solidFill>
              </a:rPr>
            </a:br>
            <a:r>
              <a:rPr lang="en-US" sz="2200" dirty="0">
                <a:solidFill>
                  <a:schemeClr val="tx1">
                    <a:lumMod val="75000"/>
                    <a:lumOff val="25000"/>
                  </a:schemeClr>
                </a:solidFill>
              </a:rPr>
              <a:t>connection of different people within a certain </a:t>
            </a:r>
            <a:r>
              <a:rPr lang="en-US" sz="2200" dirty="0" err="1">
                <a:solidFill>
                  <a:schemeClr val="tx1">
                    <a:lumMod val="75000"/>
                    <a:lumOff val="25000"/>
                  </a:schemeClr>
                </a:solidFill>
              </a:rPr>
              <a:t>organisation</a:t>
            </a:r>
            <a:r>
              <a:rPr lang="en-US" sz="2200" dirty="0">
                <a:solidFill>
                  <a:schemeClr val="tx1">
                    <a:lumMod val="75000"/>
                    <a:lumOff val="25000"/>
                  </a:schemeClr>
                </a:solidFill>
              </a:rPr>
              <a: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includes information on relationships, positions of authority, </a:t>
            </a:r>
            <a:br>
              <a:rPr lang="en-US" sz="2200" dirty="0">
                <a:solidFill>
                  <a:schemeClr val="tx1">
                    <a:lumMod val="75000"/>
                    <a:lumOff val="25000"/>
                  </a:schemeClr>
                </a:solidFill>
              </a:rPr>
            </a:br>
            <a:r>
              <a:rPr lang="en-US" sz="2200" dirty="0">
                <a:solidFill>
                  <a:schemeClr val="tx1">
                    <a:lumMod val="75000"/>
                    <a:lumOff val="25000"/>
                  </a:schemeClr>
                </a:solidFill>
              </a:rPr>
              <a:t>and respect between one another.</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 general, past social frameworks of different areas of living have been </a:t>
            </a:r>
            <a:br>
              <a:rPr lang="en-US" sz="2200" dirty="0">
                <a:solidFill>
                  <a:schemeClr val="tx1">
                    <a:lumMod val="75000"/>
                    <a:lumOff val="25000"/>
                  </a:schemeClr>
                </a:solidFill>
              </a:rPr>
            </a:br>
            <a:r>
              <a:rPr lang="en-US" sz="2200" dirty="0">
                <a:solidFill>
                  <a:schemeClr val="tx1">
                    <a:lumMod val="75000"/>
                    <a:lumOff val="25000"/>
                  </a:schemeClr>
                </a:solidFill>
              </a:rPr>
              <a:t>indifferent to the needs of PWDs.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Tree>
    <p:custDataLst>
      <p:tags r:id="rId1"/>
    </p:custDataLst>
    <p:extLst>
      <p:ext uri="{BB962C8B-B14F-4D97-AF65-F5344CB8AC3E}">
        <p14:creationId xmlns:p14="http://schemas.microsoft.com/office/powerpoint/2010/main" val="268714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Themes found in the Changes to Frameworks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different changes to legal, political, and social frameworks depict a gradual shift from wholly rejecting PWDs to fully embracing them.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themes are: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Accepting a social model over a medical model of disability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Shifting from institutional care to person-</a:t>
            </a:r>
            <a:r>
              <a:rPr lang="en-US" sz="2200" dirty="0" err="1">
                <a:solidFill>
                  <a:schemeClr val="tx1">
                    <a:lumMod val="75000"/>
                    <a:lumOff val="25000"/>
                  </a:schemeClr>
                </a:solidFill>
              </a:rPr>
              <a:t>centred</a:t>
            </a:r>
            <a:r>
              <a:rPr lang="en-US" sz="2200" dirty="0">
                <a:solidFill>
                  <a:schemeClr val="tx1">
                    <a:lumMod val="75000"/>
                    <a:lumOff val="25000"/>
                  </a:schemeClr>
                </a:solidFill>
              </a:rPr>
              <a:t>, self-directed assistance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Focusing on the wellbeing of PWDs instead of the ‘greater good’</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Using proper communication to assist people with disability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529962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Accepting a Social Model Over a Medical Model of Disability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medical model of disability provides that disabilities are caused by impairments or differences that, while not causing pain or illness, must be treated with medical procedures.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Under this model, services afforded to PWDs were limited to medical and professional procedures that addressed the flaws of the person.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services focused on making the PWD more ‘normal’ to improve their ability to do things just like everyone else.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266471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8" name="Picture 7">
            <a:extLst>
              <a:ext uri="{FF2B5EF4-FFF2-40B4-BE49-F238E27FC236}">
                <a16:creationId xmlns:a16="http://schemas.microsoft.com/office/drawing/2014/main" id="{5EFF0B8F-D7A9-44F8-A986-6EA9CE0EB1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5558" y="1"/>
            <a:ext cx="9244582" cy="6857999"/>
          </a:xfrm>
          <a:prstGeom prst="rect">
            <a:avLst/>
          </a:prstGeom>
        </p:spPr>
      </p:pic>
      <p:sp>
        <p:nvSpPr>
          <p:cNvPr id="9" name="Rectangle 8">
            <a:extLst>
              <a:ext uri="{FF2B5EF4-FFF2-40B4-BE49-F238E27FC236}">
                <a16:creationId xmlns:a16="http://schemas.microsoft.com/office/drawing/2014/main" id="{D011A4AE-5FFD-4296-BC78-AC012FE09D9A}"/>
              </a:ext>
            </a:extLst>
          </p:cNvPr>
          <p:cNvSpPr/>
          <p:nvPr/>
        </p:nvSpPr>
        <p:spPr>
          <a:xfrm>
            <a:off x="3779420"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social model of disability, on the other hand, states that disabilities are </a:t>
            </a:r>
            <a:br>
              <a:rPr lang="en-US" sz="2200" dirty="0">
                <a:solidFill>
                  <a:schemeClr val="tx1">
                    <a:lumMod val="75000"/>
                    <a:lumOff val="25000"/>
                  </a:schemeClr>
                </a:solidFill>
              </a:rPr>
            </a:br>
            <a:r>
              <a:rPr lang="en-US" sz="2200" dirty="0">
                <a:solidFill>
                  <a:schemeClr val="tx1">
                    <a:lumMod val="75000"/>
                    <a:lumOff val="25000"/>
                  </a:schemeClr>
                </a:solidFill>
              </a:rPr>
              <a:t>natural traits such as age and race.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Under the social model, disabilities are </a:t>
            </a:r>
            <a:r>
              <a:rPr lang="en-US" sz="2200" dirty="0" err="1">
                <a:solidFill>
                  <a:schemeClr val="tx1">
                    <a:lumMod val="75000"/>
                    <a:lumOff val="25000"/>
                  </a:schemeClr>
                </a:solidFill>
              </a:rPr>
              <a:t>characterised</a:t>
            </a:r>
            <a:r>
              <a:rPr lang="en-US" sz="2200" dirty="0">
                <a:solidFill>
                  <a:schemeClr val="tx1">
                    <a:lumMod val="75000"/>
                    <a:lumOff val="25000"/>
                  </a:schemeClr>
                </a:solidFill>
              </a:rPr>
              <a:t> as difficulties </a:t>
            </a:r>
            <a:br>
              <a:rPr lang="en-US" sz="2200" dirty="0">
                <a:solidFill>
                  <a:schemeClr val="tx1">
                    <a:lumMod val="75000"/>
                    <a:lumOff val="25000"/>
                  </a:schemeClr>
                </a:solidFill>
              </a:rPr>
            </a:br>
            <a:r>
              <a:rPr lang="en-US" sz="2200" dirty="0">
                <a:solidFill>
                  <a:schemeClr val="tx1">
                    <a:lumMod val="75000"/>
                    <a:lumOff val="25000"/>
                  </a:schemeClr>
                </a:solidFill>
              </a:rPr>
              <a:t>in accessing and integrating into society.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Under this model, assistance comes primarily from concerned </a:t>
            </a:r>
            <a:br>
              <a:rPr lang="en-US" sz="2200" dirty="0">
                <a:solidFill>
                  <a:schemeClr val="tx1">
                    <a:lumMod val="75000"/>
                    <a:lumOff val="25000"/>
                  </a:schemeClr>
                </a:solidFill>
              </a:rPr>
            </a:br>
            <a:r>
              <a:rPr lang="en-US" sz="2200" dirty="0">
                <a:solidFill>
                  <a:schemeClr val="tx1">
                    <a:lumMod val="75000"/>
                    <a:lumOff val="25000"/>
                  </a:schemeClr>
                </a:solidFill>
              </a:rPr>
              <a:t>people such as employers, teachers, and service providers instead of </a:t>
            </a:r>
            <a:br>
              <a:rPr lang="en-US" sz="2200" dirty="0">
                <a:solidFill>
                  <a:schemeClr val="tx1">
                    <a:lumMod val="75000"/>
                    <a:lumOff val="25000"/>
                  </a:schemeClr>
                </a:solidFill>
              </a:rPr>
            </a:br>
            <a:r>
              <a:rPr lang="en-US" sz="2200" dirty="0">
                <a:solidFill>
                  <a:schemeClr val="tx1">
                    <a:lumMod val="75000"/>
                    <a:lumOff val="25000"/>
                  </a:schemeClr>
                </a:solidFill>
              </a:rPr>
              <a:t>doctors and medical professionals.</a:t>
            </a:r>
          </a:p>
        </p:txBody>
      </p:sp>
    </p:spTree>
    <p:custDataLst>
      <p:tags r:id="rId1"/>
    </p:custDataLst>
    <p:extLst>
      <p:ext uri="{BB962C8B-B14F-4D97-AF65-F5344CB8AC3E}">
        <p14:creationId xmlns:p14="http://schemas.microsoft.com/office/powerpoint/2010/main" val="1824840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Shifting From Institutional Care to Person-</a:t>
            </a:r>
            <a:r>
              <a:rPr lang="en-US" sz="2200" b="1" dirty="0" err="1">
                <a:solidFill>
                  <a:schemeClr val="tx1">
                    <a:lumMod val="75000"/>
                    <a:lumOff val="25000"/>
                  </a:schemeClr>
                </a:solidFill>
              </a:rPr>
              <a:t>Centred</a:t>
            </a:r>
            <a:r>
              <a:rPr lang="en-US" sz="2200" b="1" dirty="0">
                <a:solidFill>
                  <a:schemeClr val="tx1">
                    <a:lumMod val="75000"/>
                    <a:lumOff val="25000"/>
                  </a:schemeClr>
                </a:solidFill>
              </a:rPr>
              <a:t>, Self-Directed Assistance</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shift is representative of the rejection of the </a:t>
            </a:r>
            <a:r>
              <a:rPr lang="en-US" sz="2200" dirty="0" err="1">
                <a:solidFill>
                  <a:schemeClr val="tx1">
                    <a:lumMod val="75000"/>
                    <a:lumOff val="25000"/>
                  </a:schemeClr>
                </a:solidFill>
              </a:rPr>
              <a:t>institutionalised</a:t>
            </a:r>
            <a:r>
              <a:rPr lang="en-US" sz="2200" dirty="0">
                <a:solidFill>
                  <a:schemeClr val="tx1">
                    <a:lumMod val="75000"/>
                    <a:lumOff val="25000"/>
                  </a:schemeClr>
                </a:solidFill>
              </a:rPr>
              <a:t> model of support and the acceptance of the person-</a:t>
            </a:r>
            <a:r>
              <a:rPr lang="en-US" sz="2200" dirty="0" err="1">
                <a:solidFill>
                  <a:schemeClr val="tx1">
                    <a:lumMod val="75000"/>
                    <a:lumOff val="25000"/>
                  </a:schemeClr>
                </a:solidFill>
              </a:rPr>
              <a:t>centred</a:t>
            </a:r>
            <a:r>
              <a:rPr lang="en-US" sz="2200" dirty="0">
                <a:solidFill>
                  <a:schemeClr val="tx1">
                    <a:lumMod val="75000"/>
                    <a:lumOff val="25000"/>
                  </a:schemeClr>
                </a:solidFill>
              </a:rPr>
              <a:t>, self-directed model.</a:t>
            </a:r>
          </a:p>
          <a:p>
            <a:pPr marL="0" indent="0">
              <a:lnSpc>
                <a:spcPct val="114000"/>
              </a:lnSpc>
              <a:spcBef>
                <a:spcPts val="600"/>
              </a:spcBef>
              <a:spcAft>
                <a:spcPts val="600"/>
              </a:spcAft>
              <a:buClr>
                <a:srgbClr val="1C96D3"/>
              </a:buClr>
              <a:buNone/>
            </a:pPr>
            <a:r>
              <a:rPr lang="en-US" sz="2200" dirty="0" err="1">
                <a:solidFill>
                  <a:schemeClr val="tx1">
                    <a:lumMod val="75000"/>
                    <a:lumOff val="25000"/>
                  </a:schemeClr>
                </a:solidFill>
              </a:rPr>
              <a:t>Institutionalisation</a:t>
            </a:r>
            <a:r>
              <a:rPr lang="en-US" sz="2200" dirty="0">
                <a:solidFill>
                  <a:schemeClr val="tx1">
                    <a:lumMod val="75000"/>
                    <a:lumOff val="25000"/>
                  </a:schemeClr>
                </a:solidFill>
              </a:rPr>
              <a:t> was often done under the </a:t>
            </a:r>
            <a:r>
              <a:rPr lang="en-US" sz="2200" dirty="0" err="1">
                <a:solidFill>
                  <a:schemeClr val="tx1">
                    <a:lumMod val="75000"/>
                    <a:lumOff val="25000"/>
                  </a:schemeClr>
                </a:solidFill>
              </a:rPr>
              <a:t>pretence</a:t>
            </a:r>
            <a:r>
              <a:rPr lang="en-US" sz="2200" dirty="0">
                <a:solidFill>
                  <a:schemeClr val="tx1">
                    <a:lumMod val="75000"/>
                    <a:lumOff val="25000"/>
                  </a:schemeClr>
                </a:solidFill>
              </a:rPr>
              <a:t> that it was for the safety of the PWD when it was actually done to get rid of people who needed additional care.</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person-</a:t>
            </a:r>
            <a:r>
              <a:rPr lang="en-US" sz="2200" dirty="0" err="1">
                <a:solidFill>
                  <a:schemeClr val="tx1">
                    <a:lumMod val="75000"/>
                    <a:lumOff val="25000"/>
                  </a:schemeClr>
                </a:solidFill>
              </a:rPr>
              <a:t>centred</a:t>
            </a:r>
            <a:r>
              <a:rPr lang="en-US" sz="2200" dirty="0">
                <a:solidFill>
                  <a:schemeClr val="tx1">
                    <a:lumMod val="75000"/>
                    <a:lumOff val="25000"/>
                  </a:schemeClr>
                </a:solidFill>
              </a:rPr>
              <a:t>, self-directed model of support, on the other hand, focuses on giving PWDs the assistance that they believe they need while providing the PWDs with autonomy to decide how they want to be part of society.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4693757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Focusing on the Wellbeing of People With Disability Instead of the ‘Greater Good’</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One of the ideas that persisted in the past was that PWDs were unrightfully taking up resources that should be allotted for able-bodied men and women.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After the world wars, society started looking into how to best support these people with disability so that they can experience a good quality of life.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is evidenced by the many medical and technological advancements that were created to assist PWDs.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618464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Proper Communication With People With Disability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Communication is an effective way to understand PWDs and provide appropriate assistance.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Over the past few years, communication has changed to allow a more productive and respectful discourse on the needs of PWDs.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helped PWDs see pieces of legislation as assistive and </a:t>
            </a:r>
            <a:br>
              <a:rPr lang="en-US" sz="2200" dirty="0">
                <a:solidFill>
                  <a:schemeClr val="tx1">
                    <a:lumMod val="75000"/>
                    <a:lumOff val="25000"/>
                  </a:schemeClr>
                </a:solidFill>
              </a:rPr>
            </a:br>
            <a:r>
              <a:rPr lang="en-US" sz="2200" dirty="0">
                <a:solidFill>
                  <a:schemeClr val="tx1">
                    <a:lumMod val="75000"/>
                    <a:lumOff val="25000"/>
                  </a:schemeClr>
                </a:solidFill>
              </a:rPr>
              <a:t>liberating instead of discriminatory and disrespectful.</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063" y="3645676"/>
            <a:ext cx="3716475" cy="2391543"/>
          </a:xfrm>
          <a:prstGeom prst="rect">
            <a:avLst/>
          </a:prstGeom>
        </p:spPr>
      </p:pic>
    </p:spTree>
    <p:custDataLst>
      <p:tags r:id="rId1"/>
    </p:custDataLst>
    <p:extLst>
      <p:ext uri="{BB962C8B-B14F-4D97-AF65-F5344CB8AC3E}">
        <p14:creationId xmlns:p14="http://schemas.microsoft.com/office/powerpoint/2010/main" val="4230739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Implications to Community Services Workers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Familiarity with the changes to legal, political, and societal frameworks is essential to demonstrating your commitment to empowerment for PWDs.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Knowing the different events, reports, and laws relevant to PWDs will ensure that your personal beliefs and professional decisions consider their best interest.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changes in legal, political, and societal frameworks suggest that society has always found it difficult to accept PWDs.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2649085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4A18A-1E30-47C7-BF6E-5E75D488C52A}"/>
              </a:ext>
            </a:extLst>
          </p:cNvPr>
          <p:cNvSpPr>
            <a:spLocks noGrp="1"/>
          </p:cNvSpPr>
          <p:nvPr>
            <p:ph type="title"/>
          </p:nvPr>
        </p:nvSpPr>
        <p:spPr>
          <a:xfrm>
            <a:off x="481013" y="3752849"/>
            <a:ext cx="3290887" cy="2452687"/>
          </a:xfrm>
        </p:spPr>
        <p:txBody>
          <a:bodyPr anchor="ctr">
            <a:normAutofit/>
          </a:bodyPr>
          <a:lstStyle/>
          <a:p>
            <a:r>
              <a:rPr lang="en-US" sz="3600" b="1" dirty="0">
                <a:solidFill>
                  <a:srgbClr val="FF595E"/>
                </a:solidFill>
                <a:latin typeface="+mn-lt"/>
              </a:rPr>
              <a:t>About this Unit of Competency</a:t>
            </a:r>
            <a:endParaRPr lang="en-PH" sz="3600" dirty="0">
              <a:solidFill>
                <a:srgbClr val="FF595E"/>
              </a:solidFill>
            </a:endParaRPr>
          </a:p>
        </p:txBody>
      </p:sp>
      <p:sp>
        <p:nvSpPr>
          <p:cNvPr id="3" name="Content Placeholder 2">
            <a:extLst>
              <a:ext uri="{FF2B5EF4-FFF2-40B4-BE49-F238E27FC236}">
                <a16:creationId xmlns:a16="http://schemas.microsoft.com/office/drawing/2014/main" id="{6775BCBC-80AD-4BB5-B2F3-2A55BDDB08C4}"/>
              </a:ext>
            </a:extLst>
          </p:cNvPr>
          <p:cNvSpPr>
            <a:spLocks noGrp="1"/>
          </p:cNvSpPr>
          <p:nvPr>
            <p:ph idx="1"/>
          </p:nvPr>
        </p:nvSpPr>
        <p:spPr>
          <a:xfrm>
            <a:off x="4223982" y="4235570"/>
            <a:ext cx="7485413" cy="2622430"/>
          </a:xfrm>
        </p:spPr>
        <p:txBody>
          <a:bodyPr anchor="ctr">
            <a:noAutofit/>
          </a:bodyPr>
          <a:lstStyle/>
          <a:p>
            <a:pPr marL="0" marR="64770" indent="0">
              <a:lnSpc>
                <a:spcPct val="114000"/>
              </a:lnSpc>
              <a:spcBef>
                <a:spcPts val="600"/>
              </a:spcBef>
              <a:spcAft>
                <a:spcPts val="600"/>
              </a:spcAft>
              <a:buNone/>
            </a:pPr>
            <a:r>
              <a:rPr lang="en-US" sz="2200" b="1" dirty="0">
                <a:solidFill>
                  <a:schemeClr val="tx1">
                    <a:lumMod val="75000"/>
                    <a:lumOff val="25000"/>
                  </a:schemeClr>
                </a:solidFill>
                <a:ea typeface="Open Sans" pitchFamily="34" charset="0"/>
                <a:cs typeface="Open Sans" pitchFamily="34" charset="0"/>
              </a:rPr>
              <a:t>CHCCCS038 - Facilitate the empowerment of people receiving support</a:t>
            </a:r>
          </a:p>
          <a:p>
            <a:pPr marL="0" marR="64770" indent="0">
              <a:lnSpc>
                <a:spcPct val="114000"/>
              </a:lnSpc>
              <a:spcBef>
                <a:spcPts val="600"/>
              </a:spcBef>
              <a:spcAft>
                <a:spcPts val="600"/>
              </a:spcAft>
              <a:buNone/>
            </a:pPr>
            <a:r>
              <a:rPr lang="en-US" sz="2200" dirty="0">
                <a:solidFill>
                  <a:schemeClr val="tx1">
                    <a:lumMod val="75000"/>
                    <a:lumOff val="25000"/>
                  </a:schemeClr>
                </a:solidFill>
                <a:ea typeface="Open Sans" pitchFamily="34" charset="0"/>
                <a:cs typeface="Open Sans" pitchFamily="34" charset="0"/>
              </a:rPr>
              <a:t>This unit describes the skills and knowledge required to facilitate the empowerment of people with disability to deliver rights based services using a person-</a:t>
            </a:r>
            <a:r>
              <a:rPr lang="en-US" sz="2200" dirty="0" err="1">
                <a:solidFill>
                  <a:schemeClr val="tx1">
                    <a:lumMod val="75000"/>
                    <a:lumOff val="25000"/>
                  </a:schemeClr>
                </a:solidFill>
                <a:ea typeface="Open Sans" pitchFamily="34" charset="0"/>
                <a:cs typeface="Open Sans" pitchFamily="34" charset="0"/>
              </a:rPr>
              <a:t>centred</a:t>
            </a:r>
            <a:r>
              <a:rPr lang="en-US" sz="2200" dirty="0">
                <a:solidFill>
                  <a:schemeClr val="tx1">
                    <a:lumMod val="75000"/>
                    <a:lumOff val="25000"/>
                  </a:schemeClr>
                </a:solidFill>
                <a:ea typeface="Open Sans" pitchFamily="34" charset="0"/>
                <a:cs typeface="Open Sans" pitchFamily="34" charset="0"/>
              </a:rPr>
              <a:t> approach. It should be carried out in conjunction with </a:t>
            </a:r>
            <a:r>
              <a:rPr lang="en-US" sz="2200" dirty="0" err="1">
                <a:solidFill>
                  <a:schemeClr val="tx1">
                    <a:lumMod val="75000"/>
                    <a:lumOff val="25000"/>
                  </a:schemeClr>
                </a:solidFill>
                <a:ea typeface="Open Sans" pitchFamily="34" charset="0"/>
                <a:cs typeface="Open Sans" pitchFamily="34" charset="0"/>
              </a:rPr>
              <a:t>individualised</a:t>
            </a:r>
            <a:r>
              <a:rPr lang="en-US" sz="2200" dirty="0">
                <a:solidFill>
                  <a:schemeClr val="tx1">
                    <a:lumMod val="75000"/>
                    <a:lumOff val="25000"/>
                  </a:schemeClr>
                </a:solidFill>
                <a:ea typeface="Open Sans" pitchFamily="34" charset="0"/>
                <a:cs typeface="Open Sans" pitchFamily="34" charset="0"/>
              </a:rPr>
              <a:t> plans.</a:t>
            </a:r>
          </a:p>
        </p:txBody>
      </p:sp>
      <p:pic>
        <p:nvPicPr>
          <p:cNvPr id="7" name="Picture 6">
            <a:extLst>
              <a:ext uri="{FF2B5EF4-FFF2-40B4-BE49-F238E27FC236}">
                <a16:creationId xmlns:a16="http://schemas.microsoft.com/office/drawing/2014/main" id="{AC7B37C3-4D8C-4733-9D1D-96D03D492423}"/>
              </a:ext>
            </a:extLst>
          </p:cNvPr>
          <p:cNvPicPr>
            <a:picLocks noChangeAspect="1"/>
          </p:cNvPicPr>
          <p:nvPr/>
        </p:nvPicPr>
        <p:blipFill rotWithShape="1">
          <a:blip r:embed="rId4">
            <a:extLst>
              <a:ext uri="{28A0092B-C50C-407E-A947-70E740481C1C}">
                <a14:useLocalDpi xmlns:a14="http://schemas.microsoft.com/office/drawing/2010/main" val="0"/>
              </a:ext>
            </a:extLst>
          </a:blip>
          <a:srcRect t="19828" b="29662"/>
          <a:stretch/>
        </p:blipFill>
        <p:spPr>
          <a:xfrm>
            <a:off x="0" y="-1"/>
            <a:ext cx="12192000" cy="4484051"/>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Tree>
    <p:custDataLst>
      <p:tags r:id="rId1"/>
    </p:custDataLst>
    <p:extLst>
      <p:ext uri="{BB962C8B-B14F-4D97-AF65-F5344CB8AC3E}">
        <p14:creationId xmlns:p14="http://schemas.microsoft.com/office/powerpoint/2010/main" val="1250537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Personal values </a:t>
            </a:r>
            <a:r>
              <a:rPr lang="en-US" sz="2200" dirty="0">
                <a:solidFill>
                  <a:schemeClr val="tx1">
                    <a:lumMod val="75000"/>
                    <a:lumOff val="25000"/>
                  </a:schemeClr>
                </a:solidFill>
              </a:rPr>
              <a:t>refer to objects and things that you see as important and necessary in your life.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They motivate you and guide your: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attitude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beliefs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practices</a:t>
            </a:r>
          </a:p>
          <a:p>
            <a:pPr>
              <a:lnSpc>
                <a:spcPct val="114000"/>
              </a:lnSpc>
              <a:spcBef>
                <a:spcPts val="600"/>
              </a:spcBef>
              <a:spcAft>
                <a:spcPts val="600"/>
              </a:spcAft>
              <a:buClr>
                <a:srgbClr val="1C96D3"/>
              </a:buClr>
              <a:buFont typeface="Wingdings" panose="05000000000000000000" pitchFamily="2" charset="2"/>
              <a:buChar char="§"/>
            </a:pPr>
            <a:r>
              <a:rPr lang="en-US" sz="2200" dirty="0" err="1">
                <a:solidFill>
                  <a:schemeClr val="tx1">
                    <a:lumMod val="75000"/>
                    <a:lumOff val="25000"/>
                  </a:schemeClr>
                </a:solidFill>
              </a:rPr>
              <a:t>behaviours</a:t>
            </a:r>
            <a:r>
              <a:rPr lang="en-US" sz="2200" dirty="0">
                <a:solidFill>
                  <a:schemeClr val="tx1">
                    <a:lumMod val="75000"/>
                    <a:lumOff val="25000"/>
                  </a:schemeClr>
                </a:solidFill>
              </a:rPr>
              <a: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950373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person can have multiple personal values that affect the way they work and interact with society.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Some examples of personal values are: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honesty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authenticity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respect for others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81393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8928" y="1078"/>
            <a:ext cx="6858000" cy="6858000"/>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Attitudes</a:t>
            </a:r>
            <a:r>
              <a:rPr lang="en-US" sz="2200" dirty="0">
                <a:solidFill>
                  <a:schemeClr val="tx1">
                    <a:lumMod val="75000"/>
                    <a:lumOff val="25000"/>
                  </a:schemeClr>
                </a:solidFill>
              </a:rPr>
              <a:t> are thoughts, feelings, dispositions, or positions </a:t>
            </a:r>
            <a:br>
              <a:rPr lang="en-US" sz="2200" dirty="0">
                <a:solidFill>
                  <a:schemeClr val="tx1">
                    <a:lumMod val="75000"/>
                    <a:lumOff val="25000"/>
                  </a:schemeClr>
                </a:solidFill>
              </a:rPr>
            </a:br>
            <a:r>
              <a:rPr lang="en-US" sz="2200" dirty="0">
                <a:solidFill>
                  <a:schemeClr val="tx1">
                    <a:lumMod val="75000"/>
                    <a:lumOff val="25000"/>
                  </a:schemeClr>
                </a:solidFill>
              </a:rPr>
              <a:t>towards certain ideas.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An attitude is a state of mind or opinion that affects how a </a:t>
            </a:r>
            <a:br>
              <a:rPr lang="en-US" sz="2200" dirty="0">
                <a:solidFill>
                  <a:schemeClr val="tx1">
                    <a:lumMod val="75000"/>
                    <a:lumOff val="25000"/>
                  </a:schemeClr>
                </a:solidFill>
              </a:rPr>
            </a:br>
            <a:r>
              <a:rPr lang="en-US" sz="2200" dirty="0">
                <a:solidFill>
                  <a:schemeClr val="tx1">
                    <a:lumMod val="75000"/>
                    <a:lumOff val="25000"/>
                  </a:schemeClr>
                </a:solidFill>
              </a:rPr>
              <a:t>person talks about or interacts with a certain object or person.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Attitudes can be negative (e.g. disinterested, indifferent, and </a:t>
            </a:r>
            <a:br>
              <a:rPr lang="en-US" sz="2200" dirty="0">
                <a:solidFill>
                  <a:schemeClr val="tx1">
                    <a:lumMod val="75000"/>
                    <a:lumOff val="25000"/>
                  </a:schemeClr>
                </a:solidFill>
              </a:rPr>
            </a:br>
            <a:r>
              <a:rPr lang="en-US" sz="2200" dirty="0">
                <a:solidFill>
                  <a:schemeClr val="tx1">
                    <a:lumMod val="75000"/>
                    <a:lumOff val="25000"/>
                  </a:schemeClr>
                </a:solidFill>
              </a:rPr>
              <a:t>disgusted) or positive (e.g. humble, caring, and trusting).</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Tree>
    <p:custDataLst>
      <p:tags r:id="rId1"/>
    </p:custDataLst>
    <p:extLst>
      <p:ext uri="{BB962C8B-B14F-4D97-AF65-F5344CB8AC3E}">
        <p14:creationId xmlns:p14="http://schemas.microsoft.com/office/powerpoint/2010/main" val="1056650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Personal values and attitudes are shaped through various events, interactions, and experiences.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you reflect and develop your personal values and attitudes towards PWDs, you must ask yourself the following questions: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Do your personal values allow you to see PWDs as your equal?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Do your personal values help you make good decisions?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Are your attitudes based on how you understand their lives?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Are your attitudes based on assumptions?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22605167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Potential Impact of Personal Values and Attitudes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personal values and attitudes of others may drive PWDs to react in various ways.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PWDs may: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conceal their disability or symptoms related to it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reach out to support groups and advocacies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refuse to cooperate or receive help due to a lack of trust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express their need for respect verbally or through other means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avoid interacting with others</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highlight>
                <a:srgbClr val="FFFF00"/>
              </a:highlight>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18144451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5400" b="1" dirty="0">
                <a:solidFill>
                  <a:schemeClr val="tx1">
                    <a:lumMod val="50000"/>
                    <a:lumOff val="50000"/>
                  </a:schemeClr>
                </a:solidFill>
                <a:latin typeface="Arial" panose="020B0604020202020204" pitchFamily="34" charset="0"/>
                <a:cs typeface="Arial" panose="020B0604020202020204" pitchFamily="34" charset="0"/>
              </a:rPr>
              <a:t>1.2 Develop and adjust approaches to address impact and facilitate empowerment.</a:t>
            </a:r>
            <a:endParaRPr lang="en-AU" sz="5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4851" y="1485743"/>
            <a:ext cx="5827149" cy="3886514"/>
          </a:xfrm>
          <a:prstGeom prst="rect">
            <a:avLst/>
          </a:prstGeom>
        </p:spPr>
      </p:pic>
    </p:spTree>
    <p:custDataLst>
      <p:tags r:id="rId1"/>
    </p:custDataLst>
    <p:extLst>
      <p:ext uri="{BB962C8B-B14F-4D97-AF65-F5344CB8AC3E}">
        <p14:creationId xmlns:p14="http://schemas.microsoft.com/office/powerpoint/2010/main" val="3083438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PWDs often have been the target of discriminatory actions.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Nowadays, new studies and ways of thinking regarding disability have caused a shift in the way experts and medical professionals see disabilities.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Disabilities are now seen as social constructs rather than medical afflictions.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Understanding this new view on disabilities and using it to change your approach to interacting with PWDS are essential to demonstrating your commitment to empowerment.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6634392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Some terms that are often used interchangeably when referring to PWDs and their conditions are impairment, disability and handicap.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terms have different meanings and can refer to various characteristics or traits.</a:t>
            </a:r>
          </a:p>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Impairment</a:t>
            </a:r>
            <a:r>
              <a:rPr lang="en-US" sz="2200" dirty="0">
                <a:solidFill>
                  <a:schemeClr val="tx1">
                    <a:lumMod val="75000"/>
                    <a:lumOff val="25000"/>
                  </a:schemeClr>
                </a:solidFill>
              </a:rPr>
              <a:t> refers to the loss of control over the physical, cognitive, or anatomical functions of the body.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
        <p:nvSpPr>
          <p:cNvPr id="7" name="Title 6">
            <a:extLst>
              <a:ext uri="{FF2B5EF4-FFF2-40B4-BE49-F238E27FC236}">
                <a16:creationId xmlns:a16="http://schemas.microsoft.com/office/drawing/2014/main" id="{AE25FA9A-2A3E-4ECF-F055-67808300886A}"/>
              </a:ext>
            </a:extLst>
          </p:cNvPr>
          <p:cNvSpPr>
            <a:spLocks noGrp="1"/>
          </p:cNvSpPr>
          <p:nvPr>
            <p:ph type="title"/>
          </p:nvPr>
        </p:nvSpPr>
        <p:spPr/>
        <p:txBody>
          <a:bodyPr/>
          <a:lstStyle/>
          <a:p>
            <a:endParaRPr lang="en-AU"/>
          </a:p>
        </p:txBody>
      </p:sp>
    </p:spTree>
    <p:custDataLst>
      <p:tags r:id="rId1"/>
    </p:custDataLst>
    <p:extLst>
      <p:ext uri="{BB962C8B-B14F-4D97-AF65-F5344CB8AC3E}">
        <p14:creationId xmlns:p14="http://schemas.microsoft.com/office/powerpoint/2010/main" val="42891657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levels of impairment are detailed below:</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Mild</a:t>
            </a:r>
          </a:p>
          <a:p>
            <a:pPr lvl="1">
              <a:lnSpc>
                <a:spcPct val="114000"/>
              </a:lnSpc>
              <a:spcBef>
                <a:spcPts val="600"/>
              </a:spcBef>
              <a:spcAft>
                <a:spcPts val="600"/>
              </a:spcAft>
              <a:buClr>
                <a:srgbClr val="1C96D3"/>
              </a:buClr>
              <a:buFont typeface="Courier New" panose="02070309020205020404" pitchFamily="49" charset="0"/>
              <a:buChar char="o"/>
            </a:pPr>
            <a:r>
              <a:rPr lang="en-US" sz="2200" dirty="0">
                <a:solidFill>
                  <a:schemeClr val="tx1">
                    <a:lumMod val="75000"/>
                    <a:lumOff val="25000"/>
                  </a:schemeClr>
                </a:solidFill>
              </a:rPr>
              <a:t>Impairments under this level cause minor discomfort and changes in physical, social, or occupational function.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Moderate</a:t>
            </a:r>
          </a:p>
          <a:p>
            <a:pPr lvl="1">
              <a:lnSpc>
                <a:spcPct val="114000"/>
              </a:lnSpc>
              <a:spcBef>
                <a:spcPts val="600"/>
              </a:spcBef>
              <a:spcAft>
                <a:spcPts val="600"/>
              </a:spcAft>
              <a:buClr>
                <a:srgbClr val="1C96D3"/>
              </a:buClr>
              <a:buFont typeface="Courier New" panose="02070309020205020404" pitchFamily="49" charset="0"/>
              <a:buChar char="o"/>
            </a:pPr>
            <a:r>
              <a:rPr lang="en-US" sz="2200" dirty="0">
                <a:solidFill>
                  <a:schemeClr val="tx1">
                    <a:lumMod val="75000"/>
                    <a:lumOff val="25000"/>
                  </a:schemeClr>
                </a:solidFill>
              </a:rPr>
              <a:t>Impairments under this level cause significant discomfort and changes in physical, social, or occupational function.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4070354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levels of impairment are detailed below:</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Severe</a:t>
            </a:r>
          </a:p>
          <a:p>
            <a:pPr lvl="1">
              <a:lnSpc>
                <a:spcPct val="114000"/>
              </a:lnSpc>
              <a:spcBef>
                <a:spcPts val="600"/>
              </a:spcBef>
              <a:spcAft>
                <a:spcPts val="600"/>
              </a:spcAft>
              <a:buClr>
                <a:srgbClr val="1C96D3"/>
              </a:buClr>
              <a:buFont typeface="Courier New" panose="02070309020205020404" pitchFamily="49" charset="0"/>
              <a:buChar char="o"/>
            </a:pPr>
            <a:r>
              <a:rPr lang="en-US" sz="2200" dirty="0">
                <a:solidFill>
                  <a:schemeClr val="tx1">
                    <a:lumMod val="75000"/>
                    <a:lumOff val="25000"/>
                  </a:schemeClr>
                </a:solidFill>
              </a:rPr>
              <a:t>Impairments under this level cause particularly </a:t>
            </a:r>
            <a:br>
              <a:rPr lang="en-US" sz="2200" dirty="0">
                <a:solidFill>
                  <a:schemeClr val="tx1">
                    <a:lumMod val="75000"/>
                    <a:lumOff val="25000"/>
                  </a:schemeClr>
                </a:solidFill>
              </a:rPr>
            </a:br>
            <a:r>
              <a:rPr lang="en-US" sz="2200" dirty="0">
                <a:solidFill>
                  <a:schemeClr val="tx1">
                    <a:lumMod val="75000"/>
                    <a:lumOff val="25000"/>
                  </a:schemeClr>
                </a:solidFill>
              </a:rPr>
              <a:t>extreme discomfort and changes in </a:t>
            </a:r>
            <a:br>
              <a:rPr lang="en-US" sz="2200" dirty="0">
                <a:solidFill>
                  <a:schemeClr val="tx1">
                    <a:lumMod val="75000"/>
                    <a:lumOff val="25000"/>
                  </a:schemeClr>
                </a:solidFill>
              </a:rPr>
            </a:br>
            <a:r>
              <a:rPr lang="en-US" sz="2200" dirty="0">
                <a:solidFill>
                  <a:schemeClr val="tx1">
                    <a:lumMod val="75000"/>
                    <a:lumOff val="25000"/>
                  </a:schemeClr>
                </a:solidFill>
              </a:rPr>
              <a:t>physical, social, or occupational function.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0153" y="3386319"/>
            <a:ext cx="4177420" cy="2784947"/>
          </a:xfrm>
          <a:prstGeom prst="rect">
            <a:avLst/>
          </a:prstGeom>
        </p:spPr>
      </p:pic>
    </p:spTree>
    <p:custDataLst>
      <p:tags r:id="rId1"/>
    </p:custDataLst>
    <p:extLst>
      <p:ext uri="{BB962C8B-B14F-4D97-AF65-F5344CB8AC3E}">
        <p14:creationId xmlns:p14="http://schemas.microsoft.com/office/powerpoint/2010/main" val="3144603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unit applies to workers in varied disability contexts.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skills in this unit must be applied in accordance with Commonwealth and State/Territory legislation, Australian/New Zealand standards and industry codes of practice.</a:t>
            </a:r>
          </a:p>
        </p:txBody>
      </p:sp>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spTree>
    <p:custDataLst>
      <p:tags r:id="rId1"/>
    </p:custDataLst>
    <p:extLst>
      <p:ext uri="{BB962C8B-B14F-4D97-AF65-F5344CB8AC3E}">
        <p14:creationId xmlns:p14="http://schemas.microsoft.com/office/powerpoint/2010/main" val="31872570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Disability</a:t>
            </a:r>
            <a:r>
              <a:rPr lang="en-US" sz="2200" dirty="0">
                <a:solidFill>
                  <a:schemeClr val="tx1">
                    <a:lumMod val="75000"/>
                    <a:lumOff val="25000"/>
                  </a:schemeClr>
                </a:solidFill>
              </a:rPr>
              <a:t> refers to the loss of the ability to perform certain tasks or activities.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Disabilities follow the same range that impairment does. </a:t>
            </a:r>
          </a:p>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Handicap</a:t>
            </a:r>
            <a:r>
              <a:rPr lang="en-US" sz="2200" dirty="0">
                <a:solidFill>
                  <a:schemeClr val="tx1">
                    <a:lumMod val="75000"/>
                    <a:lumOff val="25000"/>
                  </a:schemeClr>
                </a:solidFill>
              </a:rPr>
              <a:t> refers to disadvantages with respect to a certain situation or context.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is typically used to refer to a person’s inability to perform a task or carry out an activity in the same way that others can.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0437172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AU" b="1" dirty="0">
                <a:solidFill>
                  <a:srgbClr val="FF595E"/>
                </a:solidFill>
                <a:latin typeface="+mn-lt"/>
              </a:rPr>
              <a:t>Types of Disability</a:t>
            </a: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Neurological impairment</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Neurological impairment refers to any abnormalities in the brain, spinal cord, and any part of the nervous system.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Symptoms of neurological impairment include: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Physical weakness, paralysis, or loss of sensation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Poor coordination or confusion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Seizures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Pain</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7569037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Neurological impairment covers a wide range of disabilities, including:</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graphicFrame>
        <p:nvGraphicFramePr>
          <p:cNvPr id="7" name="Diagram 6"/>
          <p:cNvGraphicFramePr/>
          <p:nvPr>
            <p:extLst>
              <p:ext uri="{D42A27DB-BD31-4B8C-83A1-F6EECF244321}">
                <p14:modId xmlns:p14="http://schemas.microsoft.com/office/powerpoint/2010/main" val="2485205490"/>
              </p:ext>
            </p:extLst>
          </p:nvPr>
        </p:nvGraphicFramePr>
        <p:xfrm>
          <a:off x="2160676" y="2496289"/>
          <a:ext cx="7507857" cy="33206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38199102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Acquired Brain Injury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Acquired brain injury (ABI) refers to a condition caused by any form of damage to a person’s brain, which may have happened in the past.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ABI can be caused by a variety of events, including physical trauma to the head, restricted blood or oxygen flow, illnesses such as Parkinson’s disease, and infection.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p>
        </p:txBody>
      </p:sp>
    </p:spTree>
    <p:custDataLst>
      <p:tags r:id="rId1"/>
    </p:custDataLst>
    <p:extLst>
      <p:ext uri="{BB962C8B-B14F-4D97-AF65-F5344CB8AC3E}">
        <p14:creationId xmlns:p14="http://schemas.microsoft.com/office/powerpoint/2010/main" val="9904795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 addition, people with ABI are prone to experiencing: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High levels of stress and fatigue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Decreased information processing speed</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Decreased capability to remember information and recall events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Sudden changes to temperament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4202057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6384" y="3266"/>
            <a:ext cx="10280931" cy="6851469"/>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Autism Spectrum Disorder</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Autism spectrum disorders (ASD) cause difficulty in developing </a:t>
            </a:r>
            <a:br>
              <a:rPr lang="en-US" sz="2200" dirty="0">
                <a:solidFill>
                  <a:schemeClr val="tx1">
                    <a:lumMod val="75000"/>
                    <a:lumOff val="25000"/>
                  </a:schemeClr>
                </a:solidFill>
              </a:rPr>
            </a:br>
            <a:r>
              <a:rPr lang="en-US" sz="2200" dirty="0">
                <a:solidFill>
                  <a:schemeClr val="tx1">
                    <a:lumMod val="75000"/>
                    <a:lumOff val="25000"/>
                  </a:schemeClr>
                </a:solidFill>
              </a:rPr>
              <a:t>meaningful social relationships and using appropriate language.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There is no current information on what exactly causes autism </a:t>
            </a:r>
            <a:br>
              <a:rPr lang="en-US" sz="2200" dirty="0">
                <a:solidFill>
                  <a:schemeClr val="tx1">
                    <a:lumMod val="75000"/>
                    <a:lumOff val="25000"/>
                  </a:schemeClr>
                </a:solidFill>
              </a:rPr>
            </a:br>
            <a:r>
              <a:rPr lang="en-US" sz="2200" dirty="0">
                <a:solidFill>
                  <a:schemeClr val="tx1">
                    <a:lumMod val="75000"/>
                    <a:lumOff val="25000"/>
                  </a:schemeClr>
                </a:solidFill>
              </a:rPr>
              <a:t>spectrum disorders.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People with ASD tend to have restrictive </a:t>
            </a:r>
            <a:r>
              <a:rPr lang="en-US" sz="2200" dirty="0" err="1">
                <a:solidFill>
                  <a:schemeClr val="tx1">
                    <a:lumMod val="75000"/>
                    <a:lumOff val="25000"/>
                  </a:schemeClr>
                </a:solidFill>
              </a:rPr>
              <a:t>behaviours</a:t>
            </a:r>
            <a:r>
              <a:rPr lang="en-US" sz="2200" dirty="0">
                <a:solidFill>
                  <a:schemeClr val="tx1">
                    <a:lumMod val="75000"/>
                    <a:lumOff val="25000"/>
                  </a:schemeClr>
                </a:solidFill>
              </a:rPr>
              <a:t> or specific routine </a:t>
            </a:r>
            <a:br>
              <a:rPr lang="en-US" sz="2200" dirty="0">
                <a:solidFill>
                  <a:schemeClr val="tx1">
                    <a:lumMod val="75000"/>
                    <a:lumOff val="25000"/>
                  </a:schemeClr>
                </a:solidFill>
              </a:rPr>
            </a:br>
            <a:r>
              <a:rPr lang="en-US" sz="2200" dirty="0">
                <a:solidFill>
                  <a:schemeClr val="tx1">
                    <a:lumMod val="75000"/>
                    <a:lumOff val="25000"/>
                  </a:schemeClr>
                </a:solidFill>
              </a:rPr>
              <a:t>activities and preferences that they will always insist on.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Tree>
    <p:custDataLst>
      <p:tags r:id="rId1"/>
    </p:custDataLst>
    <p:extLst>
      <p:ext uri="{BB962C8B-B14F-4D97-AF65-F5344CB8AC3E}">
        <p14:creationId xmlns:p14="http://schemas.microsoft.com/office/powerpoint/2010/main" val="775990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People with ASD also have some degree of intellectual disability as a result of their impaired verbal and social skills.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Some will display signs of having specific </a:t>
            </a:r>
            <a:r>
              <a:rPr lang="en-US" sz="2200" dirty="0" err="1">
                <a:solidFill>
                  <a:schemeClr val="tx1">
                    <a:lumMod val="75000"/>
                    <a:lumOff val="25000"/>
                  </a:schemeClr>
                </a:solidFill>
              </a:rPr>
              <a:t>specialised</a:t>
            </a:r>
            <a:r>
              <a:rPr lang="en-US" sz="2200" dirty="0">
                <a:solidFill>
                  <a:schemeClr val="tx1">
                    <a:lumMod val="75000"/>
                    <a:lumOff val="25000"/>
                  </a:schemeClr>
                </a:solidFill>
              </a:rPr>
              <a:t> skills, such as remembering the position of multiple objects or the ability to recall a long list of actions perfectly.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Treatment of ASD includes </a:t>
            </a:r>
            <a:r>
              <a:rPr lang="en-US" sz="2200" dirty="0" err="1">
                <a:solidFill>
                  <a:schemeClr val="tx1">
                    <a:lumMod val="75000"/>
                    <a:lumOff val="25000"/>
                  </a:schemeClr>
                </a:solidFill>
              </a:rPr>
              <a:t>behaviour</a:t>
            </a:r>
            <a:r>
              <a:rPr lang="en-US" sz="2200" dirty="0">
                <a:solidFill>
                  <a:schemeClr val="tx1">
                    <a:lumMod val="75000"/>
                    <a:lumOff val="25000"/>
                  </a:schemeClr>
                </a:solidFill>
              </a:rPr>
              <a:t> analysis, speech and language therapy, and medication.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Symptoms of ASD will generally persist throughout a person’s entire life.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10874566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Learning Disability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Learning disability causes difficulties in learning and processing new information.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type of disability does not affect a person’s intelligence quotient (IQ) but rather the way that the brain handles and perceives </a:t>
            </a:r>
            <a:br>
              <a:rPr lang="en-US" sz="2200" dirty="0">
                <a:solidFill>
                  <a:schemeClr val="tx1">
                    <a:lumMod val="75000"/>
                    <a:lumOff val="25000"/>
                  </a:schemeClr>
                </a:solidFill>
              </a:rPr>
            </a:br>
            <a:r>
              <a:rPr lang="en-US" sz="2200" dirty="0">
                <a:solidFill>
                  <a:schemeClr val="tx1">
                    <a:lumMod val="75000"/>
                    <a:lumOff val="25000"/>
                  </a:schemeClr>
                </a:solidFill>
              </a:rPr>
              <a:t>external stimuli.</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Learning disability can be acquired before or </a:t>
            </a:r>
            <a:br>
              <a:rPr lang="en-US" sz="2200" dirty="0">
                <a:solidFill>
                  <a:schemeClr val="tx1">
                    <a:lumMod val="75000"/>
                    <a:lumOff val="25000"/>
                  </a:schemeClr>
                </a:solidFill>
              </a:rPr>
            </a:br>
            <a:r>
              <a:rPr lang="en-US" sz="2200" dirty="0">
                <a:solidFill>
                  <a:schemeClr val="tx1">
                    <a:lumMod val="75000"/>
                    <a:lumOff val="25000"/>
                  </a:schemeClr>
                </a:solidFill>
              </a:rPr>
              <a:t>after birth.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5943" y="3431568"/>
            <a:ext cx="4185071" cy="2705843"/>
          </a:xfrm>
          <a:prstGeom prst="rect">
            <a:avLst/>
          </a:prstGeom>
        </p:spPr>
      </p:pic>
    </p:spTree>
    <p:custDataLst>
      <p:tags r:id="rId1"/>
    </p:custDataLst>
    <p:extLst>
      <p:ext uri="{BB962C8B-B14F-4D97-AF65-F5344CB8AC3E}">
        <p14:creationId xmlns:p14="http://schemas.microsoft.com/office/powerpoint/2010/main" val="39241221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lvl="0" indent="0">
              <a:lnSpc>
                <a:spcPct val="114000"/>
              </a:lnSpc>
              <a:spcBef>
                <a:spcPts val="600"/>
              </a:spcBef>
              <a:spcAft>
                <a:spcPts val="600"/>
              </a:spcAft>
              <a:buClr>
                <a:srgbClr val="1C96D3"/>
              </a:buClr>
              <a:buNone/>
            </a:pPr>
            <a:r>
              <a:rPr lang="en-US" sz="2200" dirty="0">
                <a:solidFill>
                  <a:schemeClr val="tx1">
                    <a:lumMod val="75000"/>
                    <a:lumOff val="25000"/>
                  </a:schemeClr>
                </a:solidFill>
              </a:rPr>
              <a:t>Some common learning disabilities include:</a:t>
            </a:r>
          </a:p>
          <a:p>
            <a:pPr lvl="0">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dyslexia, a disorder that causes difficulty in reading and writing</a:t>
            </a:r>
          </a:p>
          <a:p>
            <a:pPr lvl="0">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dysgraphia, a disorder that causes difficulty with spelling and writing</a:t>
            </a:r>
          </a:p>
          <a:p>
            <a:pPr lvl="0">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dyscalculia, a disorder that causes difficulty in learning and applying mathematical knowledge</a:t>
            </a:r>
          </a:p>
          <a:p>
            <a:pPr lvl="0">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dysphasia, a disorder that causes difficulty in engaging in conversations and understanding other people’s speech.</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21005672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lvl="0" indent="0">
              <a:lnSpc>
                <a:spcPct val="114000"/>
              </a:lnSpc>
              <a:spcBef>
                <a:spcPts val="600"/>
              </a:spcBef>
              <a:spcAft>
                <a:spcPts val="600"/>
              </a:spcAft>
              <a:buClr>
                <a:srgbClr val="1C96D3"/>
              </a:buClr>
              <a:buNone/>
            </a:pPr>
            <a:r>
              <a:rPr lang="en-US" sz="2200" b="1" dirty="0">
                <a:solidFill>
                  <a:schemeClr val="tx1">
                    <a:lumMod val="75000"/>
                    <a:lumOff val="25000"/>
                  </a:schemeClr>
                </a:solidFill>
              </a:rPr>
              <a:t>Intellectual Disability</a:t>
            </a:r>
          </a:p>
          <a:p>
            <a:pPr marL="0" lvl="0" indent="0">
              <a:lnSpc>
                <a:spcPct val="114000"/>
              </a:lnSpc>
              <a:spcBef>
                <a:spcPts val="600"/>
              </a:spcBef>
              <a:spcAft>
                <a:spcPts val="600"/>
              </a:spcAft>
              <a:buClr>
                <a:srgbClr val="1C96D3"/>
              </a:buClr>
              <a:buNone/>
            </a:pPr>
            <a:r>
              <a:rPr lang="en-US" sz="2200" dirty="0">
                <a:solidFill>
                  <a:schemeClr val="tx1">
                    <a:lumMod val="75000"/>
                    <a:lumOff val="25000"/>
                  </a:schemeClr>
                </a:solidFill>
              </a:rPr>
              <a:t>Intellectual disability was more commonly known as mental retardation. </a:t>
            </a:r>
          </a:p>
          <a:p>
            <a:pPr marL="0" lvl="0" indent="0">
              <a:lnSpc>
                <a:spcPct val="114000"/>
              </a:lnSpc>
              <a:spcBef>
                <a:spcPts val="600"/>
              </a:spcBef>
              <a:spcAft>
                <a:spcPts val="600"/>
              </a:spcAft>
              <a:buClr>
                <a:srgbClr val="1C96D3"/>
              </a:buClr>
              <a:buNone/>
            </a:pPr>
            <a:r>
              <a:rPr lang="en-US" sz="2200" dirty="0">
                <a:solidFill>
                  <a:schemeClr val="tx1">
                    <a:lumMod val="75000"/>
                    <a:lumOff val="25000"/>
                  </a:schemeClr>
                </a:solidFill>
              </a:rPr>
              <a:t>Intellectual disability is </a:t>
            </a:r>
            <a:r>
              <a:rPr lang="en-US" sz="2200" dirty="0" err="1">
                <a:solidFill>
                  <a:schemeClr val="tx1">
                    <a:lumMod val="75000"/>
                    <a:lumOff val="25000"/>
                  </a:schemeClr>
                </a:solidFill>
              </a:rPr>
              <a:t>characterised</a:t>
            </a:r>
            <a:r>
              <a:rPr lang="en-US" sz="2200" dirty="0">
                <a:solidFill>
                  <a:schemeClr val="tx1">
                    <a:lumMod val="75000"/>
                    <a:lumOff val="25000"/>
                  </a:schemeClr>
                </a:solidFill>
              </a:rPr>
              <a:t> by a significantly lower level of intellectual functioning that is observed as early as infancy. </a:t>
            </a:r>
          </a:p>
          <a:p>
            <a:pPr marL="0" lvl="0" indent="0">
              <a:lnSpc>
                <a:spcPct val="114000"/>
              </a:lnSpc>
              <a:spcBef>
                <a:spcPts val="600"/>
              </a:spcBef>
              <a:spcAft>
                <a:spcPts val="600"/>
              </a:spcAft>
              <a:buClr>
                <a:srgbClr val="1C96D3"/>
              </a:buClr>
              <a:buNone/>
            </a:pPr>
            <a:r>
              <a:rPr lang="en-US" sz="2200" dirty="0">
                <a:solidFill>
                  <a:schemeClr val="tx1">
                    <a:lumMod val="75000"/>
                    <a:lumOff val="25000"/>
                  </a:schemeClr>
                </a:solidFill>
              </a:rPr>
              <a:t>People with intellectual disability can have varying kinds and levels of impairment.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025918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a:lstStyle/>
          <a:p>
            <a:r>
              <a:rPr lang="en-AU" b="1" dirty="0">
                <a:solidFill>
                  <a:srgbClr val="FF595E"/>
                </a:solidFill>
                <a:latin typeface="+mn-lt"/>
              </a:rPr>
              <a:t>Presentation Objectives</a:t>
            </a: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None/>
            </a:pPr>
            <a:r>
              <a:rPr lang="en-US" sz="2200" b="1" dirty="0">
                <a:solidFill>
                  <a:schemeClr val="tx1">
                    <a:lumMod val="75000"/>
                    <a:lumOff val="25000"/>
                  </a:schemeClr>
                </a:solidFill>
              </a:rPr>
              <a:t>At the end of this session, you will be able to:</a:t>
            </a:r>
            <a:endParaRPr lang="en-AU" sz="2200" b="1" dirty="0">
              <a:solidFill>
                <a:schemeClr val="tx1">
                  <a:lumMod val="75000"/>
                  <a:lumOff val="25000"/>
                </a:schemeClr>
              </a:solidFill>
            </a:endParaRP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Demonstrate commitment to empowerment for people with disability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Foster human rights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Facilitate choice and self-determination</a:t>
            </a:r>
          </a:p>
        </p:txBody>
      </p:sp>
      <p:pic>
        <p:nvPicPr>
          <p:cNvPr id="8" name="Graphic 7" descr="Backpack with stack of books and pear">
            <a:extLst>
              <a:ext uri="{FF2B5EF4-FFF2-40B4-BE49-F238E27FC236}">
                <a16:creationId xmlns:a16="http://schemas.microsoft.com/office/drawing/2014/main" id="{173BCE9A-7EA1-4939-97DB-DA7A50413B1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53300" y="2019300"/>
            <a:ext cx="4838700" cy="4838700"/>
          </a:xfrm>
          <a:prstGeom prst="rect">
            <a:avLst/>
          </a:prstGeom>
        </p:spPr>
      </p:pic>
    </p:spTree>
    <p:custDataLst>
      <p:tags r:id="rId1"/>
    </p:custDataLst>
    <p:extLst>
      <p:ext uri="{BB962C8B-B14F-4D97-AF65-F5344CB8AC3E}">
        <p14:creationId xmlns:p14="http://schemas.microsoft.com/office/powerpoint/2010/main" val="1595533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person with intellectual disability could find it challenging to participate in activities that require cognitive, practical, and social-emotional skills.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graphicFrame>
        <p:nvGraphicFramePr>
          <p:cNvPr id="6" name="Diagram 5"/>
          <p:cNvGraphicFramePr/>
          <p:nvPr>
            <p:extLst>
              <p:ext uri="{D42A27DB-BD31-4B8C-83A1-F6EECF244321}">
                <p14:modId xmlns:p14="http://schemas.microsoft.com/office/powerpoint/2010/main" val="3522341932"/>
              </p:ext>
            </p:extLst>
          </p:nvPr>
        </p:nvGraphicFramePr>
        <p:xfrm>
          <a:off x="1053678" y="2845189"/>
          <a:ext cx="9836991" cy="30839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18331082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AU" b="1" dirty="0">
                <a:solidFill>
                  <a:srgbClr val="FF595E"/>
                </a:solidFill>
                <a:latin typeface="+mn-lt"/>
              </a:rPr>
              <a:t>  </a:t>
            </a: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are some common intellectual disabilities: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Fragile X Syndrome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Down Syndrome</a:t>
            </a:r>
          </a:p>
          <a:p>
            <a:pPr>
              <a:lnSpc>
                <a:spcPct val="114000"/>
              </a:lnSpc>
              <a:spcBef>
                <a:spcPts val="600"/>
              </a:spcBef>
              <a:spcAft>
                <a:spcPts val="600"/>
              </a:spcAft>
              <a:buClr>
                <a:srgbClr val="1C96D3"/>
              </a:buClr>
              <a:buFont typeface="Wingdings" panose="05000000000000000000" pitchFamily="2" charset="2"/>
              <a:buChar char="§"/>
            </a:pPr>
            <a:r>
              <a:rPr lang="en-US" sz="2200" dirty="0" err="1">
                <a:solidFill>
                  <a:schemeClr val="tx1">
                    <a:lumMod val="75000"/>
                    <a:lumOff val="25000"/>
                  </a:schemeClr>
                </a:solidFill>
              </a:rPr>
              <a:t>Prader-Willi</a:t>
            </a:r>
            <a:r>
              <a:rPr lang="en-US" sz="2200" dirty="0">
                <a:solidFill>
                  <a:schemeClr val="tx1">
                    <a:lumMod val="75000"/>
                    <a:lumOff val="25000"/>
                  </a:schemeClr>
                </a:solidFill>
              </a:rPr>
              <a:t> Syndrome</a:t>
            </a:r>
          </a:p>
          <a:p>
            <a:pPr>
              <a:lnSpc>
                <a:spcPct val="114000"/>
              </a:lnSpc>
              <a:spcBef>
                <a:spcPts val="600"/>
              </a:spcBef>
              <a:spcAft>
                <a:spcPts val="600"/>
              </a:spcAft>
              <a:buClr>
                <a:srgbClr val="1C96D3"/>
              </a:buClr>
              <a:buFont typeface="Wingdings" panose="05000000000000000000" pitchFamily="2" charset="2"/>
              <a:buChar char="§"/>
            </a:pPr>
            <a:r>
              <a:rPr lang="en-US" sz="2200" dirty="0" err="1">
                <a:solidFill>
                  <a:schemeClr val="tx1">
                    <a:lumMod val="75000"/>
                    <a:lumOff val="25000"/>
                  </a:schemeClr>
                </a:solidFill>
              </a:rPr>
              <a:t>Foetal</a:t>
            </a:r>
            <a:r>
              <a:rPr lang="en-US" sz="2200" dirty="0">
                <a:solidFill>
                  <a:schemeClr val="tx1">
                    <a:lumMod val="75000"/>
                    <a:lumOff val="25000"/>
                  </a:schemeClr>
                </a:solidFill>
              </a:rPr>
              <a:t> Alcohol Spectrum Disorder</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Acquired Intellectual Disability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4741777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231702"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Physical Disability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Some people have physical disabilities that severely limit their control </a:t>
            </a:r>
            <a:br>
              <a:rPr lang="en-US" sz="2200" dirty="0">
                <a:solidFill>
                  <a:schemeClr val="tx1">
                    <a:lumMod val="75000"/>
                    <a:lumOff val="25000"/>
                  </a:schemeClr>
                </a:solidFill>
              </a:rPr>
            </a:br>
            <a:r>
              <a:rPr lang="en-US" sz="2200" dirty="0">
                <a:solidFill>
                  <a:schemeClr val="tx1">
                    <a:lumMod val="75000"/>
                    <a:lumOff val="25000"/>
                  </a:schemeClr>
                </a:solidFill>
              </a:rPr>
              <a:t>over their bodies.  </a:t>
            </a:r>
          </a:p>
          <a:p>
            <a:pPr marL="0" indent="0">
              <a:lnSpc>
                <a:spcPct val="114000"/>
              </a:lnSpc>
              <a:spcBef>
                <a:spcPts val="600"/>
              </a:spcBef>
              <a:spcAft>
                <a:spcPts val="600"/>
              </a:spcAft>
              <a:buClr>
                <a:srgbClr val="1C96D3"/>
              </a:buClr>
              <a:buNone/>
            </a:pPr>
            <a:r>
              <a:rPr lang="en-US" sz="2200" b="1" dirty="0" err="1">
                <a:solidFill>
                  <a:schemeClr val="tx1">
                    <a:lumMod val="75000"/>
                    <a:lumOff val="25000"/>
                  </a:schemeClr>
                </a:solidFill>
              </a:rPr>
              <a:t>Spina</a:t>
            </a:r>
            <a:r>
              <a:rPr lang="en-US" sz="2200" b="1" dirty="0">
                <a:solidFill>
                  <a:schemeClr val="tx1">
                    <a:lumMod val="75000"/>
                    <a:lumOff val="25000"/>
                  </a:schemeClr>
                </a:solidFill>
              </a:rPr>
              <a:t> Bifida </a:t>
            </a:r>
          </a:p>
          <a:p>
            <a:pPr marL="0" indent="0">
              <a:lnSpc>
                <a:spcPct val="114000"/>
              </a:lnSpc>
              <a:spcBef>
                <a:spcPts val="600"/>
              </a:spcBef>
              <a:spcAft>
                <a:spcPts val="600"/>
              </a:spcAft>
              <a:buClr>
                <a:srgbClr val="1C96D3"/>
              </a:buClr>
              <a:buNone/>
            </a:pPr>
            <a:r>
              <a:rPr lang="en-AU" sz="2200" dirty="0" err="1">
                <a:solidFill>
                  <a:schemeClr val="tx1">
                    <a:lumMod val="75000"/>
                    <a:lumOff val="25000"/>
                  </a:schemeClr>
                </a:solidFill>
              </a:rPr>
              <a:t>Spina</a:t>
            </a:r>
            <a:r>
              <a:rPr lang="en-AU" sz="2200" dirty="0">
                <a:solidFill>
                  <a:schemeClr val="tx1">
                    <a:lumMod val="75000"/>
                    <a:lumOff val="25000"/>
                  </a:schemeClr>
                </a:solidFill>
              </a:rPr>
              <a:t> bifida is a congenital disability where a person’s spine and spinal cord </a:t>
            </a:r>
            <a:br>
              <a:rPr lang="en-AU" sz="2200" dirty="0">
                <a:solidFill>
                  <a:schemeClr val="tx1">
                    <a:lumMod val="75000"/>
                    <a:lumOff val="25000"/>
                  </a:schemeClr>
                </a:solidFill>
              </a:rPr>
            </a:br>
            <a:r>
              <a:rPr lang="en-AU" sz="2200" dirty="0">
                <a:solidFill>
                  <a:schemeClr val="tx1">
                    <a:lumMod val="75000"/>
                    <a:lumOff val="25000"/>
                  </a:schemeClr>
                </a:solidFill>
              </a:rPr>
              <a:t>do not form properly.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Tree>
    <p:custDataLst>
      <p:tags r:id="rId1"/>
    </p:custDataLst>
    <p:extLst>
      <p:ext uri="{BB962C8B-B14F-4D97-AF65-F5344CB8AC3E}">
        <p14:creationId xmlns:p14="http://schemas.microsoft.com/office/powerpoint/2010/main" val="2165368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8015" y="1"/>
            <a:ext cx="9137668" cy="6857999"/>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231702"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Cerebral Palsy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Cerebral palsy, on the other hand, is a chronic physical </a:t>
            </a:r>
            <a:br>
              <a:rPr lang="en-US" sz="2200" dirty="0">
                <a:solidFill>
                  <a:schemeClr val="tx1">
                    <a:lumMod val="75000"/>
                    <a:lumOff val="25000"/>
                  </a:schemeClr>
                </a:solidFill>
              </a:rPr>
            </a:br>
            <a:r>
              <a:rPr lang="en-US" sz="2200" dirty="0">
                <a:solidFill>
                  <a:schemeClr val="tx1">
                    <a:lumMod val="75000"/>
                    <a:lumOff val="25000"/>
                  </a:schemeClr>
                </a:solidFill>
              </a:rPr>
              <a:t>condition that affects the person’s muscle tone, movement, </a:t>
            </a:r>
            <a:br>
              <a:rPr lang="en-US" sz="2200" dirty="0">
                <a:solidFill>
                  <a:schemeClr val="tx1">
                    <a:lumMod val="75000"/>
                    <a:lumOff val="25000"/>
                  </a:schemeClr>
                </a:solidFill>
              </a:rPr>
            </a:br>
            <a:r>
              <a:rPr lang="en-US" sz="2200" dirty="0">
                <a:solidFill>
                  <a:schemeClr val="tx1">
                    <a:lumMod val="75000"/>
                    <a:lumOff val="25000"/>
                  </a:schemeClr>
                </a:solidFill>
              </a:rPr>
              <a:t>and motor skills.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Tree>
    <p:custDataLst>
      <p:tags r:id="rId1"/>
    </p:custDataLst>
    <p:extLst>
      <p:ext uri="{BB962C8B-B14F-4D97-AF65-F5344CB8AC3E}">
        <p14:creationId xmlns:p14="http://schemas.microsoft.com/office/powerpoint/2010/main" val="26667905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Sensory Disability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Sensory disability or sensory loss are terms used to refer to conditions that affect a person’s ability to see, hear, smell, touch, and taste.</a:t>
            </a:r>
          </a:p>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Visual Disability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Visual disability is a result of visual impairment.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4417572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9018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are common visual disorders: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Congenital blindness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Acquired blindness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Near-sightedness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Farsightedness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Astigmatism</a:t>
            </a:r>
          </a:p>
          <a:p>
            <a:pPr>
              <a:lnSpc>
                <a:spcPct val="114000"/>
              </a:lnSpc>
              <a:spcBef>
                <a:spcPts val="600"/>
              </a:spcBef>
              <a:spcAft>
                <a:spcPts val="600"/>
              </a:spcAft>
              <a:buClr>
                <a:srgbClr val="1C96D3"/>
              </a:buClr>
              <a:buFont typeface="Wingdings" panose="05000000000000000000" pitchFamily="2" charset="2"/>
              <a:buChar char="§"/>
            </a:pPr>
            <a:r>
              <a:rPr lang="en-US" sz="2200" dirty="0" err="1">
                <a:solidFill>
                  <a:schemeClr val="tx1">
                    <a:lumMod val="75000"/>
                    <a:lumOff val="25000"/>
                  </a:schemeClr>
                </a:solidFill>
              </a:rPr>
              <a:t>Colour</a:t>
            </a:r>
            <a:r>
              <a:rPr lang="en-US" sz="2200" dirty="0">
                <a:solidFill>
                  <a:schemeClr val="tx1">
                    <a:lumMod val="75000"/>
                    <a:lumOff val="25000"/>
                  </a:schemeClr>
                </a:solidFill>
              </a:rPr>
              <a:t> blindness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40678523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Hearing Disability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Hearing disability, on the other hand, is a result of hearing impairment.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There are two types of hearing impairment: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Sensory neural hearing loss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Conductive hearing loss</a:t>
            </a:r>
          </a:p>
          <a:p>
            <a:pPr lvl="1">
              <a:lnSpc>
                <a:spcPct val="114000"/>
              </a:lnSpc>
              <a:spcBef>
                <a:spcPts val="600"/>
              </a:spcBef>
              <a:spcAft>
                <a:spcPts val="600"/>
              </a:spcAft>
              <a:buClr>
                <a:srgbClr val="1C96D3"/>
              </a:buClr>
              <a:buFont typeface="Courier New" panose="02070309020205020404" pitchFamily="49" charset="0"/>
              <a:buChar char="o"/>
            </a:pPr>
            <a:r>
              <a:rPr lang="en-US" sz="2200" dirty="0">
                <a:solidFill>
                  <a:schemeClr val="tx1">
                    <a:lumMod val="75000"/>
                    <a:lumOff val="25000"/>
                  </a:schemeClr>
                </a:solidFill>
              </a:rPr>
              <a:t>Otitis media</a:t>
            </a:r>
          </a:p>
          <a:p>
            <a:pPr lvl="1">
              <a:lnSpc>
                <a:spcPct val="114000"/>
              </a:lnSpc>
              <a:spcBef>
                <a:spcPts val="600"/>
              </a:spcBef>
              <a:spcAft>
                <a:spcPts val="600"/>
              </a:spcAft>
              <a:buClr>
                <a:srgbClr val="1C96D3"/>
              </a:buClr>
              <a:buFont typeface="Courier New" panose="02070309020205020404" pitchFamily="49" charset="0"/>
              <a:buChar char="o"/>
            </a:pPr>
            <a:r>
              <a:rPr lang="en-US" sz="2200" dirty="0">
                <a:solidFill>
                  <a:schemeClr val="tx1">
                    <a:lumMod val="75000"/>
                    <a:lumOff val="25000"/>
                  </a:schemeClr>
                </a:solidFill>
              </a:rPr>
              <a:t>Excess wax</a:t>
            </a:r>
          </a:p>
          <a:p>
            <a:pPr lvl="1">
              <a:lnSpc>
                <a:spcPct val="114000"/>
              </a:lnSpc>
              <a:spcBef>
                <a:spcPts val="600"/>
              </a:spcBef>
              <a:spcAft>
                <a:spcPts val="600"/>
              </a:spcAft>
              <a:buClr>
                <a:srgbClr val="1C96D3"/>
              </a:buClr>
              <a:buFont typeface="Courier New" panose="02070309020205020404" pitchFamily="49" charset="0"/>
              <a:buChar char="o"/>
            </a:pPr>
            <a:r>
              <a:rPr lang="en-US" sz="2200" dirty="0">
                <a:solidFill>
                  <a:schemeClr val="tx1">
                    <a:lumMod val="75000"/>
                    <a:lumOff val="25000"/>
                  </a:schemeClr>
                </a:solidFill>
              </a:rPr>
              <a:t>Ear deformities</a:t>
            </a:r>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30218" y="3313138"/>
            <a:ext cx="4294957" cy="2862266"/>
          </a:xfrm>
          <a:prstGeom prst="rect">
            <a:avLst/>
          </a:prstGeom>
        </p:spPr>
      </p:pic>
    </p:spTree>
    <p:custDataLst>
      <p:tags r:id="rId1"/>
    </p:custDataLst>
    <p:extLst>
      <p:ext uri="{BB962C8B-B14F-4D97-AF65-F5344CB8AC3E}">
        <p14:creationId xmlns:p14="http://schemas.microsoft.com/office/powerpoint/2010/main" val="25965181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Speech/Language Disability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Speech or language disability can affect a person’s ability to communicate. </a:t>
            </a:r>
          </a:p>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Speech disability </a:t>
            </a:r>
            <a:r>
              <a:rPr lang="en-US" sz="2200" dirty="0">
                <a:solidFill>
                  <a:schemeClr val="tx1">
                    <a:lumMod val="75000"/>
                    <a:lumOff val="25000"/>
                  </a:schemeClr>
                </a:solidFill>
              </a:rPr>
              <a:t>refers to the inability to speak verbally, while </a:t>
            </a:r>
            <a:r>
              <a:rPr lang="en-US" sz="2200" i="1" dirty="0">
                <a:solidFill>
                  <a:schemeClr val="tx1">
                    <a:lumMod val="75000"/>
                    <a:lumOff val="25000"/>
                  </a:schemeClr>
                </a:solidFill>
              </a:rPr>
              <a:t>language disability </a:t>
            </a:r>
            <a:r>
              <a:rPr lang="en-US" sz="2200" dirty="0">
                <a:solidFill>
                  <a:schemeClr val="tx1">
                    <a:lumMod val="75000"/>
                    <a:lumOff val="25000"/>
                  </a:schemeClr>
                </a:solidFill>
              </a:rPr>
              <a:t>refers to the person’s inability to learn a language and use it to communicate.</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Speech and language disability can severely affect a person’s ability to integrate into society.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Treatment for speech and language disability can include medical treatment and therapy.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41328611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Developmental Delay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a:t>
            </a:r>
            <a:r>
              <a:rPr lang="en-US" sz="2200" i="1" dirty="0">
                <a:solidFill>
                  <a:schemeClr val="tx1">
                    <a:lumMod val="75000"/>
                    <a:lumOff val="25000"/>
                  </a:schemeClr>
                </a:solidFill>
              </a:rPr>
              <a:t>developmental delay </a:t>
            </a:r>
            <a:r>
              <a:rPr lang="en-US" sz="2200" dirty="0">
                <a:solidFill>
                  <a:schemeClr val="tx1">
                    <a:lumMod val="75000"/>
                    <a:lumOff val="25000"/>
                  </a:schemeClr>
                </a:solidFill>
              </a:rPr>
              <a:t>is a condition where a person has failed to gain the appropriate knowledge and skills for their age.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can affect the person’s ability to speak, communicate, think, </a:t>
            </a:r>
            <a:r>
              <a:rPr lang="en-US" sz="2200" dirty="0" err="1">
                <a:solidFill>
                  <a:schemeClr val="tx1">
                    <a:lumMod val="75000"/>
                    <a:lumOff val="25000"/>
                  </a:schemeClr>
                </a:solidFill>
              </a:rPr>
              <a:t>socialise</a:t>
            </a:r>
            <a:r>
              <a:rPr lang="en-US" sz="2200" dirty="0">
                <a:solidFill>
                  <a:schemeClr val="tx1">
                    <a:lumMod val="75000"/>
                    <a:lumOff val="25000"/>
                  </a:schemeClr>
                </a:solidFill>
              </a:rPr>
              <a:t>, and perform physical tasks.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348568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Developmental delays can affect a person’s: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motor skills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speech</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use of language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cognition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social skills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emotional control</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30218" y="3321451"/>
            <a:ext cx="4294957" cy="2845642"/>
          </a:xfrm>
          <a:prstGeom prst="rect">
            <a:avLst/>
          </a:prstGeom>
        </p:spPr>
      </p:pic>
    </p:spTree>
    <p:custDataLst>
      <p:tags r:id="rId1"/>
    </p:custDataLst>
    <p:extLst>
      <p:ext uri="{BB962C8B-B14F-4D97-AF65-F5344CB8AC3E}">
        <p14:creationId xmlns:p14="http://schemas.microsoft.com/office/powerpoint/2010/main" val="1355856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5">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FF72767-8E3C-4A64-873A-FAC465367D06}"/>
              </a:ext>
            </a:extLst>
          </p:cNvPr>
          <p:cNvPicPr>
            <a:picLocks noChangeAspect="1"/>
          </p:cNvPicPr>
          <p:nvPr/>
        </p:nvPicPr>
        <p:blipFill rotWithShape="1">
          <a:blip r:embed="rId3">
            <a:extLst>
              <a:ext uri="{28A0092B-C50C-407E-A947-70E740481C1C}">
                <a14:useLocalDpi xmlns:a14="http://schemas.microsoft.com/office/drawing/2010/main" val="0"/>
              </a:ext>
            </a:extLst>
          </a:blip>
          <a:srcRect t="15532"/>
          <a:stretch/>
        </p:blipFill>
        <p:spPr>
          <a:xfrm>
            <a:off x="18139" y="0"/>
            <a:ext cx="12173861" cy="6860293"/>
          </a:xfrm>
          <a:prstGeom prst="rect">
            <a:avLst/>
          </a:prstGeom>
        </p:spPr>
      </p:pic>
      <p:sp>
        <p:nvSpPr>
          <p:cNvPr id="28" name="Rectangle 27">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26C08C4-900E-47A5-A5C9-CBC25C60966A}"/>
              </a:ext>
            </a:extLst>
          </p:cNvPr>
          <p:cNvSpPr>
            <a:spLocks noGrp="1"/>
          </p:cNvSpPr>
          <p:nvPr>
            <p:ph type="ctrTitle"/>
          </p:nvPr>
        </p:nvSpPr>
        <p:spPr>
          <a:xfrm>
            <a:off x="404553" y="3091928"/>
            <a:ext cx="9078562" cy="2387600"/>
          </a:xfrm>
        </p:spPr>
        <p:txBody>
          <a:bodyPr>
            <a:normAutofit/>
          </a:bodyPr>
          <a:lstStyle/>
          <a:p>
            <a:pPr algn="l"/>
            <a:r>
              <a:rPr lang="en-US" sz="5100" dirty="0">
                <a:latin typeface="+mn-lt"/>
              </a:rPr>
              <a:t>Demonstrate Commitment to Empowerment for People </a:t>
            </a:r>
            <a:r>
              <a:rPr lang="en-US" sz="5100" dirty="0" err="1">
                <a:latin typeface="+mn-lt"/>
              </a:rPr>
              <a:t>Reeiing</a:t>
            </a:r>
            <a:r>
              <a:rPr lang="en-US" sz="5100" dirty="0">
                <a:latin typeface="+mn-lt"/>
              </a:rPr>
              <a:t> Support</a:t>
            </a:r>
            <a:endParaRPr lang="en-PH" sz="5100" dirty="0">
              <a:latin typeface="+mn-lt"/>
            </a:endParaRPr>
          </a:p>
        </p:txBody>
      </p:sp>
      <p:sp>
        <p:nvSpPr>
          <p:cNvPr id="3" name="Subtitle 2">
            <a:extLst>
              <a:ext uri="{FF2B5EF4-FFF2-40B4-BE49-F238E27FC236}">
                <a16:creationId xmlns:a16="http://schemas.microsoft.com/office/drawing/2014/main" id="{C125ADC1-FACE-4BB7-9E27-CC7A9875370F}"/>
              </a:ext>
            </a:extLst>
          </p:cNvPr>
          <p:cNvSpPr>
            <a:spLocks noGrp="1"/>
          </p:cNvSpPr>
          <p:nvPr>
            <p:ph type="subTitle" idx="1"/>
          </p:nvPr>
        </p:nvSpPr>
        <p:spPr>
          <a:xfrm>
            <a:off x="404553" y="5624945"/>
            <a:ext cx="9078562" cy="592975"/>
          </a:xfrm>
        </p:spPr>
        <p:txBody>
          <a:bodyPr anchor="ctr">
            <a:normAutofit fontScale="92500" lnSpcReduction="20000"/>
          </a:bodyPr>
          <a:lstStyle/>
          <a:p>
            <a:pPr algn="l"/>
            <a:r>
              <a:rPr lang="en-US" dirty="0"/>
              <a:t>CHCEDS033 - Meet legal and ethical requirements in an education support environment</a:t>
            </a:r>
          </a:p>
        </p:txBody>
      </p:sp>
      <p:sp>
        <p:nvSpPr>
          <p:cNvPr id="30" name="Rectangle: Rounded Corners 29">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2">
            <a:extLst>
              <a:ext uri="{FF2B5EF4-FFF2-40B4-BE49-F238E27FC236}">
                <a16:creationId xmlns:a16="http://schemas.microsoft.com/office/drawing/2014/main" id="{C125ADC1-FACE-4BB7-9E27-CC7A9875370F}"/>
              </a:ext>
            </a:extLst>
          </p:cNvPr>
          <p:cNvSpPr txBox="1">
            <a:spLocks/>
          </p:cNvSpPr>
          <p:nvPr/>
        </p:nvSpPr>
        <p:spPr>
          <a:xfrm>
            <a:off x="404549" y="5621451"/>
            <a:ext cx="9078562" cy="5929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rgbClr val="FFFFFF"/>
                </a:solidFill>
              </a:rPr>
              <a:t>CHCCCS038 - Facilitate the empowerment of people receiving support</a:t>
            </a:r>
          </a:p>
        </p:txBody>
      </p:sp>
    </p:spTree>
    <p:custDataLst>
      <p:tags r:id="rId1"/>
    </p:custDataLst>
    <p:extLst>
      <p:ext uri="{BB962C8B-B14F-4D97-AF65-F5344CB8AC3E}">
        <p14:creationId xmlns:p14="http://schemas.microsoft.com/office/powerpoint/2010/main" val="4055469947"/>
      </p:ext>
    </p:extLst>
  </p:cSld>
  <p:clrMapOvr>
    <a:overrideClrMapping bg1="dk1" tx1="lt1" bg2="dk2" tx2="lt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AU" b="1" dirty="0">
                <a:solidFill>
                  <a:srgbClr val="FF595E"/>
                </a:solidFill>
                <a:latin typeface="+mn-lt"/>
              </a:rPr>
              <a:t>1.2.3 Handicap and Discrimination</a:t>
            </a: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341634"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Discrimination is the unjust, unfair, and prejudicial treatment of people on the grounds of sex, race, background or, in this case, disability.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Based on the Disability Discrimination Act 1992, discrimination comes in two forms: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Direct disability discrimination occurs when a PWD is treated worse than another person.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Indirect disability discrimination occurs when a policy or requirement disadvantages a person with disability. </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42550951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People with impairments and disabilities can often recall experiences involving discrimination and their feelings because of such events.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Their experiences can include: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being denied service or entry to an establishment due to their condition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not being considered for job posts and openings due to their condition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receiving substandard or inappropriate service at hospitals, schools, restaurants, hotels and other business establishments</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4171484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Their experiences can include: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not having access to aids, equipment, and assistive technologies for sports, education, recreation, and other daily activities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having to endure hurtful remarks and inappropriate language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being physically excluded from others, such as with separate entrances or sections in a public establishment.</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5605095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Other conditions or health problems that can result from unaddressed handicaps and difficulties include: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mental health problems, such as depression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overeating and obesity</a:t>
            </a:r>
          </a:p>
          <a:p>
            <a:pPr>
              <a:lnSpc>
                <a:spcPct val="114000"/>
              </a:lnSpc>
              <a:spcBef>
                <a:spcPts val="600"/>
              </a:spcBef>
              <a:spcAft>
                <a:spcPts val="600"/>
              </a:spcAft>
              <a:buClr>
                <a:srgbClr val="1C96D3"/>
              </a:buClr>
              <a:buFont typeface="Wingdings" panose="05000000000000000000" pitchFamily="2" charset="2"/>
              <a:buChar char="§"/>
            </a:pPr>
            <a:r>
              <a:rPr lang="en-US" sz="2200" dirty="0" err="1">
                <a:solidFill>
                  <a:schemeClr val="tx1">
                    <a:lumMod val="75000"/>
                    <a:lumOff val="25000"/>
                  </a:schemeClr>
                </a:solidFill>
              </a:rPr>
              <a:t>undereating</a:t>
            </a:r>
            <a:endParaRPr lang="en-US" sz="2200" dirty="0">
              <a:solidFill>
                <a:schemeClr val="tx1">
                  <a:lumMod val="75000"/>
                  <a:lumOff val="25000"/>
                </a:schemeClr>
              </a:solidFill>
            </a:endParaRP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fatigue and physical injury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626" y="3311581"/>
            <a:ext cx="4294957" cy="2865382"/>
          </a:xfrm>
          <a:prstGeom prst="rect">
            <a:avLst/>
          </a:prstGeom>
        </p:spPr>
      </p:pic>
    </p:spTree>
    <p:custDataLst>
      <p:tags r:id="rId1"/>
    </p:custDataLst>
    <p:extLst>
      <p:ext uri="{BB962C8B-B14F-4D97-AF65-F5344CB8AC3E}">
        <p14:creationId xmlns:p14="http://schemas.microsoft.com/office/powerpoint/2010/main" val="19539918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fontScale="90000"/>
          </a:bodyPr>
          <a:lstStyle/>
          <a:p>
            <a:r>
              <a:rPr lang="en-US" b="1" dirty="0">
                <a:solidFill>
                  <a:srgbClr val="FF595E"/>
                </a:solidFill>
                <a:latin typeface="+mn-lt"/>
              </a:rPr>
              <a:t>1.2.4 The Level of Impairment Experienced by Persons With Disabilities and Social Justice</a:t>
            </a:r>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person’s impairment is constant.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loss of physical, cognitive, or anatomical function is not something that changes at different times of the day or in the presence of different people.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What can be changed, however, is the person’s disability and handicap.</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3156745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others place barriers to create handicaps for a PWD, the person may feel that their impairment is more severe, limiting, or disadvantageous than it truly is.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level of impairment of a PWD is, therefore, tied to the amount of support that they receive from society.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can be said that the concept of disability itself, as well as the many barriers that can be used to create the disability, are all social constructs.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That is, disabilities and the barriers that are used to create them are not part of the objective truth but are rather produced by human involvement and effort.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19893300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Social Justice</a:t>
            </a:r>
          </a:p>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Social justice </a:t>
            </a:r>
            <a:r>
              <a:rPr lang="en-US" sz="2200" dirty="0">
                <a:solidFill>
                  <a:schemeClr val="tx1">
                    <a:lumMod val="75000"/>
                    <a:lumOff val="25000"/>
                  </a:schemeClr>
                </a:solidFill>
              </a:rPr>
              <a:t>is fairness among people regardless of gender, race, ethnicity, age, social status, sexual preference, religion, and disability.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is the central driving concept affecting social work and is a commitment to help and protect the most </a:t>
            </a:r>
            <a:r>
              <a:rPr lang="en-US" sz="2200" dirty="0" err="1">
                <a:solidFill>
                  <a:schemeClr val="tx1">
                    <a:lumMod val="75000"/>
                    <a:lumOff val="25000"/>
                  </a:schemeClr>
                </a:solidFill>
              </a:rPr>
              <a:t>marginalised</a:t>
            </a:r>
            <a:r>
              <a:rPr lang="en-US" sz="2200" dirty="0">
                <a:solidFill>
                  <a:schemeClr val="tx1">
                    <a:lumMod val="75000"/>
                    <a:lumOff val="25000"/>
                  </a:schemeClr>
                </a:solidFill>
              </a:rPr>
              <a:t> members of society.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is both an application and a way of safeguarding the moral values that guide all people.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0125253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Social Justice has four essential principles: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graphicFrame>
        <p:nvGraphicFramePr>
          <p:cNvPr id="6" name="Diagram 5"/>
          <p:cNvGraphicFramePr/>
          <p:nvPr>
            <p:extLst>
              <p:ext uri="{D42A27DB-BD31-4B8C-83A1-F6EECF244321}">
                <p14:modId xmlns:p14="http://schemas.microsoft.com/office/powerpoint/2010/main" val="2830904096"/>
              </p:ext>
            </p:extLst>
          </p:nvPr>
        </p:nvGraphicFramePr>
        <p:xfrm>
          <a:off x="2895600" y="2475782"/>
          <a:ext cx="6067246" cy="35949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18934833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caring for a person with disability, a support worker can show their commitment to upholding social justice by doing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err="1">
                <a:solidFill>
                  <a:schemeClr val="tx1">
                    <a:lumMod val="75000"/>
                    <a:lumOff val="25000"/>
                  </a:schemeClr>
                </a:solidFill>
              </a:rPr>
              <a:t>recognising</a:t>
            </a:r>
            <a:r>
              <a:rPr lang="en-US" sz="2200" dirty="0">
                <a:solidFill>
                  <a:schemeClr val="tx1">
                    <a:lumMod val="75000"/>
                    <a:lumOff val="25000"/>
                  </a:schemeClr>
                </a:solidFill>
              </a:rPr>
              <a:t> the different needs of PWDs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informing PWDs of their rights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encouraging PWDs to participate in decision-making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assisting PWDs to have equal and fair access to resources, goods and services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taking measures to remove barriers that affect the participation of PWDs in social activities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24640212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Respecting each client is an individual is vital to providing effective care services, as it provides the following benefits: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unique needs of the client are identified and </a:t>
            </a:r>
            <a:r>
              <a:rPr lang="en-US" sz="2200" dirty="0" err="1">
                <a:solidFill>
                  <a:schemeClr val="tx1">
                    <a:lumMod val="75000"/>
                    <a:lumOff val="25000"/>
                  </a:schemeClr>
                </a:solidFill>
              </a:rPr>
              <a:t>recognised</a:t>
            </a:r>
            <a:r>
              <a:rPr lang="en-US" sz="2200" dirty="0">
                <a:solidFill>
                  <a:schemeClr val="tx1">
                    <a:lumMod val="75000"/>
                    <a:lumOff val="25000"/>
                  </a:schemeClr>
                </a:solidFill>
              </a:rPr>
              <a: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client is shown that the service is fully committed to addressing all of their needs.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2604252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Demonstrating your commitment means showing your dedication to a cause.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is a display of your resolve to carry out an obligation.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For you, this obligation is to provide appropriate assistance to persons with disability (PWDs) through empowerment.</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Empowerment requires you to </a:t>
            </a:r>
            <a:r>
              <a:rPr lang="en-US" sz="2200" dirty="0" err="1">
                <a:solidFill>
                  <a:schemeClr val="tx1">
                    <a:lumMod val="75000"/>
                    <a:lumOff val="25000"/>
                  </a:schemeClr>
                </a:solidFill>
              </a:rPr>
              <a:t>realise</a:t>
            </a:r>
            <a:r>
              <a:rPr lang="en-US" sz="2200" dirty="0">
                <a:solidFill>
                  <a:schemeClr val="tx1">
                    <a:lumMod val="75000"/>
                    <a:lumOff val="25000"/>
                  </a:schemeClr>
                </a:solidFill>
              </a:rPr>
              <a:t> that all PWDs have the capacity and capability to take control of their lives and make decisions for themselves.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42317956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Respecting each client is an individual is vital to providing effective care services, as it provides the following benefits: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client is provided with more opportunities to provide their </a:t>
            </a:r>
            <a:br>
              <a:rPr lang="en-US" sz="2200" dirty="0">
                <a:solidFill>
                  <a:schemeClr val="tx1">
                    <a:lumMod val="75000"/>
                    <a:lumOff val="25000"/>
                  </a:schemeClr>
                </a:solidFill>
              </a:rPr>
            </a:br>
            <a:r>
              <a:rPr lang="en-US" sz="2200" dirty="0">
                <a:solidFill>
                  <a:schemeClr val="tx1">
                    <a:lumMod val="75000"/>
                    <a:lumOff val="25000"/>
                  </a:schemeClr>
                </a:solidFill>
              </a:rPr>
              <a:t>own opinion and insights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support workers get access to additional opportunities to </a:t>
            </a:r>
            <a:br>
              <a:rPr lang="en-US" sz="2200" dirty="0">
                <a:solidFill>
                  <a:schemeClr val="tx1">
                    <a:lumMod val="75000"/>
                    <a:lumOff val="25000"/>
                  </a:schemeClr>
                </a:solidFill>
              </a:rPr>
            </a:br>
            <a:r>
              <a:rPr lang="en-US" sz="2200" dirty="0">
                <a:solidFill>
                  <a:schemeClr val="tx1">
                    <a:lumMod val="75000"/>
                    <a:lumOff val="25000"/>
                  </a:schemeClr>
                </a:solidFill>
              </a:rPr>
              <a:t>learn more about their clients and create stronger relationships </a:t>
            </a:r>
            <a:br>
              <a:rPr lang="en-US" sz="2200" dirty="0">
                <a:solidFill>
                  <a:schemeClr val="tx1">
                    <a:lumMod val="75000"/>
                    <a:lumOff val="25000"/>
                  </a:schemeClr>
                </a:solidFill>
              </a:rPr>
            </a:br>
            <a:r>
              <a:rPr lang="en-US" sz="2200" dirty="0">
                <a:solidFill>
                  <a:schemeClr val="tx1">
                    <a:lumMod val="75000"/>
                    <a:lumOff val="25000"/>
                  </a:schemeClr>
                </a:solidFill>
              </a:rPr>
              <a:t>based on trust and acceptance of each other’s differences.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1991"/>
          <a:stretch/>
        </p:blipFill>
        <p:spPr>
          <a:xfrm>
            <a:off x="8555983" y="2475781"/>
            <a:ext cx="2369192" cy="3701182"/>
          </a:xfrm>
          <a:prstGeom prst="rect">
            <a:avLst/>
          </a:prstGeom>
        </p:spPr>
      </p:pic>
    </p:spTree>
    <p:custDataLst>
      <p:tags r:id="rId1"/>
    </p:custDataLst>
    <p:extLst>
      <p:ext uri="{BB962C8B-B14F-4D97-AF65-F5344CB8AC3E}">
        <p14:creationId xmlns:p14="http://schemas.microsoft.com/office/powerpoint/2010/main" val="29582521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disability support worker, you must strive to promote and uphold social justice in all aspects of life.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Doing this is vital in ensuring that PWDs will be able to live in a society that respects them and provides for their needs.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If social justice were upheld by everyone, then PWDs would need not worry about barriers that can restrict their access and participation in societal activities.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Instead, they will receive appropriate support to </a:t>
            </a:r>
            <a:r>
              <a:rPr lang="en-US" sz="2200" dirty="0" err="1">
                <a:solidFill>
                  <a:schemeClr val="tx1">
                    <a:lumMod val="75000"/>
                    <a:lumOff val="25000"/>
                  </a:schemeClr>
                </a:solidFill>
              </a:rPr>
              <a:t>minimise</a:t>
            </a:r>
            <a:r>
              <a:rPr lang="en-US" sz="2200" dirty="0">
                <a:solidFill>
                  <a:schemeClr val="tx1">
                    <a:lumMod val="75000"/>
                    <a:lumOff val="25000"/>
                  </a:schemeClr>
                </a:solidFill>
              </a:rPr>
              <a:t> the level of impairment that they experience.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27179226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Doing Further Studies on Ways Society Affects the Level of Impairment of Others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Social justice is a developing concept.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disability support worker, you must make sure that you have up-to-date information about social justice and how society affects the level of impairment experienced by PWDs and other </a:t>
            </a:r>
            <a:r>
              <a:rPr lang="en-US" sz="2200" dirty="0" err="1">
                <a:solidFill>
                  <a:schemeClr val="tx1">
                    <a:lumMod val="75000"/>
                    <a:lumOff val="25000"/>
                  </a:schemeClr>
                </a:solidFill>
              </a:rPr>
              <a:t>marginalised</a:t>
            </a:r>
            <a:r>
              <a:rPr lang="en-US" sz="2200" dirty="0">
                <a:solidFill>
                  <a:schemeClr val="tx1">
                    <a:lumMod val="75000"/>
                    <a:lumOff val="25000"/>
                  </a:schemeClr>
                </a:solidFill>
              </a:rPr>
              <a:t> members of society.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You can learn how society affects the level of impairment experienced by a PWD, as well as different strategies to shield your clients from such effects through various resources.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7458819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An empowering approach allows others to become included in society.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involves giving people the freedom and power to pursue their goals and make their decisions.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disability support worker who uses an empowering approach is expected to provide assistance in the form of education, appropriate care strategies, and the use of assistive equipment.</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Disability support workers and professionals across various industries and occupations have varying approaches to facilitating the empowerment of PWDs.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26477743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US" b="1" dirty="0">
                <a:solidFill>
                  <a:srgbClr val="FF595E"/>
                </a:solidFill>
                <a:latin typeface="+mn-lt"/>
              </a:rPr>
              <a:t>Approaches to Communication With Persons With Disability</a:t>
            </a:r>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Communication is one of the key areas of your duty that will be primarily affected by your approach.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support worker caring for a person with disability must communicate appropriately, based on the person’s: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age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type of disability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gender</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ethnicity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endParaRPr lang="en-PH" sz="1050" i="1" dirty="0"/>
          </a:p>
        </p:txBody>
      </p:sp>
    </p:spTree>
    <p:custDataLst>
      <p:tags r:id="rId1"/>
    </p:custDataLst>
    <p:extLst>
      <p:ext uri="{BB962C8B-B14F-4D97-AF65-F5344CB8AC3E}">
        <p14:creationId xmlns:p14="http://schemas.microsoft.com/office/powerpoint/2010/main" val="6664018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7" name="Picture 6">
            <a:extLst>
              <a:ext uri="{FF2B5EF4-FFF2-40B4-BE49-F238E27FC236}">
                <a16:creationId xmlns:a16="http://schemas.microsoft.com/office/drawing/2014/main" id="{5EFF0B8F-D7A9-44F8-A986-6EA9CE0E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6384" y="82550"/>
            <a:ext cx="10280931" cy="6692901"/>
          </a:xfrm>
          <a:prstGeom prst="rect">
            <a:avLst/>
          </a:prstGeom>
        </p:spPr>
      </p:pic>
      <p:sp>
        <p:nvSpPr>
          <p:cNvPr id="9" name="Rectangle 8">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307128"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Verbal Communication</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Verbal communication with PWDs will be significantly different </a:t>
            </a:r>
            <a:br>
              <a:rPr lang="en-US" sz="2200" dirty="0">
                <a:solidFill>
                  <a:schemeClr val="tx1">
                    <a:lumMod val="75000"/>
                    <a:lumOff val="25000"/>
                  </a:schemeClr>
                </a:solidFill>
              </a:rPr>
            </a:br>
            <a:r>
              <a:rPr lang="en-US" sz="2200" dirty="0">
                <a:solidFill>
                  <a:schemeClr val="tx1">
                    <a:lumMod val="75000"/>
                    <a:lumOff val="25000"/>
                  </a:schemeClr>
                </a:solidFill>
              </a:rPr>
              <a:t>from communicating with other people.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Some forms of impairments may also affect a client’s ability to </a:t>
            </a:r>
            <a:br>
              <a:rPr lang="en-US" sz="2200" dirty="0">
                <a:solidFill>
                  <a:schemeClr val="tx1">
                    <a:lumMod val="75000"/>
                    <a:lumOff val="25000"/>
                  </a:schemeClr>
                </a:solidFill>
              </a:rPr>
            </a:br>
            <a:r>
              <a:rPr lang="en-US" sz="2200" dirty="0">
                <a:solidFill>
                  <a:schemeClr val="tx1">
                    <a:lumMod val="75000"/>
                    <a:lumOff val="25000"/>
                  </a:schemeClr>
                </a:solidFill>
              </a:rPr>
              <a:t>process sensory information.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2906933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307128"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support worker, you must: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choose appropriate words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avoid the use of discriminatory phrasing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use a tone and pace that is appropriate to your client’s abilities.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5792097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Non-Verbal Communication</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Non-verbal communication strategies refer to ways that you can communicate without speaking.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involves doing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maintaining or breaking eye contact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using hand gestures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using appropriate facial expressions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conveying an appropriate overall body language.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19104357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US" b="1" dirty="0">
                <a:solidFill>
                  <a:srgbClr val="FF595E"/>
                </a:solidFill>
                <a:latin typeface="+mn-lt"/>
              </a:rPr>
              <a:t>Ethical and Legal Considerations in Working With Persons With Disability</a:t>
            </a:r>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disability support worker, you are expected to adhere to various legal and ethical requirements and considerations.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requirements and considerations will allow you to provide high-quality service and guarantee the safety of your clients.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They will also help you perform your duties in a professional and person-</a:t>
            </a:r>
            <a:r>
              <a:rPr lang="en-US" sz="2200" dirty="0" err="1">
                <a:solidFill>
                  <a:schemeClr val="tx1">
                    <a:lumMod val="75000"/>
                    <a:lumOff val="25000"/>
                  </a:schemeClr>
                </a:solidFill>
              </a:rPr>
              <a:t>centred</a:t>
            </a:r>
            <a:r>
              <a:rPr lang="en-US" sz="2200" dirty="0">
                <a:solidFill>
                  <a:schemeClr val="tx1">
                    <a:lumMod val="75000"/>
                    <a:lumOff val="25000"/>
                  </a:schemeClr>
                </a:solidFill>
              </a:rPr>
              <a:t> manner.</a:t>
            </a:r>
          </a:p>
        </p:txBody>
      </p:sp>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With Disability</a:t>
            </a:r>
            <a:endParaRPr lang="en-PH" sz="1050" i="1" dirty="0"/>
          </a:p>
        </p:txBody>
      </p:sp>
    </p:spTree>
    <p:custDataLst>
      <p:tags r:id="rId1"/>
    </p:custDataLst>
    <p:extLst>
      <p:ext uri="{BB962C8B-B14F-4D97-AF65-F5344CB8AC3E}">
        <p14:creationId xmlns:p14="http://schemas.microsoft.com/office/powerpoint/2010/main" val="10342644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are the various legal and ethical considerations for working with PWDs: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graphicFrame>
        <p:nvGraphicFramePr>
          <p:cNvPr id="6" name="Diagram 5"/>
          <p:cNvGraphicFramePr/>
          <p:nvPr>
            <p:extLst>
              <p:ext uri="{D42A27DB-BD31-4B8C-83A1-F6EECF244321}">
                <p14:modId xmlns:p14="http://schemas.microsoft.com/office/powerpoint/2010/main" val="3375802327"/>
              </p:ext>
            </p:extLst>
          </p:nvPr>
        </p:nvGraphicFramePr>
        <p:xfrm>
          <a:off x="3352800" y="2606403"/>
          <a:ext cx="5486400" cy="321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3284968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For you to demonstrate your commitment to empowerment for PWDs, you must do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identify changes in the legal, political and social frameworks within which the work is undertaken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identify ways society can affect the level of impairment experienced by a PWD</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reflect on personal values and attitudes regarding disability and acknowledge their potential impact when working in disability contexts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develop and adjust own approaches to facilitate empowerment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9431934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US" b="1" dirty="0">
                <a:solidFill>
                  <a:srgbClr val="FF595E"/>
                </a:solidFill>
                <a:latin typeface="+mn-lt"/>
              </a:rPr>
              <a:t>Developing and Adjusting Own Approach to Facilitate Empowerment</a:t>
            </a:r>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Once you are aware of the different considerations that you need to take into account when making an approach, you can then start piecing together an approach that you will use in assisting your clients.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2299" y="3079631"/>
            <a:ext cx="3952876" cy="2968366"/>
          </a:xfrm>
          <a:prstGeom prst="rect">
            <a:avLst/>
          </a:prstGeom>
        </p:spPr>
      </p:pic>
    </p:spTree>
    <p:custDataLst>
      <p:tags r:id="rId1"/>
    </p:custDataLst>
    <p:extLst>
      <p:ext uri="{BB962C8B-B14F-4D97-AF65-F5344CB8AC3E}">
        <p14:creationId xmlns:p14="http://schemas.microsoft.com/office/powerpoint/2010/main" val="28100118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developing your approach, you must do the following:</a:t>
            </a:r>
          </a:p>
          <a:p>
            <a:pPr marL="45720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Make a list of all important factors to consider. </a:t>
            </a:r>
          </a:p>
          <a:p>
            <a:pPr marL="45720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Create simple statements on how you will address issues or difficulties that you may encounter. </a:t>
            </a:r>
          </a:p>
          <a:p>
            <a:pPr marL="457200" indent="-457200">
              <a:lnSpc>
                <a:spcPct val="114000"/>
              </a:lnSpc>
              <a:spcBef>
                <a:spcPts val="600"/>
              </a:spcBef>
              <a:spcAft>
                <a:spcPts val="600"/>
              </a:spcAft>
              <a:buClr>
                <a:srgbClr val="1C96D3"/>
              </a:buClr>
              <a:buFont typeface="+mj-lt"/>
              <a:buAutoNum type="arabicPeriod" startAt="3"/>
            </a:pPr>
            <a:r>
              <a:rPr lang="en-US" sz="2200" dirty="0">
                <a:solidFill>
                  <a:schemeClr val="tx1">
                    <a:lumMod val="75000"/>
                    <a:lumOff val="25000"/>
                  </a:schemeClr>
                </a:solidFill>
              </a:rPr>
              <a:t>List down specific scenarios as a way of providing a detailed explanation of how you will use your approach. </a:t>
            </a:r>
          </a:p>
          <a:p>
            <a:pPr marL="457200" indent="-457200">
              <a:lnSpc>
                <a:spcPct val="114000"/>
              </a:lnSpc>
              <a:spcBef>
                <a:spcPts val="600"/>
              </a:spcBef>
              <a:spcAft>
                <a:spcPts val="600"/>
              </a:spcAft>
              <a:buClr>
                <a:srgbClr val="1C96D3"/>
              </a:buClr>
              <a:buFont typeface="+mj-lt"/>
              <a:buAutoNum type="arabicPeriod" startAt="3"/>
            </a:pPr>
            <a:r>
              <a:rPr lang="en-US" sz="2200" dirty="0">
                <a:solidFill>
                  <a:schemeClr val="tx1">
                    <a:lumMod val="75000"/>
                    <a:lumOff val="25000"/>
                  </a:schemeClr>
                </a:solidFill>
              </a:rPr>
              <a:t>Keep a written copy of your approach that you can access when dealing with difficult situations.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3064877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Adjusting your approach involves doing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Find out what areas of your approach are lacking or inappropriate.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Look for various ways to provide proper assistance.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Listen to your client.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Evaluate your capability.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32704734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a:lstStyle/>
          <a:p>
            <a:r>
              <a:rPr lang="en-AU" b="1" dirty="0">
                <a:solidFill>
                  <a:srgbClr val="FF595E"/>
                </a:solidFill>
                <a:latin typeface="+mn-lt"/>
              </a:rPr>
              <a:t>What have we learned?</a:t>
            </a: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None/>
            </a:pPr>
            <a:r>
              <a:rPr lang="en-AU" sz="2200" b="1" dirty="0">
                <a:solidFill>
                  <a:schemeClr val="tx1">
                    <a:lumMod val="75000"/>
                    <a:lumOff val="25000"/>
                  </a:schemeClr>
                </a:solidFill>
              </a:rPr>
              <a:t>In this part of the session, we have covered:</a:t>
            </a:r>
          </a:p>
          <a:p>
            <a:pPr>
              <a:lnSpc>
                <a:spcPct val="114000"/>
              </a:lnSpc>
              <a:spcBef>
                <a:spcPts val="600"/>
              </a:spcBef>
              <a:spcAft>
                <a:spcPts val="600"/>
              </a:spcAft>
              <a:buClr>
                <a:srgbClr val="1C96D3"/>
              </a:buClr>
              <a:buFont typeface="Wingdings" panose="05000000000000000000" pitchFamily="2" charset="2"/>
              <a:buChar char="ü"/>
            </a:pPr>
            <a:r>
              <a:rPr lang="en-US" sz="2200" dirty="0">
                <a:solidFill>
                  <a:schemeClr val="tx1">
                    <a:lumMod val="75000"/>
                    <a:lumOff val="25000"/>
                  </a:schemeClr>
                </a:solidFill>
              </a:rPr>
              <a:t>Demonstrate commitment to empowerment for people with disability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Foster human rights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Facilitate choice and self-determination</a:t>
            </a:r>
          </a:p>
          <a:p>
            <a:pPr>
              <a:lnSpc>
                <a:spcPct val="114000"/>
              </a:lnSpc>
              <a:spcBef>
                <a:spcPts val="600"/>
              </a:spcBef>
              <a:spcAft>
                <a:spcPts val="600"/>
              </a:spcAft>
              <a:buClr>
                <a:srgbClr val="1C96D3"/>
              </a:buClr>
              <a:buFont typeface="Wingdings" panose="05000000000000000000" pitchFamily="2" charset="2"/>
              <a:buChar char="§"/>
            </a:pPr>
            <a:endParaRPr lang="en-AU" sz="2200" dirty="0">
              <a:solidFill>
                <a:schemeClr val="tx1">
                  <a:lumMod val="75000"/>
                  <a:lumOff val="25000"/>
                </a:schemeClr>
              </a:solidFill>
            </a:endParaRPr>
          </a:p>
        </p:txBody>
      </p:sp>
      <p:pic>
        <p:nvPicPr>
          <p:cNvPr id="12" name="Graphic 11" descr="Open book with table lamp, books, pen and pencil">
            <a:extLst>
              <a:ext uri="{FF2B5EF4-FFF2-40B4-BE49-F238E27FC236}">
                <a16:creationId xmlns:a16="http://schemas.microsoft.com/office/drawing/2014/main" id="{9700A7B7-117C-4171-A8DD-0A67FB07C96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53300" y="2019300"/>
            <a:ext cx="4838700" cy="4838700"/>
          </a:xfrm>
          <a:prstGeom prst="rect">
            <a:avLst/>
          </a:prstGeom>
        </p:spPr>
      </p:pic>
    </p:spTree>
    <p:custDataLst>
      <p:tags r:id="rId1"/>
    </p:custDataLst>
    <p:extLst>
      <p:ext uri="{BB962C8B-B14F-4D97-AF65-F5344CB8AC3E}">
        <p14:creationId xmlns:p14="http://schemas.microsoft.com/office/powerpoint/2010/main" val="2772073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800" b="1" dirty="0">
                <a:solidFill>
                  <a:schemeClr val="tx1">
                    <a:lumMod val="50000"/>
                    <a:lumOff val="50000"/>
                  </a:schemeClr>
                </a:solidFill>
                <a:latin typeface="Arial" panose="020B0604020202020204" pitchFamily="34" charset="0"/>
                <a:cs typeface="Arial" panose="020B0604020202020204" pitchFamily="34" charset="0"/>
              </a:rPr>
              <a:t>1.1 Reflect on personal values and attitudes regarding disability and ageing and acknowledge their potential impact when providing support.</a:t>
            </a:r>
            <a:endParaRPr lang="en-AU" sz="48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4" name="Graphic 3">
            <a:extLst>
              <a:ext uri="{FF2B5EF4-FFF2-40B4-BE49-F238E27FC236}">
                <a16:creationId xmlns:a16="http://schemas.microsoft.com/office/drawing/2014/main" id="{23309808-8E45-4998-9AAF-C779D332A9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2700" y="1485900"/>
            <a:ext cx="5829300" cy="3886200"/>
          </a:xfrm>
          <a:prstGeom prst="rect">
            <a:avLst/>
          </a:prstGeom>
        </p:spPr>
      </p:pic>
    </p:spTree>
    <p:custDataLst>
      <p:tags r:id="rId1"/>
    </p:custDataLst>
    <p:extLst>
      <p:ext uri="{BB962C8B-B14F-4D97-AF65-F5344CB8AC3E}">
        <p14:creationId xmlns:p14="http://schemas.microsoft.com/office/powerpoint/2010/main" val="2474872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Frameworks are sets of supporting ideas, concepts, findings, and laws that support and regulate a system.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All jobs involve frameworks, but each job has unique frameworks for regulating the quality of work and ensuring appropriate delivery of services.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Jobs that involve caring for people with </a:t>
            </a:r>
            <a:r>
              <a:rPr lang="en-US" sz="2200" dirty="0" err="1">
                <a:solidFill>
                  <a:schemeClr val="tx1">
                    <a:lumMod val="75000"/>
                    <a:lumOff val="25000"/>
                  </a:schemeClr>
                </a:solidFill>
              </a:rPr>
              <a:t>dsabilities</a:t>
            </a:r>
            <a:r>
              <a:rPr lang="en-US" sz="2200" dirty="0">
                <a:solidFill>
                  <a:schemeClr val="tx1">
                    <a:lumMod val="75000"/>
                    <a:lumOff val="25000"/>
                  </a:schemeClr>
                </a:solidFill>
              </a:rPr>
              <a:t> have legal, political, and social frameworks in place.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Changes to frameworks are necessary for ensuring that all decisions and guidelines affecting a job are based on current relevant information.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Demonstrate Commitment to Empowerment for People Receiving Support</a:t>
            </a:r>
            <a:endParaRPr lang="en-PH" sz="1050" i="1" dirty="0"/>
          </a:p>
        </p:txBody>
      </p:sp>
    </p:spTree>
    <p:custDataLst>
      <p:tags r:id="rId1"/>
    </p:custDataLst>
    <p:extLst>
      <p:ext uri="{BB962C8B-B14F-4D97-AF65-F5344CB8AC3E}">
        <p14:creationId xmlns:p14="http://schemas.microsoft.com/office/powerpoint/2010/main" val="7685440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7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6">
      <a:dk1>
        <a:sysClr val="windowText" lastClr="000000"/>
      </a:dk1>
      <a:lt1>
        <a:sysClr val="window" lastClr="FFFFFF"/>
      </a:lt1>
      <a:dk2>
        <a:srgbClr val="44546A"/>
      </a:dk2>
      <a:lt2>
        <a:srgbClr val="E7E6E6"/>
      </a:lt2>
      <a:accent1>
        <a:srgbClr val="4472C4"/>
      </a:accent1>
      <a:accent2>
        <a:srgbClr val="D73329"/>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C76BE4EE09C914C80F3055E567C11D1" ma:contentTypeVersion="13" ma:contentTypeDescription="Create a new document." ma:contentTypeScope="" ma:versionID="8733231cdfb2b1cbd6c738d1576fdf4e">
  <xsd:schema xmlns:xsd="http://www.w3.org/2001/XMLSchema" xmlns:xs="http://www.w3.org/2001/XMLSchema" xmlns:p="http://schemas.microsoft.com/office/2006/metadata/properties" xmlns:ns1="http://schemas.microsoft.com/sharepoint/v3" xmlns:ns2="ed3e1d26-d097-480e-bb30-4b1a489443bf" xmlns:ns3="6cecd733-34d5-425b-8041-9161b6f347cb" targetNamespace="http://schemas.microsoft.com/office/2006/metadata/properties" ma:root="true" ma:fieldsID="20a8b51f13c206941816bfa4690fe495" ns1:_="" ns2:_="" ns3:_="">
    <xsd:import namespace="http://schemas.microsoft.com/sharepoint/v3"/>
    <xsd:import namespace="ed3e1d26-d097-480e-bb30-4b1a489443bf"/>
    <xsd:import namespace="6cecd733-34d5-425b-8041-9161b6f347c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3e1d26-d097-480e-bb30-4b1a489443bf"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cecd733-34d5-425b-8041-9161b6f347cb"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6cecd733-34d5-425b-8041-9161b6f347cb">
      <UserInfo>
        <DisplayName/>
        <AccountId xsi:nil="true"/>
        <AccountType/>
      </UserInfo>
    </SharedWithUsers>
  </documentManagement>
</p:properties>
</file>

<file path=customXml/itemProps1.xml><?xml version="1.0" encoding="utf-8"?>
<ds:datastoreItem xmlns:ds="http://schemas.openxmlformats.org/officeDocument/2006/customXml" ds:itemID="{5671B2A1-C0C2-491A-AA70-13F1FAFA6B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d3e1d26-d097-480e-bb30-4b1a489443bf"/>
    <ds:schemaRef ds:uri="6cecd733-34d5-425b-8041-9161b6f347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B229EFB-6C75-42DB-A179-188C3AC3AC6F}">
  <ds:schemaRefs>
    <ds:schemaRef ds:uri="http://schemas.microsoft.com/sharepoint/v3/contenttype/forms"/>
  </ds:schemaRefs>
</ds:datastoreItem>
</file>

<file path=customXml/itemProps3.xml><?xml version="1.0" encoding="utf-8"?>
<ds:datastoreItem xmlns:ds="http://schemas.openxmlformats.org/officeDocument/2006/customXml" ds:itemID="{D9DFF376-D503-4451-98A5-28499D684D0B}">
  <ds:schemaRefs>
    <ds:schemaRef ds:uri="http://schemas.microsoft.com/office/2006/metadata/properties"/>
    <ds:schemaRef ds:uri="6cecd733-34d5-425b-8041-9161b6f347cb"/>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9070b689-7605-479f-8804-a59ee445c744"/>
    <ds:schemaRef ds:uri="http://purl.org/dc/elements/1.1/"/>
    <ds:schemaRef ds:uri="http://www.w3.org/XML/1998/namespace"/>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Facet</Template>
  <TotalTime>4214</TotalTime>
  <Words>4425</Words>
  <Application>Microsoft Office PowerPoint</Application>
  <PresentationFormat>Widescreen</PresentationFormat>
  <Paragraphs>403</Paragraphs>
  <Slides>73</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73</vt:i4>
      </vt:variant>
    </vt:vector>
  </HeadingPairs>
  <TitlesOfParts>
    <vt:vector size="80" baseType="lpstr">
      <vt:lpstr>Arial</vt:lpstr>
      <vt:lpstr>Bauhaus Md BT</vt:lpstr>
      <vt:lpstr>Calibri</vt:lpstr>
      <vt:lpstr>Calibri Light</vt:lpstr>
      <vt:lpstr>Courier New</vt:lpstr>
      <vt:lpstr>Wingdings</vt:lpstr>
      <vt:lpstr>Office Theme</vt:lpstr>
      <vt:lpstr>PowerPoint Presentation</vt:lpstr>
      <vt:lpstr>About this Unit of Competency</vt:lpstr>
      <vt:lpstr>PowerPoint Presentation</vt:lpstr>
      <vt:lpstr>Presentation Objectives</vt:lpstr>
      <vt:lpstr>Demonstrate Commitment to Empowerment for People Reeiing Support</vt:lpstr>
      <vt:lpstr>PowerPoint Presentation</vt:lpstr>
      <vt:lpstr>PowerPoint Presentation</vt:lpstr>
      <vt:lpstr>1.1 Reflect on personal values and attitudes regarding disability and ageing and acknowledge their potential impact when providing support.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1.2 Develop and adjust approaches to address impact and facilitate empowerment.</vt:lpstr>
      <vt:lpstr>PowerPoint Presentation</vt:lpstr>
      <vt:lpstr>PowerPoint Presentation</vt:lpstr>
      <vt:lpstr>PowerPoint Presentation</vt:lpstr>
      <vt:lpstr>PowerPoint Presentation</vt:lpstr>
      <vt:lpstr>PowerPoint Presentation</vt:lpstr>
      <vt:lpstr>Types of Disability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1.2.3 Handicap and Discrimination</vt:lpstr>
      <vt:lpstr>PowerPoint Presentation</vt:lpstr>
      <vt:lpstr>PowerPoint Presentation</vt:lpstr>
      <vt:lpstr>PowerPoint Presentation</vt:lpstr>
      <vt:lpstr>1.2.4 The Level of Impairment Experienced by Persons With Disabilities and Social Justice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Approaches to Communication With Persons With Disability</vt:lpstr>
      <vt:lpstr>PowerPoint Presentation</vt:lpstr>
      <vt:lpstr>PowerPoint Presentation</vt:lpstr>
      <vt:lpstr>PowerPoint Presentation</vt:lpstr>
      <vt:lpstr>Ethical and Legal Considerations in Working With Persons With Disability</vt:lpstr>
      <vt:lpstr>PowerPoint Presentation</vt:lpstr>
      <vt:lpstr>Developing and Adjusting Own Approach to Facilitate Empowerment</vt:lpstr>
      <vt:lpstr>PowerPoint Presentation</vt:lpstr>
      <vt:lpstr>PowerPoint Presentation</vt:lpstr>
      <vt:lpstr>What have we learned?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Compliant Learning Resources</dc:creator>
  <cp:lastModifiedBy>John Clark</cp:lastModifiedBy>
  <cp:revision>141</cp:revision>
  <dcterms:created xsi:type="dcterms:W3CDTF">2020-09-30T05:05:23Z</dcterms:created>
  <dcterms:modified xsi:type="dcterms:W3CDTF">2023-08-22T03:34:50Z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0x0101009C76BE4EE09C914C80F3055E567C11D1</vt:lpwstr>
  </property>
  <property fmtid="{D5CDD505-2E9C-101B-9397-08002B2CF9AE}" pid="3" name="Order">
    <vt:r8>66862000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TemplateUrl">
    <vt:lpwstr/>
  </property>
  <property fmtid="{D5CDD505-2E9C-101B-9397-08002B2CF9AE}" pid="11" name="ComplianceAssetId">
    <vt:lpwstr/>
  </property>
  <property fmtid="{D5CDD505-2E9C-101B-9397-08002B2CF9AE}" pid="12" name="ArticulateGUID">
    <vt:lpwstr>09D0F7E1-2547-4C9D-A055-5C73D98E5A84</vt:lpwstr>
  </property>
  <property fmtid="{D5CDD505-2E9C-101B-9397-08002B2CF9AE}" pid="13" name="ArticulatePath">
    <vt:lpwstr>CHCDIS007-PPT-Element 01-F-v1.0</vt:lpwstr>
  </property>
</Properties>
</file>