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190.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57" r:id="rId5"/>
    <p:sldMasterId id="2147483858" r:id="rId6"/>
    <p:sldMasterId id="214748385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5143500" cx="9144000"/>
  <p:notesSz cx="6858000" cy="9144000"/>
  <p:embeddedFontLst>
    <p:embeddedFont>
      <p:font typeface="Source Sans Pro Black"/>
      <p:bold r:id="rId36"/>
      <p:boldItalic r:id="rId37"/>
    </p:embeddedFont>
    <p:embeddedFont>
      <p:font typeface="Source Sans Pro"/>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EF66C7-2F57-4827-8847-759C757224D3}">
  <a:tblStyle styleId="{0BEF66C7-2F57-4827-8847-759C757224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italic.fntdata"/><Relationship Id="rId42" Type="http://schemas.openxmlformats.org/officeDocument/2006/relationships/font" Target="fonts/OpenSans-regular.fntdata"/><Relationship Id="rId41" Type="http://schemas.openxmlformats.org/officeDocument/2006/relationships/font" Target="fonts/SourceSansPro-boldItalic.fntdata"/><Relationship Id="rId44" Type="http://schemas.openxmlformats.org/officeDocument/2006/relationships/font" Target="fonts/OpenSans-italic.fntdata"/><Relationship Id="rId43" Type="http://schemas.openxmlformats.org/officeDocument/2006/relationships/font" Target="fonts/OpenSans-bold.fntdata"/><Relationship Id="rId45" Type="http://schemas.openxmlformats.org/officeDocument/2006/relationships/font" Target="fonts/OpenSans-boldItalic.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font" Target="fonts/SourceSansProBlack-boldItalic.fntdata"/><Relationship Id="rId36" Type="http://schemas.openxmlformats.org/officeDocument/2006/relationships/font" Target="fonts/SourceSansProBlack-bold.fntdata"/><Relationship Id="rId39" Type="http://schemas.openxmlformats.org/officeDocument/2006/relationships/font" Target="fonts/SourceSansPro-bold.fntdata"/><Relationship Id="rId38" Type="http://schemas.openxmlformats.org/officeDocument/2006/relationships/font" Target="fonts/SourceSansPro-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8981b28aee_684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8981b28aee_684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8981b28aee_684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8981b28aee_684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8981b28aee_684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8981b28aee_684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8981b28aee_684_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8981b28aee_684_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8981b28aee_684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8981b28aee_684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8981b28aee_684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8981b28aee_684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8981b28aee_684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8981b28aee_684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8981b28aee_684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8981b28aee_684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8981b28aee_684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8981b28aee_684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8981b28aee_684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8981b28aee_684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8981b28aee_684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8981b28aee_684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8981b28aee_684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8981b28aee_684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8981b28aee_684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8981b28aee_684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8981b28aee_684_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8981b28aee_684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8981b28aee_684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8981b28aee_684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8981b28aee_684_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8981b28aee_684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8981b28aee_684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8981b28aee_684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8981b28aee_684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8981b28aee_684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8981b28aee_684_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8981b28aee_684_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8981b28aee_684_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8981b28aee_684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8981b28aee_684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8981b28aee_684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8981b28aee_684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8981b28aee_684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8981b28aee_684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8981b28aee_684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8981b28aee_684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8981b28aee_684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8981b28aee_684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8981b28aee_684_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8981b28aee_684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8981b28aee_684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8981b28aee_684_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8981b28aee_684_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7">
  <p:cSld name="TITLE_2_1_1_1_2_2_1">
    <p:bg>
      <p:bgPr>
        <a:solidFill>
          <a:schemeClr val="lt1"/>
        </a:solidFill>
      </p:bgPr>
    </p:bg>
    <p:spTree>
      <p:nvGrpSpPr>
        <p:cNvPr id="309" name="Shape 309"/>
        <p:cNvGrpSpPr/>
        <p:nvPr/>
      </p:nvGrpSpPr>
      <p:grpSpPr>
        <a:xfrm>
          <a:off x="0" y="0"/>
          <a:ext cx="0" cy="0"/>
          <a:chOff x="0" y="0"/>
          <a:chExt cx="0" cy="0"/>
        </a:xfrm>
      </p:grpSpPr>
      <p:sp>
        <p:nvSpPr>
          <p:cNvPr id="310" name="Google Shape;310;p102"/>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2"/>
          <p:cNvSpPr/>
          <p:nvPr/>
        </p:nvSpPr>
        <p:spPr>
          <a:xfrm>
            <a:off x="0" y="4109975"/>
            <a:ext cx="45816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8">
  <p:cSld name="TITLE_2_1_1_1_2_1_1_1">
    <p:bg>
      <p:bgPr>
        <a:solidFill>
          <a:schemeClr val="lt1"/>
        </a:solidFill>
      </p:bgPr>
    </p:bg>
    <p:spTree>
      <p:nvGrpSpPr>
        <p:cNvPr id="312" name="Shape 312"/>
        <p:cNvGrpSpPr/>
        <p:nvPr/>
      </p:nvGrpSpPr>
      <p:grpSpPr>
        <a:xfrm>
          <a:off x="0" y="0"/>
          <a:ext cx="0" cy="0"/>
          <a:chOff x="0" y="0"/>
          <a:chExt cx="0" cy="0"/>
        </a:xfrm>
      </p:grpSpPr>
      <p:sp>
        <p:nvSpPr>
          <p:cNvPr id="313" name="Google Shape;313;p103"/>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3"/>
          <p:cNvSpPr/>
          <p:nvPr/>
        </p:nvSpPr>
        <p:spPr>
          <a:xfrm>
            <a:off x="-1200" y="4109975"/>
            <a:ext cx="30585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1">
  <p:cSld name="TITLE_2_1_1_2_2">
    <p:bg>
      <p:bgPr>
        <a:solidFill>
          <a:schemeClr val="dk2"/>
        </a:solidFill>
      </p:bgPr>
    </p:bg>
    <p:spTree>
      <p:nvGrpSpPr>
        <p:cNvPr id="315" name="Shape 315"/>
        <p:cNvGrpSpPr/>
        <p:nvPr/>
      </p:nvGrpSpPr>
      <p:grpSpPr>
        <a:xfrm>
          <a:off x="0" y="0"/>
          <a:ext cx="0" cy="0"/>
          <a:chOff x="0" y="0"/>
          <a:chExt cx="0" cy="0"/>
        </a:xfrm>
      </p:grpSpPr>
      <p:sp>
        <p:nvSpPr>
          <p:cNvPr id="316" name="Google Shape;316;p104"/>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4"/>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2">
  <p:cSld name="TITLE_2_1_1_1_4">
    <p:bg>
      <p:bgPr>
        <a:solidFill>
          <a:schemeClr val="dk2"/>
        </a:solidFill>
      </p:bgPr>
    </p:bg>
    <p:spTree>
      <p:nvGrpSpPr>
        <p:cNvPr id="318" name="Shape 318"/>
        <p:cNvGrpSpPr/>
        <p:nvPr/>
      </p:nvGrpSpPr>
      <p:grpSpPr>
        <a:xfrm>
          <a:off x="0" y="0"/>
          <a:ext cx="0" cy="0"/>
          <a:chOff x="0" y="0"/>
          <a:chExt cx="0" cy="0"/>
        </a:xfrm>
      </p:grpSpPr>
      <p:sp>
        <p:nvSpPr>
          <p:cNvPr id="319" name="Google Shape;319;p105"/>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05"/>
          <p:cNvSpPr/>
          <p:nvPr/>
        </p:nvSpPr>
        <p:spPr>
          <a:xfrm>
            <a:off x="-1200" y="4109975"/>
            <a:ext cx="30585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3">
  <p:cSld name="TITLE_2_2_1_1_2_1_1">
    <p:bg>
      <p:bgPr>
        <a:solidFill>
          <a:schemeClr val="dk1"/>
        </a:solidFill>
      </p:bgPr>
    </p:bg>
    <p:spTree>
      <p:nvGrpSpPr>
        <p:cNvPr id="321" name="Shape 321"/>
        <p:cNvGrpSpPr/>
        <p:nvPr/>
      </p:nvGrpSpPr>
      <p:grpSpPr>
        <a:xfrm>
          <a:off x="0" y="0"/>
          <a:ext cx="0" cy="0"/>
          <a:chOff x="0" y="0"/>
          <a:chExt cx="0" cy="0"/>
        </a:xfrm>
      </p:grpSpPr>
      <p:sp>
        <p:nvSpPr>
          <p:cNvPr id="322" name="Google Shape;322;p106"/>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06"/>
          <p:cNvSpPr/>
          <p:nvPr/>
        </p:nvSpPr>
        <p:spPr>
          <a:xfrm>
            <a:off x="6085600" y="0"/>
            <a:ext cx="30585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4">
  <p:cSld name="TITLE_2_1_1_1_2_3_1_1">
    <p:bg>
      <p:bgPr>
        <a:solidFill>
          <a:schemeClr val="dk1"/>
        </a:solidFill>
      </p:bgPr>
    </p:bg>
    <p:spTree>
      <p:nvGrpSpPr>
        <p:cNvPr id="324" name="Shape 324"/>
        <p:cNvGrpSpPr/>
        <p:nvPr/>
      </p:nvGrpSpPr>
      <p:grpSpPr>
        <a:xfrm>
          <a:off x="0" y="0"/>
          <a:ext cx="0" cy="0"/>
          <a:chOff x="0" y="0"/>
          <a:chExt cx="0" cy="0"/>
        </a:xfrm>
      </p:grpSpPr>
      <p:sp>
        <p:nvSpPr>
          <p:cNvPr id="325" name="Google Shape;325;p107"/>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7"/>
          <p:cNvSpPr/>
          <p:nvPr/>
        </p:nvSpPr>
        <p:spPr>
          <a:xfrm>
            <a:off x="4581600" y="0"/>
            <a:ext cx="45624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5">
  <p:cSld name="TITLE_2_1_1_2_2_1">
    <p:bg>
      <p:bgPr>
        <a:solidFill>
          <a:schemeClr val="dk2"/>
        </a:solidFill>
      </p:bgPr>
    </p:bg>
    <p:spTree>
      <p:nvGrpSpPr>
        <p:cNvPr id="327" name="Shape 327"/>
        <p:cNvGrpSpPr/>
        <p:nvPr/>
      </p:nvGrpSpPr>
      <p:grpSpPr>
        <a:xfrm>
          <a:off x="0" y="0"/>
          <a:ext cx="0" cy="0"/>
          <a:chOff x="0" y="0"/>
          <a:chExt cx="0" cy="0"/>
        </a:xfrm>
      </p:grpSpPr>
      <p:sp>
        <p:nvSpPr>
          <p:cNvPr id="328" name="Google Shape;328;p108"/>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8"/>
          <p:cNvSpPr/>
          <p:nvPr/>
        </p:nvSpPr>
        <p:spPr>
          <a:xfrm>
            <a:off x="0" y="4109975"/>
            <a:ext cx="45816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6">
  <p:cSld name="TITLE_2_1_1_1_4_1">
    <p:bg>
      <p:bgPr>
        <a:solidFill>
          <a:schemeClr val="dk2"/>
        </a:solidFill>
      </p:bgPr>
    </p:bg>
    <p:spTree>
      <p:nvGrpSpPr>
        <p:cNvPr id="330" name="Shape 330"/>
        <p:cNvGrpSpPr/>
        <p:nvPr/>
      </p:nvGrpSpPr>
      <p:grpSpPr>
        <a:xfrm>
          <a:off x="0" y="0"/>
          <a:ext cx="0" cy="0"/>
          <a:chOff x="0" y="0"/>
          <a:chExt cx="0" cy="0"/>
        </a:xfrm>
      </p:grpSpPr>
      <p:sp>
        <p:nvSpPr>
          <p:cNvPr id="331" name="Google Shape;331;p109"/>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09"/>
          <p:cNvSpPr/>
          <p:nvPr/>
        </p:nvSpPr>
        <p:spPr>
          <a:xfrm>
            <a:off x="-1200" y="4109975"/>
            <a:ext cx="30585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7">
  <p:cSld name="TITLE_2_2_1_1_2_1">
    <p:bg>
      <p:bgPr>
        <a:solidFill>
          <a:schemeClr val="lt1"/>
        </a:solidFill>
      </p:bgPr>
    </p:bg>
    <p:spTree>
      <p:nvGrpSpPr>
        <p:cNvPr id="333" name="Shape 333"/>
        <p:cNvGrpSpPr/>
        <p:nvPr/>
      </p:nvGrpSpPr>
      <p:grpSpPr>
        <a:xfrm>
          <a:off x="0" y="0"/>
          <a:ext cx="0" cy="0"/>
          <a:chOff x="0" y="0"/>
          <a:chExt cx="0" cy="0"/>
        </a:xfrm>
      </p:grpSpPr>
      <p:sp>
        <p:nvSpPr>
          <p:cNvPr id="334" name="Google Shape;334;p110"/>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0"/>
          <p:cNvSpPr/>
          <p:nvPr/>
        </p:nvSpPr>
        <p:spPr>
          <a:xfrm>
            <a:off x="6085600" y="0"/>
            <a:ext cx="30585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8">
  <p:cSld name="TITLE_1_1_1_1">
    <p:bg>
      <p:bgPr>
        <a:solidFill>
          <a:schemeClr val="lt1"/>
        </a:solidFill>
      </p:bgPr>
    </p:bg>
    <p:spTree>
      <p:nvGrpSpPr>
        <p:cNvPr id="336" name="Shape 336"/>
        <p:cNvGrpSpPr/>
        <p:nvPr/>
      </p:nvGrpSpPr>
      <p:grpSpPr>
        <a:xfrm>
          <a:off x="0" y="0"/>
          <a:ext cx="0" cy="0"/>
          <a:chOff x="0" y="0"/>
          <a:chExt cx="0" cy="0"/>
        </a:xfrm>
      </p:grpSpPr>
      <p:sp>
        <p:nvSpPr>
          <p:cNvPr id="337" name="Google Shape;337;p111"/>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1"/>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1">
  <p:cSld name="TITLE_1_1_1_3">
    <p:bg>
      <p:bgPr>
        <a:solidFill>
          <a:srgbClr val="EAF0F5"/>
        </a:solidFill>
      </p:bgPr>
    </p:bg>
    <p:spTree>
      <p:nvGrpSpPr>
        <p:cNvPr id="339" name="Shape 339"/>
        <p:cNvGrpSpPr/>
        <p:nvPr/>
      </p:nvGrpSpPr>
      <p:grpSpPr>
        <a:xfrm>
          <a:off x="0" y="0"/>
          <a:ext cx="0" cy="0"/>
          <a:chOff x="0" y="0"/>
          <a:chExt cx="0" cy="0"/>
        </a:xfrm>
      </p:grpSpPr>
      <p:sp>
        <p:nvSpPr>
          <p:cNvPr id="340" name="Google Shape;340;p112"/>
          <p:cNvSpPr/>
          <p:nvPr/>
        </p:nvSpPr>
        <p:spPr>
          <a:xfrm>
            <a:off x="8030225" y="4608358"/>
            <a:ext cx="594000" cy="541500"/>
          </a:xfrm>
          <a:prstGeom prst="rect">
            <a:avLst/>
          </a:prstGeom>
          <a:solidFill>
            <a:srgbClr val="EAF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1" name="Google Shape;341;p112"/>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title">
  <p:cSld name="TITLE">
    <p:bg>
      <p:bgPr>
        <a:solidFill>
          <a:schemeClr val="dk1"/>
        </a:solidFill>
      </p:bgPr>
    </p:bg>
    <p:spTree>
      <p:nvGrpSpPr>
        <p:cNvPr id="346" name="Shape 346"/>
        <p:cNvGrpSpPr/>
        <p:nvPr/>
      </p:nvGrpSpPr>
      <p:grpSpPr>
        <a:xfrm>
          <a:off x="0" y="0"/>
          <a:ext cx="0" cy="0"/>
          <a:chOff x="0" y="0"/>
          <a:chExt cx="0" cy="0"/>
        </a:xfrm>
      </p:grpSpPr>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Owly">
  <p:cSld name="TITLE_3">
    <p:bg>
      <p:bgPr>
        <a:solidFill>
          <a:schemeClr val="dk1"/>
        </a:solidFill>
      </p:bgPr>
    </p:bg>
    <p:spTree>
      <p:nvGrpSpPr>
        <p:cNvPr id="347" name="Shape 347"/>
        <p:cNvGrpSpPr/>
        <p:nvPr/>
      </p:nvGrpSpPr>
      <p:grpSpPr>
        <a:xfrm>
          <a:off x="0" y="0"/>
          <a:ext cx="0" cy="0"/>
          <a:chOff x="0" y="0"/>
          <a:chExt cx="0" cy="0"/>
        </a:xfrm>
      </p:grpSpPr>
      <p:sp>
        <p:nvSpPr>
          <p:cNvPr id="348" name="Google Shape;348;p115"/>
          <p:cNvSpPr/>
          <p:nvPr/>
        </p:nvSpPr>
        <p:spPr>
          <a:xfrm>
            <a:off x="8030225" y="4608358"/>
            <a:ext cx="594000" cy="5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TITLE_1_2">
    <p:bg>
      <p:bgPr>
        <a:solidFill>
          <a:schemeClr val="lt1"/>
        </a:solidFill>
      </p:bgPr>
    </p:bg>
    <p:spTree>
      <p:nvGrpSpPr>
        <p:cNvPr id="349" name="Shape 349"/>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No Owly">
  <p:cSld name="TITLE_1_2_1">
    <p:bg>
      <p:bgPr>
        <a:solidFill>
          <a:schemeClr val="lt1"/>
        </a:solidFill>
      </p:bgPr>
    </p:bg>
    <p:spTree>
      <p:nvGrpSpPr>
        <p:cNvPr id="350" name="Shape 350"/>
        <p:cNvGrpSpPr/>
        <p:nvPr/>
      </p:nvGrpSpPr>
      <p:grpSpPr>
        <a:xfrm>
          <a:off x="0" y="0"/>
          <a:ext cx="0" cy="0"/>
          <a:chOff x="0" y="0"/>
          <a:chExt cx="0" cy="0"/>
        </a:xfrm>
      </p:grpSpPr>
      <p:sp>
        <p:nvSpPr>
          <p:cNvPr id="351" name="Google Shape;351;p117"/>
          <p:cNvSpPr/>
          <p:nvPr/>
        </p:nvSpPr>
        <p:spPr>
          <a:xfrm>
            <a:off x="8030225" y="4608358"/>
            <a:ext cx="594000" cy="54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TITLE_1_1">
    <p:bg>
      <p:bgPr>
        <a:solidFill>
          <a:schemeClr val="dk2"/>
        </a:solidFill>
      </p:bgPr>
    </p:bg>
    <p:spTree>
      <p:nvGrpSpPr>
        <p:cNvPr id="352" name="Shape 352"/>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No Owly">
  <p:cSld name="TITLE_1_1_2">
    <p:bg>
      <p:bgPr>
        <a:solidFill>
          <a:schemeClr val="dk2"/>
        </a:solidFill>
      </p:bgPr>
    </p:bg>
    <p:spTree>
      <p:nvGrpSpPr>
        <p:cNvPr id="353" name="Shape 353"/>
        <p:cNvGrpSpPr/>
        <p:nvPr/>
      </p:nvGrpSpPr>
      <p:grpSpPr>
        <a:xfrm>
          <a:off x="0" y="0"/>
          <a:ext cx="0" cy="0"/>
          <a:chOff x="0" y="0"/>
          <a:chExt cx="0" cy="0"/>
        </a:xfrm>
      </p:grpSpPr>
      <p:sp>
        <p:nvSpPr>
          <p:cNvPr id="354" name="Google Shape;354;p119"/>
          <p:cNvSpPr/>
          <p:nvPr/>
        </p:nvSpPr>
        <p:spPr>
          <a:xfrm>
            <a:off x="8030225" y="4608358"/>
            <a:ext cx="594000" cy="54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p:cSld name="TITLE_1_1_1">
    <p:bg>
      <p:bgPr>
        <a:solidFill>
          <a:schemeClr val="accent1"/>
        </a:solidFill>
      </p:bgPr>
    </p:bg>
    <p:spTree>
      <p:nvGrpSpPr>
        <p:cNvPr id="355" name="Shape 355"/>
        <p:cNvGrpSpPr/>
        <p:nvPr/>
      </p:nvGrpSpPr>
      <p:grpSpPr>
        <a:xfrm>
          <a:off x="0" y="0"/>
          <a:ext cx="0" cy="0"/>
          <a:chOff x="0" y="0"/>
          <a:chExt cx="0" cy="0"/>
        </a:xfrm>
      </p:grpSpPr>
      <p:sp>
        <p:nvSpPr>
          <p:cNvPr id="356" name="Google Shape;356;p120"/>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7" name="Google Shape;357;p120"/>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1">
  <p:cSld name="TITLE_1_1_1_3">
    <p:bg>
      <p:bgPr>
        <a:solidFill>
          <a:srgbClr val="EAF0F5"/>
        </a:solidFill>
      </p:bgPr>
    </p:bg>
    <p:spTree>
      <p:nvGrpSpPr>
        <p:cNvPr id="358" name="Shape 358"/>
        <p:cNvGrpSpPr/>
        <p:nvPr/>
      </p:nvGrpSpPr>
      <p:grpSpPr>
        <a:xfrm>
          <a:off x="0" y="0"/>
          <a:ext cx="0" cy="0"/>
          <a:chOff x="0" y="0"/>
          <a:chExt cx="0" cy="0"/>
        </a:xfrm>
      </p:grpSpPr>
      <p:sp>
        <p:nvSpPr>
          <p:cNvPr id="359" name="Google Shape;359;p121"/>
          <p:cNvSpPr/>
          <p:nvPr/>
        </p:nvSpPr>
        <p:spPr>
          <a:xfrm>
            <a:off x="8030225" y="4608358"/>
            <a:ext cx="594000" cy="541500"/>
          </a:xfrm>
          <a:prstGeom prst="rect">
            <a:avLst/>
          </a:prstGeom>
          <a:solidFill>
            <a:srgbClr val="EAF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0" name="Google Shape;360;p121"/>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No Owly">
  <p:cSld name="TITLE_1_1_1_2">
    <p:bg>
      <p:bgPr>
        <a:solidFill>
          <a:schemeClr val="accent1"/>
        </a:solidFill>
      </p:bgPr>
    </p:bg>
    <p:spTree>
      <p:nvGrpSpPr>
        <p:cNvPr id="361" name="Shape 361"/>
        <p:cNvGrpSpPr/>
        <p:nvPr/>
      </p:nvGrpSpPr>
      <p:grpSpPr>
        <a:xfrm>
          <a:off x="0" y="0"/>
          <a:ext cx="0" cy="0"/>
          <a:chOff x="0" y="0"/>
          <a:chExt cx="0" cy="0"/>
        </a:xfrm>
      </p:grpSpPr>
      <p:sp>
        <p:nvSpPr>
          <p:cNvPr id="362" name="Google Shape;362;p122"/>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title">
  <p:cSld name="TITLE">
    <p:bg>
      <p:bgPr>
        <a:solidFill>
          <a:schemeClr val="dk1"/>
        </a:solidFill>
      </p:bgPr>
    </p:bg>
    <p:spTree>
      <p:nvGrpSpPr>
        <p:cNvPr id="54" name="Shape 54"/>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1">
  <p:cSld name="TITLE_1_1_1_1_1_1_1_4_1">
    <p:bg>
      <p:bgPr>
        <a:solidFill>
          <a:schemeClr val="dk1"/>
        </a:solidFill>
      </p:bgPr>
    </p:bg>
    <p:spTree>
      <p:nvGrpSpPr>
        <p:cNvPr id="363" name="Shape 363"/>
        <p:cNvGrpSpPr/>
        <p:nvPr/>
      </p:nvGrpSpPr>
      <p:grpSpPr>
        <a:xfrm>
          <a:off x="0" y="0"/>
          <a:ext cx="0" cy="0"/>
          <a:chOff x="0" y="0"/>
          <a:chExt cx="0" cy="0"/>
        </a:xfrm>
      </p:grpSpPr>
      <p:sp>
        <p:nvSpPr>
          <p:cNvPr id="364" name="Google Shape;364;p123"/>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2">
  <p:cSld name="TITLE_1_1_1_1_1_1_1_1_3_1">
    <p:bg>
      <p:bgPr>
        <a:solidFill>
          <a:schemeClr val="dk1"/>
        </a:solidFill>
      </p:bgPr>
    </p:bg>
    <p:spTree>
      <p:nvGrpSpPr>
        <p:cNvPr id="365" name="Shape 365"/>
        <p:cNvGrpSpPr/>
        <p:nvPr/>
      </p:nvGrpSpPr>
      <p:grpSpPr>
        <a:xfrm>
          <a:off x="0" y="0"/>
          <a:ext cx="0" cy="0"/>
          <a:chOff x="0" y="0"/>
          <a:chExt cx="0" cy="0"/>
        </a:xfrm>
      </p:grpSpPr>
      <p:sp>
        <p:nvSpPr>
          <p:cNvPr id="366" name="Google Shape;366;p124"/>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3">
  <p:cSld name="TITLE_1_1_1_1_1_2_1_1">
    <p:bg>
      <p:bgPr>
        <a:solidFill>
          <a:schemeClr val="dk1"/>
        </a:solidFill>
      </p:bgPr>
    </p:bg>
    <p:spTree>
      <p:nvGrpSpPr>
        <p:cNvPr id="367" name="Shape 367"/>
        <p:cNvGrpSpPr/>
        <p:nvPr/>
      </p:nvGrpSpPr>
      <p:grpSpPr>
        <a:xfrm>
          <a:off x="0" y="0"/>
          <a:ext cx="0" cy="0"/>
          <a:chOff x="0" y="0"/>
          <a:chExt cx="0" cy="0"/>
        </a:xfrm>
      </p:grpSpPr>
      <p:sp>
        <p:nvSpPr>
          <p:cNvPr id="368" name="Google Shape;368;p125"/>
          <p:cNvSpPr/>
          <p:nvPr/>
        </p:nvSpPr>
        <p:spPr>
          <a:xfrm>
            <a:off x="0" y="0"/>
            <a:ext cx="30561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4">
  <p:cSld name="TITLE_1_1_1_1_1_1_1_3_1_1">
    <p:bg>
      <p:bgPr>
        <a:solidFill>
          <a:schemeClr val="accent1"/>
        </a:solidFill>
      </p:bgPr>
    </p:bg>
    <p:spTree>
      <p:nvGrpSpPr>
        <p:cNvPr id="369" name="Shape 369"/>
        <p:cNvGrpSpPr/>
        <p:nvPr/>
      </p:nvGrpSpPr>
      <p:grpSpPr>
        <a:xfrm>
          <a:off x="0" y="0"/>
          <a:ext cx="0" cy="0"/>
          <a:chOff x="0" y="0"/>
          <a:chExt cx="0" cy="0"/>
        </a:xfrm>
      </p:grpSpPr>
      <p:sp>
        <p:nvSpPr>
          <p:cNvPr id="370" name="Google Shape;370;p126"/>
          <p:cNvSpPr/>
          <p:nvPr/>
        </p:nvSpPr>
        <p:spPr>
          <a:xfrm>
            <a:off x="0" y="0"/>
            <a:ext cx="6099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26"/>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126"/>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5">
  <p:cSld name="TITLE_1_1_1_1_1_1_1_1_2_1_1">
    <p:bg>
      <p:bgPr>
        <a:solidFill>
          <a:schemeClr val="accent1"/>
        </a:solidFill>
      </p:bgPr>
    </p:bg>
    <p:spTree>
      <p:nvGrpSpPr>
        <p:cNvPr id="373" name="Shape 373"/>
        <p:cNvGrpSpPr/>
        <p:nvPr/>
      </p:nvGrpSpPr>
      <p:grpSpPr>
        <a:xfrm>
          <a:off x="0" y="0"/>
          <a:ext cx="0" cy="0"/>
          <a:chOff x="0" y="0"/>
          <a:chExt cx="0" cy="0"/>
        </a:xfrm>
      </p:grpSpPr>
      <p:sp>
        <p:nvSpPr>
          <p:cNvPr id="374" name="Google Shape;374;p127"/>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27"/>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127"/>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6">
  <p:cSld name="TITLE_1_1_1_1_1_3_1">
    <p:bg>
      <p:bgPr>
        <a:solidFill>
          <a:schemeClr val="accent1"/>
        </a:solidFill>
      </p:bgPr>
    </p:bg>
    <p:spTree>
      <p:nvGrpSpPr>
        <p:cNvPr id="377" name="Shape 377"/>
        <p:cNvGrpSpPr/>
        <p:nvPr/>
      </p:nvGrpSpPr>
      <p:grpSpPr>
        <a:xfrm>
          <a:off x="0" y="0"/>
          <a:ext cx="0" cy="0"/>
          <a:chOff x="0" y="0"/>
          <a:chExt cx="0" cy="0"/>
        </a:xfrm>
      </p:grpSpPr>
      <p:sp>
        <p:nvSpPr>
          <p:cNvPr id="378" name="Google Shape;378;p128"/>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28"/>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0" name="Google Shape;380;p128"/>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1">
  <p:cSld name="TITLE_1_1_1_1_1_1_1">
    <p:bg>
      <p:bgPr>
        <a:solidFill>
          <a:schemeClr val="dk2"/>
        </a:solidFill>
      </p:bgPr>
    </p:bg>
    <p:spTree>
      <p:nvGrpSpPr>
        <p:cNvPr id="381" name="Shape 381"/>
        <p:cNvGrpSpPr/>
        <p:nvPr/>
      </p:nvGrpSpPr>
      <p:grpSpPr>
        <a:xfrm>
          <a:off x="0" y="0"/>
          <a:ext cx="0" cy="0"/>
          <a:chOff x="0" y="0"/>
          <a:chExt cx="0" cy="0"/>
        </a:xfrm>
      </p:grpSpPr>
      <p:sp>
        <p:nvSpPr>
          <p:cNvPr id="382" name="Google Shape;382;p129"/>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29"/>
          <p:cNvSpPr/>
          <p:nvPr/>
        </p:nvSpPr>
        <p:spPr>
          <a:xfrm>
            <a:off x="6099900" y="0"/>
            <a:ext cx="30441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2">
  <p:cSld name="TITLE_1_1_1_1_1_1_1_1">
    <p:bg>
      <p:bgPr>
        <a:solidFill>
          <a:schemeClr val="dk2"/>
        </a:solidFill>
      </p:bgPr>
    </p:bg>
    <p:spTree>
      <p:nvGrpSpPr>
        <p:cNvPr id="384" name="Shape 384"/>
        <p:cNvGrpSpPr/>
        <p:nvPr/>
      </p:nvGrpSpPr>
      <p:grpSpPr>
        <a:xfrm>
          <a:off x="0" y="0"/>
          <a:ext cx="0" cy="0"/>
          <a:chOff x="0" y="0"/>
          <a:chExt cx="0" cy="0"/>
        </a:xfrm>
      </p:grpSpPr>
      <p:sp>
        <p:nvSpPr>
          <p:cNvPr id="385" name="Google Shape;385;p130"/>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0"/>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3">
  <p:cSld name="TITLE_1_1_1_1_1_1_1_1_2">
    <p:bg>
      <p:bgPr>
        <a:solidFill>
          <a:schemeClr val="accent1"/>
        </a:solidFill>
      </p:bgPr>
    </p:bg>
    <p:spTree>
      <p:nvGrpSpPr>
        <p:cNvPr id="387" name="Shape 387"/>
        <p:cNvGrpSpPr/>
        <p:nvPr/>
      </p:nvGrpSpPr>
      <p:grpSpPr>
        <a:xfrm>
          <a:off x="0" y="0"/>
          <a:ext cx="0" cy="0"/>
          <a:chOff x="0" y="0"/>
          <a:chExt cx="0" cy="0"/>
        </a:xfrm>
      </p:grpSpPr>
      <p:sp>
        <p:nvSpPr>
          <p:cNvPr id="388" name="Google Shape;388;p131"/>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1"/>
          <p:cNvSpPr/>
          <p:nvPr/>
        </p:nvSpPr>
        <p:spPr>
          <a:xfrm>
            <a:off x="75" y="0"/>
            <a:ext cx="45816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0" name="Google Shape;390;p131"/>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1" name="Google Shape;391;p131"/>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4">
  <p:cSld name="TITLE_1_1_1_1_1_3">
    <p:bg>
      <p:bgPr>
        <a:solidFill>
          <a:schemeClr val="accent1"/>
        </a:solidFill>
      </p:bgPr>
    </p:bg>
    <p:spTree>
      <p:nvGrpSpPr>
        <p:cNvPr id="392" name="Shape 392"/>
        <p:cNvGrpSpPr/>
        <p:nvPr/>
      </p:nvGrpSpPr>
      <p:grpSpPr>
        <a:xfrm>
          <a:off x="0" y="0"/>
          <a:ext cx="0" cy="0"/>
          <a:chOff x="0" y="0"/>
          <a:chExt cx="0" cy="0"/>
        </a:xfrm>
      </p:grpSpPr>
      <p:sp>
        <p:nvSpPr>
          <p:cNvPr id="393" name="Google Shape;393;p132"/>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2"/>
          <p:cNvSpPr/>
          <p:nvPr/>
        </p:nvSpPr>
        <p:spPr>
          <a:xfrm>
            <a:off x="0" y="4109975"/>
            <a:ext cx="30561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5" name="Google Shape;395;p132"/>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6" name="Google Shape;396;p132"/>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Owly">
  <p:cSld name="TITLE_3">
    <p:bg>
      <p:bgPr>
        <a:solidFill>
          <a:schemeClr val="dk1"/>
        </a:solidFill>
      </p:bgPr>
    </p:bg>
    <p:spTree>
      <p:nvGrpSpPr>
        <p:cNvPr id="55" name="Shape 55"/>
        <p:cNvGrpSpPr/>
        <p:nvPr/>
      </p:nvGrpSpPr>
      <p:grpSpPr>
        <a:xfrm>
          <a:off x="0" y="0"/>
          <a:ext cx="0" cy="0"/>
          <a:chOff x="0" y="0"/>
          <a:chExt cx="0" cy="0"/>
        </a:xfrm>
      </p:grpSpPr>
      <p:sp>
        <p:nvSpPr>
          <p:cNvPr id="56" name="Google Shape;56;p15"/>
          <p:cNvSpPr/>
          <p:nvPr/>
        </p:nvSpPr>
        <p:spPr>
          <a:xfrm>
            <a:off x="8030225" y="4608358"/>
            <a:ext cx="594000" cy="5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5">
  <p:cSld name="TITLE_1_1_1_1_1_1_1_4">
    <p:bg>
      <p:bgPr>
        <a:solidFill>
          <a:schemeClr val="dk1"/>
        </a:solidFill>
      </p:bgPr>
    </p:bg>
    <p:spTree>
      <p:nvGrpSpPr>
        <p:cNvPr id="397" name="Shape 397"/>
        <p:cNvGrpSpPr/>
        <p:nvPr/>
      </p:nvGrpSpPr>
      <p:grpSpPr>
        <a:xfrm>
          <a:off x="0" y="0"/>
          <a:ext cx="0" cy="0"/>
          <a:chOff x="0" y="0"/>
          <a:chExt cx="0" cy="0"/>
        </a:xfrm>
      </p:grpSpPr>
      <p:sp>
        <p:nvSpPr>
          <p:cNvPr id="398" name="Google Shape;398;p133"/>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3"/>
          <p:cNvSpPr/>
          <p:nvPr/>
        </p:nvSpPr>
        <p:spPr>
          <a:xfrm>
            <a:off x="6099900" y="0"/>
            <a:ext cx="30441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6">
  <p:cSld name="TITLE_1_1_1_1_1_1_1_1_4">
    <p:bg>
      <p:bgPr>
        <a:solidFill>
          <a:schemeClr val="dk1"/>
        </a:solidFill>
      </p:bgPr>
    </p:bg>
    <p:spTree>
      <p:nvGrpSpPr>
        <p:cNvPr id="400" name="Shape 400"/>
        <p:cNvGrpSpPr/>
        <p:nvPr/>
      </p:nvGrpSpPr>
      <p:grpSpPr>
        <a:xfrm>
          <a:off x="0" y="0"/>
          <a:ext cx="0" cy="0"/>
          <a:chOff x="0" y="0"/>
          <a:chExt cx="0" cy="0"/>
        </a:xfrm>
      </p:grpSpPr>
      <p:sp>
        <p:nvSpPr>
          <p:cNvPr id="401" name="Google Shape;401;p134"/>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4"/>
          <p:cNvSpPr/>
          <p:nvPr/>
        </p:nvSpPr>
        <p:spPr>
          <a:xfrm>
            <a:off x="4581600" y="0"/>
            <a:ext cx="45624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7">
  <p:cSld name="TITLE_1_1_1_1_1_1_1_1_2_1">
    <p:bg>
      <p:bgPr>
        <a:solidFill>
          <a:schemeClr val="accent1"/>
        </a:solidFill>
      </p:bgPr>
    </p:bg>
    <p:spTree>
      <p:nvGrpSpPr>
        <p:cNvPr id="403" name="Shape 403"/>
        <p:cNvGrpSpPr/>
        <p:nvPr/>
      </p:nvGrpSpPr>
      <p:grpSpPr>
        <a:xfrm>
          <a:off x="0" y="0"/>
          <a:ext cx="0" cy="0"/>
          <a:chOff x="0" y="0"/>
          <a:chExt cx="0" cy="0"/>
        </a:xfrm>
      </p:grpSpPr>
      <p:sp>
        <p:nvSpPr>
          <p:cNvPr id="404" name="Google Shape;404;p135"/>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5"/>
          <p:cNvSpPr/>
          <p:nvPr/>
        </p:nvSpPr>
        <p:spPr>
          <a:xfrm>
            <a:off x="75" y="0"/>
            <a:ext cx="45816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135"/>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7" name="Google Shape;407;p135"/>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8">
  <p:cSld name="TITLE_1_1_1_1_1_3_3">
    <p:bg>
      <p:bgPr>
        <a:solidFill>
          <a:schemeClr val="accent1"/>
        </a:solidFill>
      </p:bgPr>
    </p:bg>
    <p:spTree>
      <p:nvGrpSpPr>
        <p:cNvPr id="408" name="Shape 408"/>
        <p:cNvGrpSpPr/>
        <p:nvPr/>
      </p:nvGrpSpPr>
      <p:grpSpPr>
        <a:xfrm>
          <a:off x="0" y="0"/>
          <a:ext cx="0" cy="0"/>
          <a:chOff x="0" y="0"/>
          <a:chExt cx="0" cy="0"/>
        </a:xfrm>
      </p:grpSpPr>
      <p:sp>
        <p:nvSpPr>
          <p:cNvPr id="409" name="Google Shape;409;p136"/>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6"/>
          <p:cNvSpPr/>
          <p:nvPr/>
        </p:nvSpPr>
        <p:spPr>
          <a:xfrm>
            <a:off x="0" y="4109975"/>
            <a:ext cx="30561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1" name="Google Shape;411;p136"/>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2" name="Google Shape;412;p136"/>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1">
  <p:cSld name="TITLE_1_1_1_1_1_1_1_3">
    <p:bg>
      <p:bgPr>
        <a:solidFill>
          <a:schemeClr val="lt1"/>
        </a:solidFill>
      </p:bgPr>
    </p:bg>
    <p:spTree>
      <p:nvGrpSpPr>
        <p:cNvPr id="413" name="Shape 413"/>
        <p:cNvGrpSpPr/>
        <p:nvPr/>
      </p:nvGrpSpPr>
      <p:grpSpPr>
        <a:xfrm>
          <a:off x="0" y="0"/>
          <a:ext cx="0" cy="0"/>
          <a:chOff x="0" y="0"/>
          <a:chExt cx="0" cy="0"/>
        </a:xfrm>
      </p:grpSpPr>
      <p:sp>
        <p:nvSpPr>
          <p:cNvPr id="414" name="Google Shape;414;p137"/>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7"/>
          <p:cNvSpPr/>
          <p:nvPr/>
        </p:nvSpPr>
        <p:spPr>
          <a:xfrm>
            <a:off x="6099900" y="0"/>
            <a:ext cx="30441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2">
  <p:cSld name="TITLE_1_1_1_1_1_1_1_1_3">
    <p:bg>
      <p:bgPr>
        <a:solidFill>
          <a:schemeClr val="lt1"/>
        </a:solidFill>
      </p:bgPr>
    </p:bg>
    <p:spTree>
      <p:nvGrpSpPr>
        <p:cNvPr id="416" name="Shape 416"/>
        <p:cNvGrpSpPr/>
        <p:nvPr/>
      </p:nvGrpSpPr>
      <p:grpSpPr>
        <a:xfrm>
          <a:off x="0" y="0"/>
          <a:ext cx="0" cy="0"/>
          <a:chOff x="0" y="0"/>
          <a:chExt cx="0" cy="0"/>
        </a:xfrm>
      </p:grpSpPr>
      <p:sp>
        <p:nvSpPr>
          <p:cNvPr id="417" name="Google Shape;417;p138"/>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8"/>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3">
  <p:cSld name="TITLE_1_1_1_1_1_1_1_1_2_1_2">
    <p:bg>
      <p:bgPr>
        <a:solidFill>
          <a:schemeClr val="accent1"/>
        </a:solidFill>
      </p:bgPr>
    </p:bg>
    <p:spTree>
      <p:nvGrpSpPr>
        <p:cNvPr id="419" name="Shape 419"/>
        <p:cNvGrpSpPr/>
        <p:nvPr/>
      </p:nvGrpSpPr>
      <p:grpSpPr>
        <a:xfrm>
          <a:off x="0" y="0"/>
          <a:ext cx="0" cy="0"/>
          <a:chOff x="0" y="0"/>
          <a:chExt cx="0" cy="0"/>
        </a:xfrm>
      </p:grpSpPr>
      <p:sp>
        <p:nvSpPr>
          <p:cNvPr id="420" name="Google Shape;420;p139"/>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9"/>
          <p:cNvSpPr/>
          <p:nvPr/>
        </p:nvSpPr>
        <p:spPr>
          <a:xfrm>
            <a:off x="0" y="4109975"/>
            <a:ext cx="45816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2" name="Google Shape;422;p139"/>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3" name="Google Shape;423;p139"/>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4">
  <p:cSld name="TITLE_1_1_1_1_1_3_2">
    <p:bg>
      <p:bgPr>
        <a:solidFill>
          <a:schemeClr val="accent1"/>
        </a:solidFill>
      </p:bgPr>
    </p:bg>
    <p:spTree>
      <p:nvGrpSpPr>
        <p:cNvPr id="424" name="Shape 424"/>
        <p:cNvGrpSpPr/>
        <p:nvPr/>
      </p:nvGrpSpPr>
      <p:grpSpPr>
        <a:xfrm>
          <a:off x="0" y="0"/>
          <a:ext cx="0" cy="0"/>
          <a:chOff x="0" y="0"/>
          <a:chExt cx="0" cy="0"/>
        </a:xfrm>
      </p:grpSpPr>
      <p:sp>
        <p:nvSpPr>
          <p:cNvPr id="425" name="Google Shape;425;p140"/>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0"/>
          <p:cNvSpPr/>
          <p:nvPr/>
        </p:nvSpPr>
        <p:spPr>
          <a:xfrm>
            <a:off x="0" y="4109975"/>
            <a:ext cx="30561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7" name="Google Shape;427;p140"/>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8" name="Google Shape;428;p140"/>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5">
  <p:cSld name="TITLE_1_1_1_1_1_1_1_3_2">
    <p:bg>
      <p:bgPr>
        <a:solidFill>
          <a:schemeClr val="dk1"/>
        </a:solidFill>
      </p:bgPr>
    </p:bg>
    <p:spTree>
      <p:nvGrpSpPr>
        <p:cNvPr id="429" name="Shape 429"/>
        <p:cNvGrpSpPr/>
        <p:nvPr/>
      </p:nvGrpSpPr>
      <p:grpSpPr>
        <a:xfrm>
          <a:off x="0" y="0"/>
          <a:ext cx="0" cy="0"/>
          <a:chOff x="0" y="0"/>
          <a:chExt cx="0" cy="0"/>
        </a:xfrm>
      </p:grpSpPr>
      <p:sp>
        <p:nvSpPr>
          <p:cNvPr id="430" name="Google Shape;430;p141"/>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1"/>
          <p:cNvSpPr/>
          <p:nvPr/>
        </p:nvSpPr>
        <p:spPr>
          <a:xfrm>
            <a:off x="6099900" y="0"/>
            <a:ext cx="30441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6">
  <p:cSld name="TITLE_1_1_1_1_1_1_1_1_3_3">
    <p:bg>
      <p:bgPr>
        <a:solidFill>
          <a:schemeClr val="dk1"/>
        </a:solidFill>
      </p:bgPr>
    </p:bg>
    <p:spTree>
      <p:nvGrpSpPr>
        <p:cNvPr id="432" name="Shape 432"/>
        <p:cNvGrpSpPr/>
        <p:nvPr/>
      </p:nvGrpSpPr>
      <p:grpSpPr>
        <a:xfrm>
          <a:off x="0" y="0"/>
          <a:ext cx="0" cy="0"/>
          <a:chOff x="0" y="0"/>
          <a:chExt cx="0" cy="0"/>
        </a:xfrm>
      </p:grpSpPr>
      <p:sp>
        <p:nvSpPr>
          <p:cNvPr id="433" name="Google Shape;433;p142"/>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2"/>
          <p:cNvSpPr/>
          <p:nvPr/>
        </p:nvSpPr>
        <p:spPr>
          <a:xfrm>
            <a:off x="4581600" y="0"/>
            <a:ext cx="45624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TITLE_1_2">
    <p:bg>
      <p:bgPr>
        <a:solidFill>
          <a:schemeClr val="lt1"/>
        </a:solidFill>
      </p:bgPr>
    </p:bg>
    <p:spTree>
      <p:nvGrpSpPr>
        <p:cNvPr id="57" name="Shape 57"/>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7">
  <p:cSld name="TITLE_1_1_1_1_1_1_1_1_2_1_2_2">
    <p:bg>
      <p:bgPr>
        <a:solidFill>
          <a:schemeClr val="accent1"/>
        </a:solidFill>
      </p:bgPr>
    </p:bg>
    <p:spTree>
      <p:nvGrpSpPr>
        <p:cNvPr id="435" name="Shape 435"/>
        <p:cNvGrpSpPr/>
        <p:nvPr/>
      </p:nvGrpSpPr>
      <p:grpSpPr>
        <a:xfrm>
          <a:off x="0" y="0"/>
          <a:ext cx="0" cy="0"/>
          <a:chOff x="0" y="0"/>
          <a:chExt cx="0" cy="0"/>
        </a:xfrm>
      </p:grpSpPr>
      <p:sp>
        <p:nvSpPr>
          <p:cNvPr id="436" name="Google Shape;436;p143"/>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3"/>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143"/>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9" name="Google Shape;439;p143"/>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8">
  <p:cSld name="TITLE_1_1_1_1_1_3_2_2">
    <p:bg>
      <p:bgPr>
        <a:solidFill>
          <a:schemeClr val="accent1"/>
        </a:solidFill>
      </p:bgPr>
    </p:bg>
    <p:spTree>
      <p:nvGrpSpPr>
        <p:cNvPr id="440" name="Shape 440"/>
        <p:cNvGrpSpPr/>
        <p:nvPr/>
      </p:nvGrpSpPr>
      <p:grpSpPr>
        <a:xfrm>
          <a:off x="0" y="0"/>
          <a:ext cx="0" cy="0"/>
          <a:chOff x="0" y="0"/>
          <a:chExt cx="0" cy="0"/>
        </a:xfrm>
      </p:grpSpPr>
      <p:sp>
        <p:nvSpPr>
          <p:cNvPr id="441" name="Google Shape;441;p144"/>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4"/>
          <p:cNvSpPr/>
          <p:nvPr/>
        </p:nvSpPr>
        <p:spPr>
          <a:xfrm>
            <a:off x="0" y="4109975"/>
            <a:ext cx="30561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144"/>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 name="Google Shape;444;p144"/>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1">
  <p:cSld name="TITLE_1_1_1_1_1_1_1_3_1">
    <p:bg>
      <p:bgPr>
        <a:solidFill>
          <a:schemeClr val="lt2"/>
        </a:solidFill>
      </p:bgPr>
    </p:bg>
    <p:spTree>
      <p:nvGrpSpPr>
        <p:cNvPr id="445" name="Shape 445"/>
        <p:cNvGrpSpPr/>
        <p:nvPr/>
      </p:nvGrpSpPr>
      <p:grpSpPr>
        <a:xfrm>
          <a:off x="0" y="0"/>
          <a:ext cx="0" cy="0"/>
          <a:chOff x="0" y="0"/>
          <a:chExt cx="0" cy="0"/>
        </a:xfrm>
      </p:grpSpPr>
      <p:sp>
        <p:nvSpPr>
          <p:cNvPr id="446" name="Google Shape;446;p145"/>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5"/>
          <p:cNvSpPr/>
          <p:nvPr/>
        </p:nvSpPr>
        <p:spPr>
          <a:xfrm>
            <a:off x="6099900" y="0"/>
            <a:ext cx="30441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2">
  <p:cSld name="TITLE_1_1_1_1_1_1_1_1_3_2">
    <p:bg>
      <p:bgPr>
        <a:solidFill>
          <a:schemeClr val="lt2"/>
        </a:solidFill>
      </p:bgPr>
    </p:bg>
    <p:spTree>
      <p:nvGrpSpPr>
        <p:cNvPr id="448" name="Shape 448"/>
        <p:cNvGrpSpPr/>
        <p:nvPr/>
      </p:nvGrpSpPr>
      <p:grpSpPr>
        <a:xfrm>
          <a:off x="0" y="0"/>
          <a:ext cx="0" cy="0"/>
          <a:chOff x="0" y="0"/>
          <a:chExt cx="0" cy="0"/>
        </a:xfrm>
      </p:grpSpPr>
      <p:sp>
        <p:nvSpPr>
          <p:cNvPr id="449" name="Google Shape;449;p146"/>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6"/>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3">
  <p:cSld name="TITLE_1_1_1_1_1_1_1_1_2_1_2_1">
    <p:bg>
      <p:bgPr>
        <a:solidFill>
          <a:schemeClr val="accent1"/>
        </a:solidFill>
      </p:bgPr>
    </p:bg>
    <p:spTree>
      <p:nvGrpSpPr>
        <p:cNvPr id="451" name="Shape 451"/>
        <p:cNvGrpSpPr/>
        <p:nvPr/>
      </p:nvGrpSpPr>
      <p:grpSpPr>
        <a:xfrm>
          <a:off x="0" y="0"/>
          <a:ext cx="0" cy="0"/>
          <a:chOff x="0" y="0"/>
          <a:chExt cx="0" cy="0"/>
        </a:xfrm>
      </p:grpSpPr>
      <p:sp>
        <p:nvSpPr>
          <p:cNvPr id="452" name="Google Shape;452;p147"/>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7"/>
          <p:cNvSpPr/>
          <p:nvPr/>
        </p:nvSpPr>
        <p:spPr>
          <a:xfrm>
            <a:off x="0" y="4109975"/>
            <a:ext cx="45816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4" name="Google Shape;454;p147"/>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5" name="Google Shape;455;p147"/>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4">
  <p:cSld name="TITLE_1_1_1_1_1_3_2_1">
    <p:bg>
      <p:bgPr>
        <a:solidFill>
          <a:schemeClr val="accent1"/>
        </a:solidFill>
      </p:bgPr>
    </p:bg>
    <p:spTree>
      <p:nvGrpSpPr>
        <p:cNvPr id="456" name="Shape 456"/>
        <p:cNvGrpSpPr/>
        <p:nvPr/>
      </p:nvGrpSpPr>
      <p:grpSpPr>
        <a:xfrm>
          <a:off x="0" y="0"/>
          <a:ext cx="0" cy="0"/>
          <a:chOff x="0" y="0"/>
          <a:chExt cx="0" cy="0"/>
        </a:xfrm>
      </p:grpSpPr>
      <p:sp>
        <p:nvSpPr>
          <p:cNvPr id="457" name="Google Shape;457;p148"/>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8"/>
          <p:cNvSpPr/>
          <p:nvPr/>
        </p:nvSpPr>
        <p:spPr>
          <a:xfrm>
            <a:off x="0" y="4109975"/>
            <a:ext cx="30561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9" name="Google Shape;459;p148"/>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148"/>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5">
  <p:cSld name="TITLE_1_1_1_1_1_1_1_3_1_2">
    <p:bg>
      <p:bgPr>
        <a:solidFill>
          <a:schemeClr val="dk1"/>
        </a:solidFill>
      </p:bgPr>
    </p:bg>
    <p:spTree>
      <p:nvGrpSpPr>
        <p:cNvPr id="461" name="Shape 461"/>
        <p:cNvGrpSpPr/>
        <p:nvPr/>
      </p:nvGrpSpPr>
      <p:grpSpPr>
        <a:xfrm>
          <a:off x="0" y="0"/>
          <a:ext cx="0" cy="0"/>
          <a:chOff x="0" y="0"/>
          <a:chExt cx="0" cy="0"/>
        </a:xfrm>
      </p:grpSpPr>
      <p:sp>
        <p:nvSpPr>
          <p:cNvPr id="462" name="Google Shape;462;p149"/>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9"/>
          <p:cNvSpPr/>
          <p:nvPr/>
        </p:nvSpPr>
        <p:spPr>
          <a:xfrm>
            <a:off x="6099900" y="0"/>
            <a:ext cx="3044100" cy="41100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6">
  <p:cSld name="TITLE_1_1_1_1_1_1_1_1_3_2_1">
    <p:bg>
      <p:bgPr>
        <a:solidFill>
          <a:schemeClr val="dk1"/>
        </a:solidFill>
      </p:bgPr>
    </p:bg>
    <p:spTree>
      <p:nvGrpSpPr>
        <p:cNvPr id="464" name="Shape 464"/>
        <p:cNvGrpSpPr/>
        <p:nvPr/>
      </p:nvGrpSpPr>
      <p:grpSpPr>
        <a:xfrm>
          <a:off x="0" y="0"/>
          <a:ext cx="0" cy="0"/>
          <a:chOff x="0" y="0"/>
          <a:chExt cx="0" cy="0"/>
        </a:xfrm>
      </p:grpSpPr>
      <p:sp>
        <p:nvSpPr>
          <p:cNvPr id="465" name="Google Shape;465;p150"/>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50"/>
          <p:cNvSpPr/>
          <p:nvPr/>
        </p:nvSpPr>
        <p:spPr>
          <a:xfrm>
            <a:off x="4581600" y="0"/>
            <a:ext cx="4562400" cy="41100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7">
  <p:cSld name="TITLE_1_1_1_1_1_1_1_1_2_1_2_1_1">
    <p:bg>
      <p:bgPr>
        <a:solidFill>
          <a:schemeClr val="accent1"/>
        </a:solidFill>
      </p:bgPr>
    </p:bg>
    <p:spTree>
      <p:nvGrpSpPr>
        <p:cNvPr id="467" name="Shape 467"/>
        <p:cNvGrpSpPr/>
        <p:nvPr/>
      </p:nvGrpSpPr>
      <p:grpSpPr>
        <a:xfrm>
          <a:off x="0" y="0"/>
          <a:ext cx="0" cy="0"/>
          <a:chOff x="0" y="0"/>
          <a:chExt cx="0" cy="0"/>
        </a:xfrm>
      </p:grpSpPr>
      <p:sp>
        <p:nvSpPr>
          <p:cNvPr id="468" name="Google Shape;468;p151"/>
          <p:cNvSpPr/>
          <p:nvPr/>
        </p:nvSpPr>
        <p:spPr>
          <a:xfrm>
            <a:off x="0" y="0"/>
            <a:ext cx="458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51"/>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0" name="Google Shape;470;p151"/>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151"/>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8">
  <p:cSld name="TITLE_1_1_1_1_1_3_2_1_1">
    <p:bg>
      <p:bgPr>
        <a:solidFill>
          <a:schemeClr val="accent1"/>
        </a:solidFill>
      </p:bgPr>
    </p:bg>
    <p:spTree>
      <p:nvGrpSpPr>
        <p:cNvPr id="472" name="Shape 472"/>
        <p:cNvGrpSpPr/>
        <p:nvPr/>
      </p:nvGrpSpPr>
      <p:grpSpPr>
        <a:xfrm>
          <a:off x="0" y="0"/>
          <a:ext cx="0" cy="0"/>
          <a:chOff x="0" y="0"/>
          <a:chExt cx="0" cy="0"/>
        </a:xfrm>
      </p:grpSpPr>
      <p:sp>
        <p:nvSpPr>
          <p:cNvPr id="473" name="Google Shape;473;p152"/>
          <p:cNvSpPr/>
          <p:nvPr/>
        </p:nvSpPr>
        <p:spPr>
          <a:xfrm>
            <a:off x="0" y="0"/>
            <a:ext cx="3056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52"/>
          <p:cNvSpPr/>
          <p:nvPr/>
        </p:nvSpPr>
        <p:spPr>
          <a:xfrm>
            <a:off x="0" y="4109975"/>
            <a:ext cx="30561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5" name="Google Shape;475;p152"/>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6" name="Google Shape;476;p152"/>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No Owly">
  <p:cSld name="TITLE_1_2_1">
    <p:bg>
      <p:bgPr>
        <a:solidFill>
          <a:schemeClr val="lt1"/>
        </a:solidFill>
      </p:bgPr>
    </p:bg>
    <p:spTree>
      <p:nvGrpSpPr>
        <p:cNvPr id="58" name="Shape 58"/>
        <p:cNvGrpSpPr/>
        <p:nvPr/>
      </p:nvGrpSpPr>
      <p:grpSpPr>
        <a:xfrm>
          <a:off x="0" y="0"/>
          <a:ext cx="0" cy="0"/>
          <a:chOff x="0" y="0"/>
          <a:chExt cx="0" cy="0"/>
        </a:xfrm>
      </p:grpSpPr>
      <p:sp>
        <p:nvSpPr>
          <p:cNvPr id="59" name="Google Shape;59;p17"/>
          <p:cNvSpPr/>
          <p:nvPr/>
        </p:nvSpPr>
        <p:spPr>
          <a:xfrm>
            <a:off x="8030225" y="4608358"/>
            <a:ext cx="594000" cy="54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1">
  <p:cSld name="TITLE_1_1_1_1_1_1_1_2">
    <p:bg>
      <p:bgPr>
        <a:solidFill>
          <a:schemeClr val="lt1"/>
        </a:solidFill>
      </p:bgPr>
    </p:bg>
    <p:spTree>
      <p:nvGrpSpPr>
        <p:cNvPr id="477" name="Shape 477"/>
        <p:cNvGrpSpPr/>
        <p:nvPr/>
      </p:nvGrpSpPr>
      <p:grpSpPr>
        <a:xfrm>
          <a:off x="0" y="0"/>
          <a:ext cx="0" cy="0"/>
          <a:chOff x="0" y="0"/>
          <a:chExt cx="0" cy="0"/>
        </a:xfrm>
      </p:grpSpPr>
      <p:sp>
        <p:nvSpPr>
          <p:cNvPr id="478" name="Google Shape;478;p153"/>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53"/>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2">
  <p:cSld name="TITLE_1_1_1_1_1_1_1_1_1">
    <p:bg>
      <p:bgPr>
        <a:solidFill>
          <a:schemeClr val="lt1"/>
        </a:solidFill>
      </p:bgPr>
    </p:bg>
    <p:spTree>
      <p:nvGrpSpPr>
        <p:cNvPr id="480" name="Shape 480"/>
        <p:cNvGrpSpPr/>
        <p:nvPr/>
      </p:nvGrpSpPr>
      <p:grpSpPr>
        <a:xfrm>
          <a:off x="0" y="0"/>
          <a:ext cx="0" cy="0"/>
          <a:chOff x="0" y="0"/>
          <a:chExt cx="0" cy="0"/>
        </a:xfrm>
      </p:grpSpPr>
      <p:sp>
        <p:nvSpPr>
          <p:cNvPr id="481" name="Google Shape;481;p154"/>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3">
  <p:cSld name="TITLE_1_1_1_1_2">
    <p:bg>
      <p:bgPr>
        <a:solidFill>
          <a:schemeClr val="accent1"/>
        </a:solidFill>
      </p:bgPr>
    </p:bg>
    <p:spTree>
      <p:nvGrpSpPr>
        <p:cNvPr id="482" name="Shape 482"/>
        <p:cNvGrpSpPr/>
        <p:nvPr/>
      </p:nvGrpSpPr>
      <p:grpSpPr>
        <a:xfrm>
          <a:off x="0" y="0"/>
          <a:ext cx="0" cy="0"/>
          <a:chOff x="0" y="0"/>
          <a:chExt cx="0" cy="0"/>
        </a:xfrm>
      </p:grpSpPr>
      <p:sp>
        <p:nvSpPr>
          <p:cNvPr id="483" name="Google Shape;483;p155"/>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5"/>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5" name="Google Shape;485;p155"/>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4">
  <p:cSld name="TITLE_1_1_1_1_1_1">
    <p:bg>
      <p:bgPr>
        <a:solidFill>
          <a:schemeClr val="accent1"/>
        </a:solidFill>
      </p:bgPr>
    </p:bg>
    <p:spTree>
      <p:nvGrpSpPr>
        <p:cNvPr id="486" name="Shape 486"/>
        <p:cNvGrpSpPr/>
        <p:nvPr/>
      </p:nvGrpSpPr>
      <p:grpSpPr>
        <a:xfrm>
          <a:off x="0" y="0"/>
          <a:ext cx="0" cy="0"/>
          <a:chOff x="0" y="0"/>
          <a:chExt cx="0" cy="0"/>
        </a:xfrm>
      </p:grpSpPr>
      <p:sp>
        <p:nvSpPr>
          <p:cNvPr id="487" name="Google Shape;487;p156"/>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6"/>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 name="Google Shape;489;p156"/>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1">
  <p:cSld name="TITLE_2_1_1_1_3_1_1_1_1_2">
    <p:bg>
      <p:bgPr>
        <a:solidFill>
          <a:schemeClr val="lt2"/>
        </a:solidFill>
      </p:bgPr>
    </p:bg>
    <p:spTree>
      <p:nvGrpSpPr>
        <p:cNvPr id="490" name="Shape 490"/>
        <p:cNvGrpSpPr/>
        <p:nvPr/>
      </p:nvGrpSpPr>
      <p:grpSpPr>
        <a:xfrm>
          <a:off x="0" y="0"/>
          <a:ext cx="0" cy="0"/>
          <a:chOff x="0" y="0"/>
          <a:chExt cx="0" cy="0"/>
        </a:xfrm>
      </p:grpSpPr>
      <p:sp>
        <p:nvSpPr>
          <p:cNvPr id="491" name="Google Shape;491;p157"/>
          <p:cNvSpPr/>
          <p:nvPr/>
        </p:nvSpPr>
        <p:spPr>
          <a:xfrm>
            <a:off x="0" y="0"/>
            <a:ext cx="6070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2">
  <p:cSld name="TITLE_2_1_1_1_1_1_2">
    <p:bg>
      <p:bgPr>
        <a:solidFill>
          <a:schemeClr val="lt2"/>
        </a:solidFill>
      </p:bgPr>
    </p:bg>
    <p:spTree>
      <p:nvGrpSpPr>
        <p:cNvPr id="492" name="Shape 492"/>
        <p:cNvGrpSpPr/>
        <p:nvPr/>
      </p:nvGrpSpPr>
      <p:grpSpPr>
        <a:xfrm>
          <a:off x="0" y="0"/>
          <a:ext cx="0" cy="0"/>
          <a:chOff x="0" y="0"/>
          <a:chExt cx="0" cy="0"/>
        </a:xfrm>
      </p:grpSpPr>
      <p:sp>
        <p:nvSpPr>
          <p:cNvPr id="493" name="Google Shape;493;p158"/>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3">
  <p:cSld name="TITLE_2_1_1_1_3_1_1_2_2">
    <p:bg>
      <p:bgPr>
        <a:solidFill>
          <a:schemeClr val="lt2"/>
        </a:solidFill>
      </p:bgPr>
    </p:bg>
    <p:spTree>
      <p:nvGrpSpPr>
        <p:cNvPr id="494" name="Shape 494"/>
        <p:cNvGrpSpPr/>
        <p:nvPr/>
      </p:nvGrpSpPr>
      <p:grpSpPr>
        <a:xfrm>
          <a:off x="0" y="0"/>
          <a:ext cx="0" cy="0"/>
          <a:chOff x="0" y="0"/>
          <a:chExt cx="0" cy="0"/>
        </a:xfrm>
      </p:grpSpPr>
      <p:sp>
        <p:nvSpPr>
          <p:cNvPr id="495" name="Google Shape;495;p159"/>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4">
  <p:cSld name="TITLE_2_1_1_1_3_1_1_2_1">
    <p:bg>
      <p:bgPr>
        <a:solidFill>
          <a:schemeClr val="dk1"/>
        </a:solidFill>
      </p:bgPr>
    </p:bg>
    <p:spTree>
      <p:nvGrpSpPr>
        <p:cNvPr id="496" name="Shape 496"/>
        <p:cNvGrpSpPr/>
        <p:nvPr/>
      </p:nvGrpSpPr>
      <p:grpSpPr>
        <a:xfrm>
          <a:off x="0" y="0"/>
          <a:ext cx="0" cy="0"/>
          <a:chOff x="0" y="0"/>
          <a:chExt cx="0" cy="0"/>
        </a:xfrm>
      </p:grpSpPr>
      <p:sp>
        <p:nvSpPr>
          <p:cNvPr id="497" name="Google Shape;497;p160"/>
          <p:cNvSpPr/>
          <p:nvPr/>
        </p:nvSpPr>
        <p:spPr>
          <a:xfrm>
            <a:off x="0" y="0"/>
            <a:ext cx="6070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5">
  <p:cSld name="TITLE_2_1_1_1_1_1_1">
    <p:bg>
      <p:bgPr>
        <a:solidFill>
          <a:schemeClr val="dk1"/>
        </a:solidFill>
      </p:bgPr>
    </p:bg>
    <p:spTree>
      <p:nvGrpSpPr>
        <p:cNvPr id="498" name="Shape 498"/>
        <p:cNvGrpSpPr/>
        <p:nvPr/>
      </p:nvGrpSpPr>
      <p:grpSpPr>
        <a:xfrm>
          <a:off x="0" y="0"/>
          <a:ext cx="0" cy="0"/>
          <a:chOff x="0" y="0"/>
          <a:chExt cx="0" cy="0"/>
        </a:xfrm>
      </p:grpSpPr>
      <p:sp>
        <p:nvSpPr>
          <p:cNvPr id="499" name="Google Shape;499;p161"/>
          <p:cNvSpPr/>
          <p:nvPr/>
        </p:nvSpPr>
        <p:spPr>
          <a:xfrm>
            <a:off x="0" y="0"/>
            <a:ext cx="458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6">
  <p:cSld name="TITLE_2_1_1_1_3_1_1_1_1_1">
    <p:bg>
      <p:bgPr>
        <a:solidFill>
          <a:schemeClr val="dk1"/>
        </a:solidFill>
      </p:bgPr>
    </p:bg>
    <p:spTree>
      <p:nvGrpSpPr>
        <p:cNvPr id="500" name="Shape 500"/>
        <p:cNvGrpSpPr/>
        <p:nvPr/>
      </p:nvGrpSpPr>
      <p:grpSpPr>
        <a:xfrm>
          <a:off x="0" y="0"/>
          <a:ext cx="0" cy="0"/>
          <a:chOff x="0" y="0"/>
          <a:chExt cx="0" cy="0"/>
        </a:xfrm>
      </p:grpSpPr>
      <p:sp>
        <p:nvSpPr>
          <p:cNvPr id="501" name="Google Shape;501;p162"/>
          <p:cNvSpPr/>
          <p:nvPr/>
        </p:nvSpPr>
        <p:spPr>
          <a:xfrm>
            <a:off x="0" y="0"/>
            <a:ext cx="3056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TITLE_1_1">
    <p:bg>
      <p:bgPr>
        <a:solidFill>
          <a:schemeClr val="dk2"/>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1">
  <p:cSld name="TITLE_2_1_1_1_3_1_1_1_1_2_1">
    <p:bg>
      <p:bgPr>
        <a:solidFill>
          <a:schemeClr val="dk2"/>
        </a:solidFill>
      </p:bgPr>
    </p:bg>
    <p:spTree>
      <p:nvGrpSpPr>
        <p:cNvPr id="502" name="Shape 502"/>
        <p:cNvGrpSpPr/>
        <p:nvPr/>
      </p:nvGrpSpPr>
      <p:grpSpPr>
        <a:xfrm>
          <a:off x="0" y="0"/>
          <a:ext cx="0" cy="0"/>
          <a:chOff x="0" y="0"/>
          <a:chExt cx="0" cy="0"/>
        </a:xfrm>
      </p:grpSpPr>
      <p:sp>
        <p:nvSpPr>
          <p:cNvPr id="503" name="Google Shape;503;p163"/>
          <p:cNvSpPr/>
          <p:nvPr/>
        </p:nvSpPr>
        <p:spPr>
          <a:xfrm>
            <a:off x="6087900" y="0"/>
            <a:ext cx="3056100" cy="411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3"/>
          <p:cNvSpPr/>
          <p:nvPr/>
        </p:nvSpPr>
        <p:spPr>
          <a:xfrm>
            <a:off x="0" y="0"/>
            <a:ext cx="60942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2">
  <p:cSld name="TITLE_2_1_1_1_1_1_2_1">
    <p:bg>
      <p:bgPr>
        <a:solidFill>
          <a:schemeClr val="dk2"/>
        </a:solidFill>
      </p:bgPr>
    </p:bg>
    <p:spTree>
      <p:nvGrpSpPr>
        <p:cNvPr id="505" name="Shape 505"/>
        <p:cNvGrpSpPr/>
        <p:nvPr/>
      </p:nvGrpSpPr>
      <p:grpSpPr>
        <a:xfrm>
          <a:off x="0" y="0"/>
          <a:ext cx="0" cy="0"/>
          <a:chOff x="0" y="0"/>
          <a:chExt cx="0" cy="0"/>
        </a:xfrm>
      </p:grpSpPr>
      <p:sp>
        <p:nvSpPr>
          <p:cNvPr id="506" name="Google Shape;506;p164"/>
          <p:cNvSpPr/>
          <p:nvPr/>
        </p:nvSpPr>
        <p:spPr>
          <a:xfrm>
            <a:off x="0" y="0"/>
            <a:ext cx="456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4"/>
          <p:cNvSpPr/>
          <p:nvPr/>
        </p:nvSpPr>
        <p:spPr>
          <a:xfrm>
            <a:off x="4562500" y="0"/>
            <a:ext cx="4581600" cy="41100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3">
  <p:cSld name="TITLE_2_1_1_1_1_1_1_1">
    <p:bg>
      <p:bgPr>
        <a:solidFill>
          <a:schemeClr val="dk1"/>
        </a:solidFill>
      </p:bgPr>
    </p:bg>
    <p:spTree>
      <p:nvGrpSpPr>
        <p:cNvPr id="508" name="Shape 508"/>
        <p:cNvGrpSpPr/>
        <p:nvPr/>
      </p:nvGrpSpPr>
      <p:grpSpPr>
        <a:xfrm>
          <a:off x="0" y="0"/>
          <a:ext cx="0" cy="0"/>
          <a:chOff x="0" y="0"/>
          <a:chExt cx="0" cy="0"/>
        </a:xfrm>
      </p:grpSpPr>
      <p:sp>
        <p:nvSpPr>
          <p:cNvPr id="509" name="Google Shape;509;p165"/>
          <p:cNvSpPr/>
          <p:nvPr/>
        </p:nvSpPr>
        <p:spPr>
          <a:xfrm>
            <a:off x="0" y="0"/>
            <a:ext cx="458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5"/>
          <p:cNvSpPr/>
          <p:nvPr/>
        </p:nvSpPr>
        <p:spPr>
          <a:xfrm>
            <a:off x="0" y="4109975"/>
            <a:ext cx="45816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4">
  <p:cSld name="TITLE_2_1_1_1_3_1_1_1_1_1_1">
    <p:bg>
      <p:bgPr>
        <a:solidFill>
          <a:schemeClr val="dk1"/>
        </a:solidFill>
      </p:bgPr>
    </p:bg>
    <p:spTree>
      <p:nvGrpSpPr>
        <p:cNvPr id="511" name="Shape 511"/>
        <p:cNvGrpSpPr/>
        <p:nvPr/>
      </p:nvGrpSpPr>
      <p:grpSpPr>
        <a:xfrm>
          <a:off x="0" y="0"/>
          <a:ext cx="0" cy="0"/>
          <a:chOff x="0" y="0"/>
          <a:chExt cx="0" cy="0"/>
        </a:xfrm>
      </p:grpSpPr>
      <p:sp>
        <p:nvSpPr>
          <p:cNvPr id="512" name="Google Shape;512;p166"/>
          <p:cNvSpPr/>
          <p:nvPr/>
        </p:nvSpPr>
        <p:spPr>
          <a:xfrm>
            <a:off x="0" y="0"/>
            <a:ext cx="3056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6"/>
          <p:cNvSpPr/>
          <p:nvPr/>
        </p:nvSpPr>
        <p:spPr>
          <a:xfrm>
            <a:off x="-1200" y="4109975"/>
            <a:ext cx="30585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5">
  <p:cSld name="TITLE_2_1_1_1_3_1_1_1_1_2_1_1">
    <p:bg>
      <p:bgPr>
        <a:solidFill>
          <a:schemeClr val="lt2"/>
        </a:solidFill>
      </p:bgPr>
    </p:bg>
    <p:spTree>
      <p:nvGrpSpPr>
        <p:cNvPr id="514" name="Shape 514"/>
        <p:cNvGrpSpPr/>
        <p:nvPr/>
      </p:nvGrpSpPr>
      <p:grpSpPr>
        <a:xfrm>
          <a:off x="0" y="0"/>
          <a:ext cx="0" cy="0"/>
          <a:chOff x="0" y="0"/>
          <a:chExt cx="0" cy="0"/>
        </a:xfrm>
      </p:grpSpPr>
      <p:sp>
        <p:nvSpPr>
          <p:cNvPr id="515" name="Google Shape;515;p167"/>
          <p:cNvSpPr/>
          <p:nvPr/>
        </p:nvSpPr>
        <p:spPr>
          <a:xfrm>
            <a:off x="6087900" y="0"/>
            <a:ext cx="3056100" cy="41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7"/>
          <p:cNvSpPr/>
          <p:nvPr/>
        </p:nvSpPr>
        <p:spPr>
          <a:xfrm>
            <a:off x="0" y="-25"/>
            <a:ext cx="6088500" cy="514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6">
  <p:cSld name="TITLE_2_1_1_1_1_1_2_1_1">
    <p:bg>
      <p:bgPr>
        <a:solidFill>
          <a:schemeClr val="lt2"/>
        </a:solidFill>
      </p:bgPr>
    </p:bg>
    <p:spTree>
      <p:nvGrpSpPr>
        <p:cNvPr id="517" name="Shape 517"/>
        <p:cNvGrpSpPr/>
        <p:nvPr/>
      </p:nvGrpSpPr>
      <p:grpSpPr>
        <a:xfrm>
          <a:off x="0" y="0"/>
          <a:ext cx="0" cy="0"/>
          <a:chOff x="0" y="0"/>
          <a:chExt cx="0" cy="0"/>
        </a:xfrm>
      </p:grpSpPr>
      <p:sp>
        <p:nvSpPr>
          <p:cNvPr id="518" name="Google Shape;518;p168"/>
          <p:cNvSpPr/>
          <p:nvPr/>
        </p:nvSpPr>
        <p:spPr>
          <a:xfrm>
            <a:off x="0" y="0"/>
            <a:ext cx="456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8"/>
          <p:cNvSpPr/>
          <p:nvPr/>
        </p:nvSpPr>
        <p:spPr>
          <a:xfrm>
            <a:off x="4562500" y="0"/>
            <a:ext cx="45816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7">
  <p:cSld name="TITLE_2_1_1_1_1_1_1_1_1">
    <p:bg>
      <p:bgPr>
        <a:solidFill>
          <a:schemeClr val="dk1"/>
        </a:solidFill>
      </p:bgPr>
    </p:bg>
    <p:spTree>
      <p:nvGrpSpPr>
        <p:cNvPr id="520" name="Shape 520"/>
        <p:cNvGrpSpPr/>
        <p:nvPr/>
      </p:nvGrpSpPr>
      <p:grpSpPr>
        <a:xfrm>
          <a:off x="0" y="0"/>
          <a:ext cx="0" cy="0"/>
          <a:chOff x="0" y="0"/>
          <a:chExt cx="0" cy="0"/>
        </a:xfrm>
      </p:grpSpPr>
      <p:sp>
        <p:nvSpPr>
          <p:cNvPr id="521" name="Google Shape;521;p169"/>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69"/>
          <p:cNvSpPr/>
          <p:nvPr/>
        </p:nvSpPr>
        <p:spPr>
          <a:xfrm>
            <a:off x="0" y="4109975"/>
            <a:ext cx="45816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8">
  <p:cSld name="TITLE_2_1_1_1_3_1_1_1_1_1_1_1">
    <p:bg>
      <p:bgPr>
        <a:solidFill>
          <a:schemeClr val="dk1"/>
        </a:solidFill>
      </p:bgPr>
    </p:bg>
    <p:spTree>
      <p:nvGrpSpPr>
        <p:cNvPr id="523" name="Shape 523"/>
        <p:cNvGrpSpPr/>
        <p:nvPr/>
      </p:nvGrpSpPr>
      <p:grpSpPr>
        <a:xfrm>
          <a:off x="0" y="0"/>
          <a:ext cx="0" cy="0"/>
          <a:chOff x="0" y="0"/>
          <a:chExt cx="0" cy="0"/>
        </a:xfrm>
      </p:grpSpPr>
      <p:sp>
        <p:nvSpPr>
          <p:cNvPr id="524" name="Google Shape;524;p170"/>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70"/>
          <p:cNvSpPr/>
          <p:nvPr/>
        </p:nvSpPr>
        <p:spPr>
          <a:xfrm>
            <a:off x="-1200" y="4109975"/>
            <a:ext cx="30585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1">
  <p:cSld name="TITLE_2_1_1_1_3_1_1_1">
    <p:bg>
      <p:bgPr>
        <a:solidFill>
          <a:schemeClr val="lt1"/>
        </a:solidFill>
      </p:bgPr>
    </p:bg>
    <p:spTree>
      <p:nvGrpSpPr>
        <p:cNvPr id="526" name="Shape 526"/>
        <p:cNvGrpSpPr/>
        <p:nvPr/>
      </p:nvGrpSpPr>
      <p:grpSpPr>
        <a:xfrm>
          <a:off x="0" y="0"/>
          <a:ext cx="0" cy="0"/>
          <a:chOff x="0" y="0"/>
          <a:chExt cx="0" cy="0"/>
        </a:xfrm>
      </p:grpSpPr>
      <p:sp>
        <p:nvSpPr>
          <p:cNvPr id="527" name="Google Shape;527;p171"/>
          <p:cNvSpPr/>
          <p:nvPr/>
        </p:nvSpPr>
        <p:spPr>
          <a:xfrm>
            <a:off x="0" y="0"/>
            <a:ext cx="608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2">
  <p:cSld name="TITLE_2_1_1_1_1">
    <p:bg>
      <p:bgPr>
        <a:solidFill>
          <a:schemeClr val="lt1"/>
        </a:solidFill>
      </p:bgPr>
    </p:bg>
    <p:spTree>
      <p:nvGrpSpPr>
        <p:cNvPr id="528" name="Shape 528"/>
        <p:cNvGrpSpPr/>
        <p:nvPr/>
      </p:nvGrpSpPr>
      <p:grpSpPr>
        <a:xfrm>
          <a:off x="0" y="0"/>
          <a:ext cx="0" cy="0"/>
          <a:chOff x="0" y="0"/>
          <a:chExt cx="0" cy="0"/>
        </a:xfrm>
      </p:grpSpPr>
      <p:sp>
        <p:nvSpPr>
          <p:cNvPr id="529" name="Google Shape;529;p172"/>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No Owly">
  <p:cSld name="TITLE_1_1_2">
    <p:bg>
      <p:bgPr>
        <a:solidFill>
          <a:schemeClr val="dk2"/>
        </a:solidFill>
      </p:bgPr>
    </p:bg>
    <p:spTree>
      <p:nvGrpSpPr>
        <p:cNvPr id="61" name="Shape 61"/>
        <p:cNvGrpSpPr/>
        <p:nvPr/>
      </p:nvGrpSpPr>
      <p:grpSpPr>
        <a:xfrm>
          <a:off x="0" y="0"/>
          <a:ext cx="0" cy="0"/>
          <a:chOff x="0" y="0"/>
          <a:chExt cx="0" cy="0"/>
        </a:xfrm>
      </p:grpSpPr>
      <p:sp>
        <p:nvSpPr>
          <p:cNvPr id="62" name="Google Shape;62;p19"/>
          <p:cNvSpPr/>
          <p:nvPr/>
        </p:nvSpPr>
        <p:spPr>
          <a:xfrm>
            <a:off x="8030225" y="4608358"/>
            <a:ext cx="594000" cy="54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3">
  <p:cSld name="TITLE_2_1_1_1_3_1_1">
    <p:bg>
      <p:bgPr>
        <a:solidFill>
          <a:schemeClr val="lt1"/>
        </a:solidFill>
      </p:bgPr>
    </p:bg>
    <p:spTree>
      <p:nvGrpSpPr>
        <p:cNvPr id="530" name="Shape 530"/>
        <p:cNvGrpSpPr/>
        <p:nvPr/>
      </p:nvGrpSpPr>
      <p:grpSpPr>
        <a:xfrm>
          <a:off x="0" y="0"/>
          <a:ext cx="0" cy="0"/>
          <a:chOff x="0" y="0"/>
          <a:chExt cx="0" cy="0"/>
        </a:xfrm>
      </p:grpSpPr>
      <p:sp>
        <p:nvSpPr>
          <p:cNvPr id="531" name="Google Shape;531;p173"/>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4">
  <p:cSld name="TITLE_2_2_2">
    <p:bg>
      <p:bgPr>
        <a:solidFill>
          <a:schemeClr val="dk1"/>
        </a:solidFill>
      </p:bgPr>
    </p:bg>
    <p:spTree>
      <p:nvGrpSpPr>
        <p:cNvPr id="532" name="Shape 532"/>
        <p:cNvGrpSpPr/>
        <p:nvPr/>
      </p:nvGrpSpPr>
      <p:grpSpPr>
        <a:xfrm>
          <a:off x="0" y="0"/>
          <a:ext cx="0" cy="0"/>
          <a:chOff x="0" y="0"/>
          <a:chExt cx="0" cy="0"/>
        </a:xfrm>
      </p:grpSpPr>
      <p:sp>
        <p:nvSpPr>
          <p:cNvPr id="533" name="Google Shape;533;p174"/>
          <p:cNvSpPr/>
          <p:nvPr/>
        </p:nvSpPr>
        <p:spPr>
          <a:xfrm>
            <a:off x="0" y="0"/>
            <a:ext cx="6087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5">
  <p:cSld name="TITLE_2">
    <p:bg>
      <p:bgPr>
        <a:solidFill>
          <a:schemeClr val="dk1"/>
        </a:solidFill>
      </p:bgPr>
    </p:bg>
    <p:spTree>
      <p:nvGrpSpPr>
        <p:cNvPr id="534" name="Shape 534"/>
        <p:cNvGrpSpPr/>
        <p:nvPr/>
      </p:nvGrpSpPr>
      <p:grpSpPr>
        <a:xfrm>
          <a:off x="0" y="0"/>
          <a:ext cx="0" cy="0"/>
          <a:chOff x="0" y="0"/>
          <a:chExt cx="0" cy="0"/>
        </a:xfrm>
      </p:grpSpPr>
      <p:sp>
        <p:nvSpPr>
          <p:cNvPr id="535" name="Google Shape;535;p175"/>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6">
  <p:cSld name="TITLE_2_1_3">
    <p:bg>
      <p:bgPr>
        <a:solidFill>
          <a:schemeClr val="dk1"/>
        </a:solidFill>
      </p:bgPr>
    </p:bg>
    <p:spTree>
      <p:nvGrpSpPr>
        <p:cNvPr id="536" name="Shape 536"/>
        <p:cNvGrpSpPr/>
        <p:nvPr/>
      </p:nvGrpSpPr>
      <p:grpSpPr>
        <a:xfrm>
          <a:off x="0" y="0"/>
          <a:ext cx="0" cy="0"/>
          <a:chOff x="0" y="0"/>
          <a:chExt cx="0" cy="0"/>
        </a:xfrm>
      </p:grpSpPr>
      <p:sp>
        <p:nvSpPr>
          <p:cNvPr id="537" name="Google Shape;537;p176"/>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1">
  <p:cSld name="TITLE_2_1_1_1_3_1_1_1_1">
    <p:bg>
      <p:bgPr>
        <a:solidFill>
          <a:schemeClr val="dk2"/>
        </a:solidFill>
      </p:bgPr>
    </p:bg>
    <p:spTree>
      <p:nvGrpSpPr>
        <p:cNvPr id="538" name="Shape 538"/>
        <p:cNvGrpSpPr/>
        <p:nvPr/>
      </p:nvGrpSpPr>
      <p:grpSpPr>
        <a:xfrm>
          <a:off x="0" y="0"/>
          <a:ext cx="0" cy="0"/>
          <a:chOff x="0" y="0"/>
          <a:chExt cx="0" cy="0"/>
        </a:xfrm>
      </p:grpSpPr>
      <p:sp>
        <p:nvSpPr>
          <p:cNvPr id="539" name="Google Shape;539;p177"/>
          <p:cNvSpPr/>
          <p:nvPr/>
        </p:nvSpPr>
        <p:spPr>
          <a:xfrm>
            <a:off x="0" y="0"/>
            <a:ext cx="6085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7"/>
          <p:cNvSpPr/>
          <p:nvPr/>
        </p:nvSpPr>
        <p:spPr>
          <a:xfrm>
            <a:off x="6085500" y="0"/>
            <a:ext cx="30585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2">
  <p:cSld name="TITLE_2_1_1_1_1_1">
    <p:bg>
      <p:bgPr>
        <a:solidFill>
          <a:schemeClr val="dk2"/>
        </a:solidFill>
      </p:bgPr>
    </p:bg>
    <p:spTree>
      <p:nvGrpSpPr>
        <p:cNvPr id="541" name="Shape 541"/>
        <p:cNvGrpSpPr/>
        <p:nvPr/>
      </p:nvGrpSpPr>
      <p:grpSpPr>
        <a:xfrm>
          <a:off x="0" y="0"/>
          <a:ext cx="0" cy="0"/>
          <a:chOff x="0" y="0"/>
          <a:chExt cx="0" cy="0"/>
        </a:xfrm>
      </p:grpSpPr>
      <p:sp>
        <p:nvSpPr>
          <p:cNvPr id="542" name="Google Shape;542;p178"/>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78"/>
          <p:cNvSpPr/>
          <p:nvPr/>
        </p:nvSpPr>
        <p:spPr>
          <a:xfrm>
            <a:off x="4581600" y="0"/>
            <a:ext cx="45624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3">
  <p:cSld name="TITLE_2_1">
    <p:bg>
      <p:bgPr>
        <a:solidFill>
          <a:schemeClr val="dk1"/>
        </a:solidFill>
      </p:bgPr>
    </p:bg>
    <p:spTree>
      <p:nvGrpSpPr>
        <p:cNvPr id="544" name="Shape 544"/>
        <p:cNvGrpSpPr/>
        <p:nvPr/>
      </p:nvGrpSpPr>
      <p:grpSpPr>
        <a:xfrm>
          <a:off x="0" y="0"/>
          <a:ext cx="0" cy="0"/>
          <a:chOff x="0" y="0"/>
          <a:chExt cx="0" cy="0"/>
        </a:xfrm>
      </p:grpSpPr>
      <p:sp>
        <p:nvSpPr>
          <p:cNvPr id="545" name="Google Shape;545;p179"/>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79"/>
          <p:cNvSpPr/>
          <p:nvPr/>
        </p:nvSpPr>
        <p:spPr>
          <a:xfrm>
            <a:off x="0" y="4109975"/>
            <a:ext cx="45816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4">
  <p:cSld name="TITLE_2_1_3_1">
    <p:bg>
      <p:bgPr>
        <a:solidFill>
          <a:schemeClr val="dk1"/>
        </a:solidFill>
      </p:bgPr>
    </p:bg>
    <p:spTree>
      <p:nvGrpSpPr>
        <p:cNvPr id="547" name="Shape 547"/>
        <p:cNvGrpSpPr/>
        <p:nvPr/>
      </p:nvGrpSpPr>
      <p:grpSpPr>
        <a:xfrm>
          <a:off x="0" y="0"/>
          <a:ext cx="0" cy="0"/>
          <a:chOff x="0" y="0"/>
          <a:chExt cx="0" cy="0"/>
        </a:xfrm>
      </p:grpSpPr>
      <p:sp>
        <p:nvSpPr>
          <p:cNvPr id="548" name="Google Shape;548;p180"/>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80"/>
          <p:cNvSpPr/>
          <p:nvPr/>
        </p:nvSpPr>
        <p:spPr>
          <a:xfrm>
            <a:off x="-1200" y="4109975"/>
            <a:ext cx="30585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5">
  <p:cSld name="TITLE_2_1_1_1_3_1_1_1_1_3">
    <p:bg>
      <p:bgPr>
        <a:solidFill>
          <a:schemeClr val="dk2"/>
        </a:solidFill>
      </p:bgPr>
    </p:bg>
    <p:spTree>
      <p:nvGrpSpPr>
        <p:cNvPr id="550" name="Shape 550"/>
        <p:cNvGrpSpPr/>
        <p:nvPr/>
      </p:nvGrpSpPr>
      <p:grpSpPr>
        <a:xfrm>
          <a:off x="0" y="0"/>
          <a:ext cx="0" cy="0"/>
          <a:chOff x="0" y="0"/>
          <a:chExt cx="0" cy="0"/>
        </a:xfrm>
      </p:grpSpPr>
      <p:sp>
        <p:nvSpPr>
          <p:cNvPr id="551" name="Google Shape;551;p181"/>
          <p:cNvSpPr/>
          <p:nvPr/>
        </p:nvSpPr>
        <p:spPr>
          <a:xfrm>
            <a:off x="6087900" y="0"/>
            <a:ext cx="3056100" cy="41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81"/>
          <p:cNvSpPr/>
          <p:nvPr/>
        </p:nvSpPr>
        <p:spPr>
          <a:xfrm>
            <a:off x="0" y="0"/>
            <a:ext cx="609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6">
  <p:cSld name="TITLE_2_1_1_1_1_1_3">
    <p:bg>
      <p:bgPr>
        <a:solidFill>
          <a:schemeClr val="lt1"/>
        </a:solidFill>
      </p:bgPr>
    </p:bg>
    <p:spTree>
      <p:nvGrpSpPr>
        <p:cNvPr id="553" name="Shape 553"/>
        <p:cNvGrpSpPr/>
        <p:nvPr/>
      </p:nvGrpSpPr>
      <p:grpSpPr>
        <a:xfrm>
          <a:off x="0" y="0"/>
          <a:ext cx="0" cy="0"/>
          <a:chOff x="0" y="0"/>
          <a:chExt cx="0" cy="0"/>
        </a:xfrm>
      </p:grpSpPr>
      <p:sp>
        <p:nvSpPr>
          <p:cNvPr id="554" name="Google Shape;554;p182"/>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82"/>
          <p:cNvSpPr/>
          <p:nvPr/>
        </p:nvSpPr>
        <p:spPr>
          <a:xfrm>
            <a:off x="4581600" y="0"/>
            <a:ext cx="45624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p:cSld name="TITLE_1_1_1">
    <p:bg>
      <p:bgPr>
        <a:solidFill>
          <a:schemeClr val="accent1"/>
        </a:solidFill>
      </p:bgPr>
    </p:bg>
    <p:spTree>
      <p:nvGrpSpPr>
        <p:cNvPr id="63" name="Shape 63"/>
        <p:cNvGrpSpPr/>
        <p:nvPr/>
      </p:nvGrpSpPr>
      <p:grpSpPr>
        <a:xfrm>
          <a:off x="0" y="0"/>
          <a:ext cx="0" cy="0"/>
          <a:chOff x="0" y="0"/>
          <a:chExt cx="0" cy="0"/>
        </a:xfrm>
      </p:grpSpPr>
      <p:sp>
        <p:nvSpPr>
          <p:cNvPr id="64" name="Google Shape;64;p20"/>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20"/>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7">
  <p:cSld name="TITLE_2_1_4">
    <p:bg>
      <p:bgPr>
        <a:solidFill>
          <a:schemeClr val="dk1"/>
        </a:solidFill>
      </p:bgPr>
    </p:bg>
    <p:spTree>
      <p:nvGrpSpPr>
        <p:cNvPr id="556" name="Shape 556"/>
        <p:cNvGrpSpPr/>
        <p:nvPr/>
      </p:nvGrpSpPr>
      <p:grpSpPr>
        <a:xfrm>
          <a:off x="0" y="0"/>
          <a:ext cx="0" cy="0"/>
          <a:chOff x="0" y="0"/>
          <a:chExt cx="0" cy="0"/>
        </a:xfrm>
      </p:grpSpPr>
      <p:sp>
        <p:nvSpPr>
          <p:cNvPr id="557" name="Google Shape;557;p183"/>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83"/>
          <p:cNvSpPr/>
          <p:nvPr/>
        </p:nvSpPr>
        <p:spPr>
          <a:xfrm>
            <a:off x="0" y="4109975"/>
            <a:ext cx="45816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8">
  <p:cSld name="TITLE_2_1_3_1_1">
    <p:bg>
      <p:bgPr>
        <a:solidFill>
          <a:schemeClr val="dk1"/>
        </a:solidFill>
      </p:bgPr>
    </p:bg>
    <p:spTree>
      <p:nvGrpSpPr>
        <p:cNvPr id="559" name="Shape 559"/>
        <p:cNvGrpSpPr/>
        <p:nvPr/>
      </p:nvGrpSpPr>
      <p:grpSpPr>
        <a:xfrm>
          <a:off x="0" y="0"/>
          <a:ext cx="0" cy="0"/>
          <a:chOff x="0" y="0"/>
          <a:chExt cx="0" cy="0"/>
        </a:xfrm>
      </p:grpSpPr>
      <p:sp>
        <p:nvSpPr>
          <p:cNvPr id="560" name="Google Shape;560;p184"/>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84"/>
          <p:cNvSpPr/>
          <p:nvPr/>
        </p:nvSpPr>
        <p:spPr>
          <a:xfrm>
            <a:off x="-1200" y="4109975"/>
            <a:ext cx="30585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1">
  <p:cSld name="TITLE_2_1_1_1_3_2">
    <p:bg>
      <p:bgPr>
        <a:solidFill>
          <a:schemeClr val="dk2"/>
        </a:solidFill>
      </p:bgPr>
    </p:bg>
    <p:spTree>
      <p:nvGrpSpPr>
        <p:cNvPr id="562" name="Shape 562"/>
        <p:cNvGrpSpPr/>
        <p:nvPr/>
      </p:nvGrpSpPr>
      <p:grpSpPr>
        <a:xfrm>
          <a:off x="0" y="0"/>
          <a:ext cx="0" cy="0"/>
          <a:chOff x="0" y="0"/>
          <a:chExt cx="0" cy="0"/>
        </a:xfrm>
      </p:grpSpPr>
      <p:sp>
        <p:nvSpPr>
          <p:cNvPr id="563" name="Google Shape;563;p185"/>
          <p:cNvSpPr/>
          <p:nvPr/>
        </p:nvSpPr>
        <p:spPr>
          <a:xfrm>
            <a:off x="0" y="0"/>
            <a:ext cx="608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2">
  <p:cSld name="TITLE_2_1_1_1_3">
    <p:bg>
      <p:bgPr>
        <a:solidFill>
          <a:schemeClr val="dk2"/>
        </a:solidFill>
      </p:bgPr>
    </p:bg>
    <p:spTree>
      <p:nvGrpSpPr>
        <p:cNvPr id="564" name="Shape 564"/>
        <p:cNvGrpSpPr/>
        <p:nvPr/>
      </p:nvGrpSpPr>
      <p:grpSpPr>
        <a:xfrm>
          <a:off x="0" y="0"/>
          <a:ext cx="0" cy="0"/>
          <a:chOff x="0" y="0"/>
          <a:chExt cx="0" cy="0"/>
        </a:xfrm>
      </p:grpSpPr>
      <p:sp>
        <p:nvSpPr>
          <p:cNvPr id="565" name="Google Shape;565;p186"/>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3">
  <p:cSld name="TITLE_2_1_1_1_3_1">
    <p:bg>
      <p:bgPr>
        <a:solidFill>
          <a:schemeClr val="dk2"/>
        </a:solidFill>
      </p:bgPr>
    </p:bg>
    <p:spTree>
      <p:nvGrpSpPr>
        <p:cNvPr id="566" name="Shape 566"/>
        <p:cNvGrpSpPr/>
        <p:nvPr/>
      </p:nvGrpSpPr>
      <p:grpSpPr>
        <a:xfrm>
          <a:off x="0" y="0"/>
          <a:ext cx="0" cy="0"/>
          <a:chOff x="0" y="0"/>
          <a:chExt cx="0" cy="0"/>
        </a:xfrm>
      </p:grpSpPr>
      <p:sp>
        <p:nvSpPr>
          <p:cNvPr id="567" name="Google Shape;567;p187"/>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4">
  <p:cSld name="TITLE_2_2_1_1_1">
    <p:bg>
      <p:bgPr>
        <a:solidFill>
          <a:schemeClr val="dk1"/>
        </a:solidFill>
      </p:bgPr>
    </p:bg>
    <p:spTree>
      <p:nvGrpSpPr>
        <p:cNvPr id="568" name="Shape 568"/>
        <p:cNvGrpSpPr/>
        <p:nvPr/>
      </p:nvGrpSpPr>
      <p:grpSpPr>
        <a:xfrm>
          <a:off x="0" y="0"/>
          <a:ext cx="0" cy="0"/>
          <a:chOff x="0" y="0"/>
          <a:chExt cx="0" cy="0"/>
        </a:xfrm>
      </p:grpSpPr>
      <p:sp>
        <p:nvSpPr>
          <p:cNvPr id="569" name="Google Shape;569;p188"/>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5">
  <p:cSld name="TITLE_2_1_2">
    <p:bg>
      <p:bgPr>
        <a:solidFill>
          <a:schemeClr val="dk1"/>
        </a:solidFill>
      </p:bgPr>
    </p:bg>
    <p:spTree>
      <p:nvGrpSpPr>
        <p:cNvPr id="570" name="Shape 570"/>
        <p:cNvGrpSpPr/>
        <p:nvPr/>
      </p:nvGrpSpPr>
      <p:grpSpPr>
        <a:xfrm>
          <a:off x="0" y="0"/>
          <a:ext cx="0" cy="0"/>
          <a:chOff x="0" y="0"/>
          <a:chExt cx="0" cy="0"/>
        </a:xfrm>
      </p:grpSpPr>
      <p:sp>
        <p:nvSpPr>
          <p:cNvPr id="571" name="Google Shape;571;p189"/>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6">
  <p:cSld name="TITLE_2_1_2_1">
    <p:bg>
      <p:bgPr>
        <a:solidFill>
          <a:schemeClr val="dk1"/>
        </a:solidFill>
      </p:bgPr>
    </p:bg>
    <p:spTree>
      <p:nvGrpSpPr>
        <p:cNvPr id="572" name="Shape 572"/>
        <p:cNvGrpSpPr/>
        <p:nvPr/>
      </p:nvGrpSpPr>
      <p:grpSpPr>
        <a:xfrm>
          <a:off x="0" y="0"/>
          <a:ext cx="0" cy="0"/>
          <a:chOff x="0" y="0"/>
          <a:chExt cx="0" cy="0"/>
        </a:xfrm>
      </p:grpSpPr>
      <p:sp>
        <p:nvSpPr>
          <p:cNvPr id="573" name="Google Shape;573;p190"/>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1">
  <p:cSld name="TITLE_2_2_1_2">
    <p:bg>
      <p:bgPr>
        <a:solidFill>
          <a:schemeClr val="dk2"/>
        </a:solidFill>
      </p:bgPr>
    </p:bg>
    <p:spTree>
      <p:nvGrpSpPr>
        <p:cNvPr id="574" name="Shape 574"/>
        <p:cNvGrpSpPr/>
        <p:nvPr/>
      </p:nvGrpSpPr>
      <p:grpSpPr>
        <a:xfrm>
          <a:off x="0" y="0"/>
          <a:ext cx="0" cy="0"/>
          <a:chOff x="0" y="0"/>
          <a:chExt cx="0" cy="0"/>
        </a:xfrm>
      </p:grpSpPr>
      <p:sp>
        <p:nvSpPr>
          <p:cNvPr id="575" name="Google Shape;575;p191"/>
          <p:cNvSpPr/>
          <p:nvPr/>
        </p:nvSpPr>
        <p:spPr>
          <a:xfrm>
            <a:off x="0" y="0"/>
            <a:ext cx="6087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2">
  <p:cSld name="TITLE_2_1_1">
    <p:bg>
      <p:bgPr>
        <a:solidFill>
          <a:schemeClr val="dk2"/>
        </a:solidFill>
      </p:bgPr>
    </p:bg>
    <p:spTree>
      <p:nvGrpSpPr>
        <p:cNvPr id="576" name="Shape 576"/>
        <p:cNvGrpSpPr/>
        <p:nvPr/>
      </p:nvGrpSpPr>
      <p:grpSpPr>
        <a:xfrm>
          <a:off x="0" y="0"/>
          <a:ext cx="0" cy="0"/>
          <a:chOff x="0" y="0"/>
          <a:chExt cx="0" cy="0"/>
        </a:xfrm>
      </p:grpSpPr>
      <p:sp>
        <p:nvSpPr>
          <p:cNvPr id="577" name="Google Shape;577;p192"/>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No Owly">
  <p:cSld name="TITLE_1_1_1_2">
    <p:bg>
      <p:bgPr>
        <a:solidFill>
          <a:schemeClr val="accent1"/>
        </a:solidFill>
      </p:bgPr>
    </p:bg>
    <p:spTree>
      <p:nvGrpSpPr>
        <p:cNvPr id="66" name="Shape 66"/>
        <p:cNvGrpSpPr/>
        <p:nvPr/>
      </p:nvGrpSpPr>
      <p:grpSpPr>
        <a:xfrm>
          <a:off x="0" y="0"/>
          <a:ext cx="0" cy="0"/>
          <a:chOff x="0" y="0"/>
          <a:chExt cx="0" cy="0"/>
        </a:xfrm>
      </p:grpSpPr>
      <p:sp>
        <p:nvSpPr>
          <p:cNvPr id="67" name="Google Shape;67;p21"/>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3">
  <p:cSld name="TITLE_2_1_1_1">
    <p:bg>
      <p:bgPr>
        <a:solidFill>
          <a:schemeClr val="dk2"/>
        </a:solidFill>
      </p:bgPr>
    </p:bg>
    <p:spTree>
      <p:nvGrpSpPr>
        <p:cNvPr id="578" name="Shape 578"/>
        <p:cNvGrpSpPr/>
        <p:nvPr/>
      </p:nvGrpSpPr>
      <p:grpSpPr>
        <a:xfrm>
          <a:off x="0" y="0"/>
          <a:ext cx="0" cy="0"/>
          <a:chOff x="0" y="0"/>
          <a:chExt cx="0" cy="0"/>
        </a:xfrm>
      </p:grpSpPr>
      <p:sp>
        <p:nvSpPr>
          <p:cNvPr id="579" name="Google Shape;579;p193"/>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4">
  <p:cSld name="TITLE_2_2_1_1">
    <p:bg>
      <p:bgPr>
        <a:solidFill>
          <a:schemeClr val="lt1"/>
        </a:solidFill>
      </p:bgPr>
    </p:bg>
    <p:spTree>
      <p:nvGrpSpPr>
        <p:cNvPr id="580" name="Shape 580"/>
        <p:cNvGrpSpPr/>
        <p:nvPr/>
      </p:nvGrpSpPr>
      <p:grpSpPr>
        <a:xfrm>
          <a:off x="0" y="0"/>
          <a:ext cx="0" cy="0"/>
          <a:chOff x="0" y="0"/>
          <a:chExt cx="0" cy="0"/>
        </a:xfrm>
      </p:grpSpPr>
      <p:sp>
        <p:nvSpPr>
          <p:cNvPr id="581" name="Google Shape;581;p194"/>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5">
  <p:cSld name="TITLE_2_1_1_1_2">
    <p:bg>
      <p:bgPr>
        <a:solidFill>
          <a:schemeClr val="lt1"/>
        </a:solidFill>
      </p:bgPr>
    </p:bg>
    <p:spTree>
      <p:nvGrpSpPr>
        <p:cNvPr id="582" name="Shape 582"/>
        <p:cNvGrpSpPr/>
        <p:nvPr/>
      </p:nvGrpSpPr>
      <p:grpSpPr>
        <a:xfrm>
          <a:off x="0" y="0"/>
          <a:ext cx="0" cy="0"/>
          <a:chOff x="0" y="0"/>
          <a:chExt cx="0" cy="0"/>
        </a:xfrm>
      </p:grpSpPr>
      <p:sp>
        <p:nvSpPr>
          <p:cNvPr id="583" name="Google Shape;583;p195"/>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6">
  <p:cSld name="TITLE_2_1_1_1_2_1">
    <p:bg>
      <p:bgPr>
        <a:solidFill>
          <a:schemeClr val="lt1"/>
        </a:solidFill>
      </p:bgPr>
    </p:bg>
    <p:spTree>
      <p:nvGrpSpPr>
        <p:cNvPr id="584" name="Shape 584"/>
        <p:cNvGrpSpPr/>
        <p:nvPr/>
      </p:nvGrpSpPr>
      <p:grpSpPr>
        <a:xfrm>
          <a:off x="0" y="0"/>
          <a:ext cx="0" cy="0"/>
          <a:chOff x="0" y="0"/>
          <a:chExt cx="0" cy="0"/>
        </a:xfrm>
      </p:grpSpPr>
      <p:sp>
        <p:nvSpPr>
          <p:cNvPr id="585" name="Google Shape;585;p196"/>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1">
  <p:cSld name="TITLE_2_2_1_2_1">
    <p:bg>
      <p:bgPr>
        <a:solidFill>
          <a:schemeClr val="dk1"/>
        </a:solidFill>
      </p:bgPr>
    </p:bg>
    <p:spTree>
      <p:nvGrpSpPr>
        <p:cNvPr id="586" name="Shape 586"/>
        <p:cNvGrpSpPr/>
        <p:nvPr/>
      </p:nvGrpSpPr>
      <p:grpSpPr>
        <a:xfrm>
          <a:off x="0" y="0"/>
          <a:ext cx="0" cy="0"/>
          <a:chOff x="0" y="0"/>
          <a:chExt cx="0" cy="0"/>
        </a:xfrm>
      </p:grpSpPr>
      <p:sp>
        <p:nvSpPr>
          <p:cNvPr id="587" name="Google Shape;587;p197"/>
          <p:cNvSpPr/>
          <p:nvPr/>
        </p:nvSpPr>
        <p:spPr>
          <a:xfrm>
            <a:off x="6087900" y="0"/>
            <a:ext cx="3056100" cy="41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7"/>
          <p:cNvSpPr/>
          <p:nvPr/>
        </p:nvSpPr>
        <p:spPr>
          <a:xfrm>
            <a:off x="0" y="-25"/>
            <a:ext cx="6087900" cy="514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2">
  <p:cSld name="TITLE_2_1_1_2_1">
    <p:bg>
      <p:bgPr>
        <a:solidFill>
          <a:schemeClr val="dk1"/>
        </a:solidFill>
      </p:bgPr>
    </p:bg>
    <p:spTree>
      <p:nvGrpSpPr>
        <p:cNvPr id="589" name="Shape 589"/>
        <p:cNvGrpSpPr/>
        <p:nvPr/>
      </p:nvGrpSpPr>
      <p:grpSpPr>
        <a:xfrm>
          <a:off x="0" y="0"/>
          <a:ext cx="0" cy="0"/>
          <a:chOff x="0" y="0"/>
          <a:chExt cx="0" cy="0"/>
        </a:xfrm>
      </p:grpSpPr>
      <p:sp>
        <p:nvSpPr>
          <p:cNvPr id="590" name="Google Shape;590;p198"/>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98"/>
          <p:cNvSpPr/>
          <p:nvPr/>
        </p:nvSpPr>
        <p:spPr>
          <a:xfrm>
            <a:off x="4581600" y="0"/>
            <a:ext cx="45627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3">
  <p:cSld name="TITLE_2_1_1_1_2_2">
    <p:bg>
      <p:bgPr>
        <a:solidFill>
          <a:schemeClr val="lt1"/>
        </a:solidFill>
      </p:bgPr>
    </p:bg>
    <p:spTree>
      <p:nvGrpSpPr>
        <p:cNvPr id="592" name="Shape 592"/>
        <p:cNvGrpSpPr/>
        <p:nvPr/>
      </p:nvGrpSpPr>
      <p:grpSpPr>
        <a:xfrm>
          <a:off x="0" y="0"/>
          <a:ext cx="0" cy="0"/>
          <a:chOff x="0" y="0"/>
          <a:chExt cx="0" cy="0"/>
        </a:xfrm>
      </p:grpSpPr>
      <p:sp>
        <p:nvSpPr>
          <p:cNvPr id="593" name="Google Shape;593;p199"/>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99"/>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Red / Yellow / Blue 04">
  <p:cSld name="TITLE_2_1_1_1_2_1_1">
    <p:bg>
      <p:bgPr>
        <a:solidFill>
          <a:schemeClr val="lt1"/>
        </a:solidFill>
      </p:bgPr>
    </p:bg>
    <p:spTree>
      <p:nvGrpSpPr>
        <p:cNvPr id="595" name="Shape 595"/>
        <p:cNvGrpSpPr/>
        <p:nvPr/>
      </p:nvGrpSpPr>
      <p:grpSpPr>
        <a:xfrm>
          <a:off x="0" y="0"/>
          <a:ext cx="0" cy="0"/>
          <a:chOff x="0" y="0"/>
          <a:chExt cx="0" cy="0"/>
        </a:xfrm>
      </p:grpSpPr>
      <p:sp>
        <p:nvSpPr>
          <p:cNvPr id="596" name="Google Shape;596;p200"/>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0"/>
          <p:cNvSpPr/>
          <p:nvPr/>
        </p:nvSpPr>
        <p:spPr>
          <a:xfrm>
            <a:off x="-1200" y="4109975"/>
            <a:ext cx="30585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5">
  <p:cSld name="TITLE_2_2_1_2_1_1">
    <p:bg>
      <p:bgPr>
        <a:solidFill>
          <a:schemeClr val="dk2"/>
        </a:solidFill>
      </p:bgPr>
    </p:bg>
    <p:spTree>
      <p:nvGrpSpPr>
        <p:cNvPr id="598" name="Shape 598"/>
        <p:cNvGrpSpPr/>
        <p:nvPr/>
      </p:nvGrpSpPr>
      <p:grpSpPr>
        <a:xfrm>
          <a:off x="0" y="0"/>
          <a:ext cx="0" cy="0"/>
          <a:chOff x="0" y="0"/>
          <a:chExt cx="0" cy="0"/>
        </a:xfrm>
      </p:grpSpPr>
      <p:sp>
        <p:nvSpPr>
          <p:cNvPr id="599" name="Google Shape;599;p201"/>
          <p:cNvSpPr/>
          <p:nvPr/>
        </p:nvSpPr>
        <p:spPr>
          <a:xfrm>
            <a:off x="6087900" y="0"/>
            <a:ext cx="3056100" cy="411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1"/>
          <p:cNvSpPr/>
          <p:nvPr/>
        </p:nvSpPr>
        <p:spPr>
          <a:xfrm>
            <a:off x="0" y="-25"/>
            <a:ext cx="6087900" cy="514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6">
  <p:cSld name="TITLE_2_1_1_2_1_1">
    <p:bg>
      <p:bgPr>
        <a:solidFill>
          <a:schemeClr val="dk2"/>
        </a:solidFill>
      </p:bgPr>
    </p:bg>
    <p:spTree>
      <p:nvGrpSpPr>
        <p:cNvPr id="601" name="Shape 601"/>
        <p:cNvGrpSpPr/>
        <p:nvPr/>
      </p:nvGrpSpPr>
      <p:grpSpPr>
        <a:xfrm>
          <a:off x="0" y="0"/>
          <a:ext cx="0" cy="0"/>
          <a:chOff x="0" y="0"/>
          <a:chExt cx="0" cy="0"/>
        </a:xfrm>
      </p:grpSpPr>
      <p:sp>
        <p:nvSpPr>
          <p:cNvPr id="602" name="Google Shape;602;p202"/>
          <p:cNvSpPr/>
          <p:nvPr/>
        </p:nvSpPr>
        <p:spPr>
          <a:xfrm>
            <a:off x="4562500" y="0"/>
            <a:ext cx="4581600" cy="41148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3" name="Google Shape;603;p202"/>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1">
  <p:cSld name="TITLE_1_1_1_1_1_1_1_4_1">
    <p:bg>
      <p:bgPr>
        <a:solidFill>
          <a:schemeClr val="dk1"/>
        </a:solidFill>
      </p:bgPr>
    </p:bg>
    <p:spTree>
      <p:nvGrpSpPr>
        <p:cNvPr id="68" name="Shape 68"/>
        <p:cNvGrpSpPr/>
        <p:nvPr/>
      </p:nvGrpSpPr>
      <p:grpSpPr>
        <a:xfrm>
          <a:off x="0" y="0"/>
          <a:ext cx="0" cy="0"/>
          <a:chOff x="0" y="0"/>
          <a:chExt cx="0" cy="0"/>
        </a:xfrm>
      </p:grpSpPr>
      <p:sp>
        <p:nvSpPr>
          <p:cNvPr id="69" name="Google Shape;69;p22"/>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7">
  <p:cSld name="TITLE_2_1_1_1_2_2_1">
    <p:bg>
      <p:bgPr>
        <a:solidFill>
          <a:schemeClr val="lt1"/>
        </a:solidFill>
      </p:bgPr>
    </p:bg>
    <p:spTree>
      <p:nvGrpSpPr>
        <p:cNvPr id="604" name="Shape 604"/>
        <p:cNvGrpSpPr/>
        <p:nvPr/>
      </p:nvGrpSpPr>
      <p:grpSpPr>
        <a:xfrm>
          <a:off x="0" y="0"/>
          <a:ext cx="0" cy="0"/>
          <a:chOff x="0" y="0"/>
          <a:chExt cx="0" cy="0"/>
        </a:xfrm>
      </p:grpSpPr>
      <p:sp>
        <p:nvSpPr>
          <p:cNvPr id="605" name="Google Shape;605;p203"/>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3"/>
          <p:cNvSpPr/>
          <p:nvPr/>
        </p:nvSpPr>
        <p:spPr>
          <a:xfrm>
            <a:off x="0" y="4109975"/>
            <a:ext cx="45816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8">
  <p:cSld name="TITLE_2_1_1_1_2_1_1_1">
    <p:bg>
      <p:bgPr>
        <a:solidFill>
          <a:schemeClr val="lt1"/>
        </a:solidFill>
      </p:bgPr>
    </p:bg>
    <p:spTree>
      <p:nvGrpSpPr>
        <p:cNvPr id="607" name="Shape 607"/>
        <p:cNvGrpSpPr/>
        <p:nvPr/>
      </p:nvGrpSpPr>
      <p:grpSpPr>
        <a:xfrm>
          <a:off x="0" y="0"/>
          <a:ext cx="0" cy="0"/>
          <a:chOff x="0" y="0"/>
          <a:chExt cx="0" cy="0"/>
        </a:xfrm>
      </p:grpSpPr>
      <p:sp>
        <p:nvSpPr>
          <p:cNvPr id="608" name="Google Shape;608;p204"/>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4"/>
          <p:cNvSpPr/>
          <p:nvPr/>
        </p:nvSpPr>
        <p:spPr>
          <a:xfrm>
            <a:off x="-1200" y="4109975"/>
            <a:ext cx="30585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1">
  <p:cSld name="TITLE_2_1_1_2_2">
    <p:bg>
      <p:bgPr>
        <a:solidFill>
          <a:schemeClr val="dk2"/>
        </a:solidFill>
      </p:bgPr>
    </p:bg>
    <p:spTree>
      <p:nvGrpSpPr>
        <p:cNvPr id="610" name="Shape 610"/>
        <p:cNvGrpSpPr/>
        <p:nvPr/>
      </p:nvGrpSpPr>
      <p:grpSpPr>
        <a:xfrm>
          <a:off x="0" y="0"/>
          <a:ext cx="0" cy="0"/>
          <a:chOff x="0" y="0"/>
          <a:chExt cx="0" cy="0"/>
        </a:xfrm>
      </p:grpSpPr>
      <p:sp>
        <p:nvSpPr>
          <p:cNvPr id="611" name="Google Shape;611;p205"/>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5"/>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2">
  <p:cSld name="TITLE_2_1_1_1_4">
    <p:bg>
      <p:bgPr>
        <a:solidFill>
          <a:schemeClr val="dk2"/>
        </a:solidFill>
      </p:bgPr>
    </p:bg>
    <p:spTree>
      <p:nvGrpSpPr>
        <p:cNvPr id="613" name="Shape 613"/>
        <p:cNvGrpSpPr/>
        <p:nvPr/>
      </p:nvGrpSpPr>
      <p:grpSpPr>
        <a:xfrm>
          <a:off x="0" y="0"/>
          <a:ext cx="0" cy="0"/>
          <a:chOff x="0" y="0"/>
          <a:chExt cx="0" cy="0"/>
        </a:xfrm>
      </p:grpSpPr>
      <p:sp>
        <p:nvSpPr>
          <p:cNvPr id="614" name="Google Shape;614;p206"/>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6"/>
          <p:cNvSpPr/>
          <p:nvPr/>
        </p:nvSpPr>
        <p:spPr>
          <a:xfrm>
            <a:off x="-1200" y="4109975"/>
            <a:ext cx="30585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3">
  <p:cSld name="TITLE_2_2_1_1_2_1_1">
    <p:bg>
      <p:bgPr>
        <a:solidFill>
          <a:schemeClr val="dk1"/>
        </a:solidFill>
      </p:bgPr>
    </p:bg>
    <p:spTree>
      <p:nvGrpSpPr>
        <p:cNvPr id="616" name="Shape 616"/>
        <p:cNvGrpSpPr/>
        <p:nvPr/>
      </p:nvGrpSpPr>
      <p:grpSpPr>
        <a:xfrm>
          <a:off x="0" y="0"/>
          <a:ext cx="0" cy="0"/>
          <a:chOff x="0" y="0"/>
          <a:chExt cx="0" cy="0"/>
        </a:xfrm>
      </p:grpSpPr>
      <p:sp>
        <p:nvSpPr>
          <p:cNvPr id="617" name="Google Shape;617;p207"/>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07"/>
          <p:cNvSpPr/>
          <p:nvPr/>
        </p:nvSpPr>
        <p:spPr>
          <a:xfrm>
            <a:off x="6085600" y="0"/>
            <a:ext cx="30585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4">
  <p:cSld name="TITLE_2_1_1_1_2_3_1_1">
    <p:bg>
      <p:bgPr>
        <a:solidFill>
          <a:schemeClr val="dk1"/>
        </a:solidFill>
      </p:bgPr>
    </p:bg>
    <p:spTree>
      <p:nvGrpSpPr>
        <p:cNvPr id="619" name="Shape 619"/>
        <p:cNvGrpSpPr/>
        <p:nvPr/>
      </p:nvGrpSpPr>
      <p:grpSpPr>
        <a:xfrm>
          <a:off x="0" y="0"/>
          <a:ext cx="0" cy="0"/>
          <a:chOff x="0" y="0"/>
          <a:chExt cx="0" cy="0"/>
        </a:xfrm>
      </p:grpSpPr>
      <p:sp>
        <p:nvSpPr>
          <p:cNvPr id="620" name="Google Shape;620;p208"/>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8"/>
          <p:cNvSpPr/>
          <p:nvPr/>
        </p:nvSpPr>
        <p:spPr>
          <a:xfrm>
            <a:off x="4581600" y="0"/>
            <a:ext cx="45624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5">
  <p:cSld name="TITLE_2_1_1_2_2_1">
    <p:bg>
      <p:bgPr>
        <a:solidFill>
          <a:schemeClr val="dk2"/>
        </a:solidFill>
      </p:bgPr>
    </p:bg>
    <p:spTree>
      <p:nvGrpSpPr>
        <p:cNvPr id="622" name="Shape 622"/>
        <p:cNvGrpSpPr/>
        <p:nvPr/>
      </p:nvGrpSpPr>
      <p:grpSpPr>
        <a:xfrm>
          <a:off x="0" y="0"/>
          <a:ext cx="0" cy="0"/>
          <a:chOff x="0" y="0"/>
          <a:chExt cx="0" cy="0"/>
        </a:xfrm>
      </p:grpSpPr>
      <p:sp>
        <p:nvSpPr>
          <p:cNvPr id="623" name="Google Shape;623;p209"/>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9"/>
          <p:cNvSpPr/>
          <p:nvPr/>
        </p:nvSpPr>
        <p:spPr>
          <a:xfrm>
            <a:off x="0" y="4109975"/>
            <a:ext cx="45816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6">
  <p:cSld name="TITLE_2_1_1_1_4_1">
    <p:bg>
      <p:bgPr>
        <a:solidFill>
          <a:schemeClr val="dk2"/>
        </a:solidFill>
      </p:bgPr>
    </p:bg>
    <p:spTree>
      <p:nvGrpSpPr>
        <p:cNvPr id="625" name="Shape 625"/>
        <p:cNvGrpSpPr/>
        <p:nvPr/>
      </p:nvGrpSpPr>
      <p:grpSpPr>
        <a:xfrm>
          <a:off x="0" y="0"/>
          <a:ext cx="0" cy="0"/>
          <a:chOff x="0" y="0"/>
          <a:chExt cx="0" cy="0"/>
        </a:xfrm>
      </p:grpSpPr>
      <p:sp>
        <p:nvSpPr>
          <p:cNvPr id="626" name="Google Shape;626;p210"/>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10"/>
          <p:cNvSpPr/>
          <p:nvPr/>
        </p:nvSpPr>
        <p:spPr>
          <a:xfrm>
            <a:off x="-1200" y="4109975"/>
            <a:ext cx="30585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7">
  <p:cSld name="TITLE_2_2_1_1_2_1">
    <p:bg>
      <p:bgPr>
        <a:solidFill>
          <a:schemeClr val="lt1"/>
        </a:solidFill>
      </p:bgPr>
    </p:bg>
    <p:spTree>
      <p:nvGrpSpPr>
        <p:cNvPr id="628" name="Shape 628"/>
        <p:cNvGrpSpPr/>
        <p:nvPr/>
      </p:nvGrpSpPr>
      <p:grpSpPr>
        <a:xfrm>
          <a:off x="0" y="0"/>
          <a:ext cx="0" cy="0"/>
          <a:chOff x="0" y="0"/>
          <a:chExt cx="0" cy="0"/>
        </a:xfrm>
      </p:grpSpPr>
      <p:sp>
        <p:nvSpPr>
          <p:cNvPr id="629" name="Google Shape;629;p211"/>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11"/>
          <p:cNvSpPr/>
          <p:nvPr/>
        </p:nvSpPr>
        <p:spPr>
          <a:xfrm>
            <a:off x="6085600" y="0"/>
            <a:ext cx="30585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 Blue / Red 08">
  <p:cSld name="TITLE_1_1_1_1">
    <p:bg>
      <p:bgPr>
        <a:solidFill>
          <a:schemeClr val="lt1"/>
        </a:solidFill>
      </p:bgPr>
    </p:bg>
    <p:spTree>
      <p:nvGrpSpPr>
        <p:cNvPr id="631" name="Shape 631"/>
        <p:cNvGrpSpPr/>
        <p:nvPr/>
      </p:nvGrpSpPr>
      <p:grpSpPr>
        <a:xfrm>
          <a:off x="0" y="0"/>
          <a:ext cx="0" cy="0"/>
          <a:chOff x="0" y="0"/>
          <a:chExt cx="0" cy="0"/>
        </a:xfrm>
      </p:grpSpPr>
      <p:sp>
        <p:nvSpPr>
          <p:cNvPr id="632" name="Google Shape;632;p212"/>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2"/>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2">
  <p:cSld name="TITLE_1_1_1_1_1_1_1_1_3_1">
    <p:bg>
      <p:bgPr>
        <a:solidFill>
          <a:schemeClr val="dk1"/>
        </a:solidFill>
      </p:bgPr>
    </p:bg>
    <p:spTree>
      <p:nvGrpSpPr>
        <p:cNvPr id="70" name="Shape 70"/>
        <p:cNvGrpSpPr/>
        <p:nvPr/>
      </p:nvGrpSpPr>
      <p:grpSpPr>
        <a:xfrm>
          <a:off x="0" y="0"/>
          <a:ext cx="0" cy="0"/>
          <a:chOff x="0" y="0"/>
          <a:chExt cx="0" cy="0"/>
        </a:xfrm>
      </p:grpSpPr>
      <p:sp>
        <p:nvSpPr>
          <p:cNvPr id="71" name="Google Shape;71;p23"/>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3">
  <p:cSld name="TITLE_1_1_1_1_1_2_1_1">
    <p:bg>
      <p:bgPr>
        <a:solidFill>
          <a:schemeClr val="dk1"/>
        </a:solidFill>
      </p:bgPr>
    </p:bg>
    <p:spTree>
      <p:nvGrpSpPr>
        <p:cNvPr id="72" name="Shape 72"/>
        <p:cNvGrpSpPr/>
        <p:nvPr/>
      </p:nvGrpSpPr>
      <p:grpSpPr>
        <a:xfrm>
          <a:off x="0" y="0"/>
          <a:ext cx="0" cy="0"/>
          <a:chOff x="0" y="0"/>
          <a:chExt cx="0" cy="0"/>
        </a:xfrm>
      </p:grpSpPr>
      <p:sp>
        <p:nvSpPr>
          <p:cNvPr id="73" name="Google Shape;73;p24"/>
          <p:cNvSpPr/>
          <p:nvPr/>
        </p:nvSpPr>
        <p:spPr>
          <a:xfrm>
            <a:off x="0" y="0"/>
            <a:ext cx="30561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4">
  <p:cSld name="TITLE_1_1_1_1_1_1_1_3_1_1">
    <p:bg>
      <p:bgPr>
        <a:solidFill>
          <a:schemeClr val="accent1"/>
        </a:solidFill>
      </p:bgPr>
    </p:bg>
    <p:spTree>
      <p:nvGrpSpPr>
        <p:cNvPr id="74" name="Shape 74"/>
        <p:cNvGrpSpPr/>
        <p:nvPr/>
      </p:nvGrpSpPr>
      <p:grpSpPr>
        <a:xfrm>
          <a:off x="0" y="0"/>
          <a:ext cx="0" cy="0"/>
          <a:chOff x="0" y="0"/>
          <a:chExt cx="0" cy="0"/>
        </a:xfrm>
      </p:grpSpPr>
      <p:sp>
        <p:nvSpPr>
          <p:cNvPr id="75" name="Google Shape;75;p25"/>
          <p:cNvSpPr/>
          <p:nvPr/>
        </p:nvSpPr>
        <p:spPr>
          <a:xfrm>
            <a:off x="0" y="0"/>
            <a:ext cx="6099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5"/>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25"/>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5">
  <p:cSld name="TITLE_1_1_1_1_1_1_1_1_2_1_1">
    <p:bg>
      <p:bgPr>
        <a:solidFill>
          <a:schemeClr val="accent1"/>
        </a:solidFill>
      </p:bgPr>
    </p:bg>
    <p:spTree>
      <p:nvGrpSpPr>
        <p:cNvPr id="78" name="Shape 78"/>
        <p:cNvGrpSpPr/>
        <p:nvPr/>
      </p:nvGrpSpPr>
      <p:grpSpPr>
        <a:xfrm>
          <a:off x="0" y="0"/>
          <a:ext cx="0" cy="0"/>
          <a:chOff x="0" y="0"/>
          <a:chExt cx="0" cy="0"/>
        </a:xfrm>
      </p:grpSpPr>
      <p:sp>
        <p:nvSpPr>
          <p:cNvPr id="79" name="Google Shape;79;p26"/>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6"/>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26"/>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06">
  <p:cSld name="TITLE_1_1_1_1_1_3_1">
    <p:bg>
      <p:bgPr>
        <a:solidFill>
          <a:schemeClr val="accent1"/>
        </a:solidFill>
      </p:bgPr>
    </p:bg>
    <p:spTree>
      <p:nvGrpSpPr>
        <p:cNvPr id="82" name="Shape 82"/>
        <p:cNvGrpSpPr/>
        <p:nvPr/>
      </p:nvGrpSpPr>
      <p:grpSpPr>
        <a:xfrm>
          <a:off x="0" y="0"/>
          <a:ext cx="0" cy="0"/>
          <a:chOff x="0" y="0"/>
          <a:chExt cx="0" cy="0"/>
        </a:xfrm>
      </p:grpSpPr>
      <p:sp>
        <p:nvSpPr>
          <p:cNvPr id="83" name="Google Shape;83;p27"/>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7"/>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27"/>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1">
  <p:cSld name="TITLE_1_1_1_1_1_1_1">
    <p:bg>
      <p:bgPr>
        <a:solidFill>
          <a:schemeClr val="dk2"/>
        </a:solidFill>
      </p:bgPr>
    </p:bg>
    <p:spTree>
      <p:nvGrpSpPr>
        <p:cNvPr id="86" name="Shape 86"/>
        <p:cNvGrpSpPr/>
        <p:nvPr/>
      </p:nvGrpSpPr>
      <p:grpSpPr>
        <a:xfrm>
          <a:off x="0" y="0"/>
          <a:ext cx="0" cy="0"/>
          <a:chOff x="0" y="0"/>
          <a:chExt cx="0" cy="0"/>
        </a:xfrm>
      </p:grpSpPr>
      <p:sp>
        <p:nvSpPr>
          <p:cNvPr id="87" name="Google Shape;87;p28"/>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8"/>
          <p:cNvSpPr/>
          <p:nvPr/>
        </p:nvSpPr>
        <p:spPr>
          <a:xfrm>
            <a:off x="6099900" y="0"/>
            <a:ext cx="30441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2">
  <p:cSld name="TITLE_1_1_1_1_1_1_1_1">
    <p:bg>
      <p:bgPr>
        <a:solidFill>
          <a:schemeClr val="dk2"/>
        </a:solidFill>
      </p:bgPr>
    </p:bg>
    <p:spTree>
      <p:nvGrpSpPr>
        <p:cNvPr id="89" name="Shape 89"/>
        <p:cNvGrpSpPr/>
        <p:nvPr/>
      </p:nvGrpSpPr>
      <p:grpSpPr>
        <a:xfrm>
          <a:off x="0" y="0"/>
          <a:ext cx="0" cy="0"/>
          <a:chOff x="0" y="0"/>
          <a:chExt cx="0" cy="0"/>
        </a:xfrm>
      </p:grpSpPr>
      <p:sp>
        <p:nvSpPr>
          <p:cNvPr id="90" name="Google Shape;90;p29"/>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9"/>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3">
  <p:cSld name="TITLE_1_1_1_1_1_1_1_1_2">
    <p:bg>
      <p:bgPr>
        <a:solidFill>
          <a:schemeClr val="accent1"/>
        </a:solidFill>
      </p:bgPr>
    </p:bg>
    <p:spTree>
      <p:nvGrpSpPr>
        <p:cNvPr id="92" name="Shape 92"/>
        <p:cNvGrpSpPr/>
        <p:nvPr/>
      </p:nvGrpSpPr>
      <p:grpSpPr>
        <a:xfrm>
          <a:off x="0" y="0"/>
          <a:ext cx="0" cy="0"/>
          <a:chOff x="0" y="0"/>
          <a:chExt cx="0" cy="0"/>
        </a:xfrm>
      </p:grpSpPr>
      <p:sp>
        <p:nvSpPr>
          <p:cNvPr id="93" name="Google Shape;93;p30"/>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0"/>
          <p:cNvSpPr/>
          <p:nvPr/>
        </p:nvSpPr>
        <p:spPr>
          <a:xfrm>
            <a:off x="75" y="0"/>
            <a:ext cx="45816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5" name="Google Shape;95;p30"/>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30"/>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4">
  <p:cSld name="TITLE_1_1_1_1_1_3">
    <p:bg>
      <p:bgPr>
        <a:solidFill>
          <a:schemeClr val="accent1"/>
        </a:solidFill>
      </p:bgPr>
    </p:bg>
    <p:spTree>
      <p:nvGrpSpPr>
        <p:cNvPr id="97" name="Shape 97"/>
        <p:cNvGrpSpPr/>
        <p:nvPr/>
      </p:nvGrpSpPr>
      <p:grpSpPr>
        <a:xfrm>
          <a:off x="0" y="0"/>
          <a:ext cx="0" cy="0"/>
          <a:chOff x="0" y="0"/>
          <a:chExt cx="0" cy="0"/>
        </a:xfrm>
      </p:grpSpPr>
      <p:sp>
        <p:nvSpPr>
          <p:cNvPr id="98" name="Google Shape;98;p31"/>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1"/>
          <p:cNvSpPr/>
          <p:nvPr/>
        </p:nvSpPr>
        <p:spPr>
          <a:xfrm>
            <a:off x="0" y="4109975"/>
            <a:ext cx="30561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 name="Google Shape;100;p31"/>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31"/>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5">
  <p:cSld name="TITLE_1_1_1_1_1_1_1_4">
    <p:bg>
      <p:bgPr>
        <a:solidFill>
          <a:schemeClr val="dk1"/>
        </a:solidFill>
      </p:bgPr>
    </p:bg>
    <p:spTree>
      <p:nvGrpSpPr>
        <p:cNvPr id="102" name="Shape 102"/>
        <p:cNvGrpSpPr/>
        <p:nvPr/>
      </p:nvGrpSpPr>
      <p:grpSpPr>
        <a:xfrm>
          <a:off x="0" y="0"/>
          <a:ext cx="0" cy="0"/>
          <a:chOff x="0" y="0"/>
          <a:chExt cx="0" cy="0"/>
        </a:xfrm>
      </p:grpSpPr>
      <p:sp>
        <p:nvSpPr>
          <p:cNvPr id="103" name="Google Shape;103;p32"/>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2"/>
          <p:cNvSpPr/>
          <p:nvPr/>
        </p:nvSpPr>
        <p:spPr>
          <a:xfrm>
            <a:off x="6099900" y="0"/>
            <a:ext cx="30441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6">
  <p:cSld name="TITLE_1_1_1_1_1_1_1_1_4">
    <p:bg>
      <p:bgPr>
        <a:solidFill>
          <a:schemeClr val="dk1"/>
        </a:solidFill>
      </p:bgPr>
    </p:bg>
    <p:spTree>
      <p:nvGrpSpPr>
        <p:cNvPr id="105" name="Shape 105"/>
        <p:cNvGrpSpPr/>
        <p:nvPr/>
      </p:nvGrpSpPr>
      <p:grpSpPr>
        <a:xfrm>
          <a:off x="0" y="0"/>
          <a:ext cx="0" cy="0"/>
          <a:chOff x="0" y="0"/>
          <a:chExt cx="0" cy="0"/>
        </a:xfrm>
      </p:grpSpPr>
      <p:sp>
        <p:nvSpPr>
          <p:cNvPr id="106" name="Google Shape;106;p33"/>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3"/>
          <p:cNvSpPr/>
          <p:nvPr/>
        </p:nvSpPr>
        <p:spPr>
          <a:xfrm>
            <a:off x="4581600" y="0"/>
            <a:ext cx="45624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7">
  <p:cSld name="TITLE_1_1_1_1_1_1_1_1_2_1">
    <p:bg>
      <p:bgPr>
        <a:solidFill>
          <a:schemeClr val="accent1"/>
        </a:solidFill>
      </p:bgPr>
    </p:bg>
    <p:spTree>
      <p:nvGrpSpPr>
        <p:cNvPr id="108" name="Shape 108"/>
        <p:cNvGrpSpPr/>
        <p:nvPr/>
      </p:nvGrpSpPr>
      <p:grpSpPr>
        <a:xfrm>
          <a:off x="0" y="0"/>
          <a:ext cx="0" cy="0"/>
          <a:chOff x="0" y="0"/>
          <a:chExt cx="0" cy="0"/>
        </a:xfrm>
      </p:grpSpPr>
      <p:sp>
        <p:nvSpPr>
          <p:cNvPr id="109" name="Google Shape;109;p34"/>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4"/>
          <p:cNvSpPr/>
          <p:nvPr/>
        </p:nvSpPr>
        <p:spPr>
          <a:xfrm>
            <a:off x="75" y="0"/>
            <a:ext cx="45816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1" name="Google Shape;111;p34"/>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34"/>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Yellow 08">
  <p:cSld name="TITLE_1_1_1_1_1_3_3">
    <p:bg>
      <p:bgPr>
        <a:solidFill>
          <a:schemeClr val="accent1"/>
        </a:solidFill>
      </p:bgPr>
    </p:bg>
    <p:spTree>
      <p:nvGrpSpPr>
        <p:cNvPr id="113" name="Shape 113"/>
        <p:cNvGrpSpPr/>
        <p:nvPr/>
      </p:nvGrpSpPr>
      <p:grpSpPr>
        <a:xfrm>
          <a:off x="0" y="0"/>
          <a:ext cx="0" cy="0"/>
          <a:chOff x="0" y="0"/>
          <a:chExt cx="0" cy="0"/>
        </a:xfrm>
      </p:grpSpPr>
      <p:sp>
        <p:nvSpPr>
          <p:cNvPr id="114" name="Google Shape;114;p35"/>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5"/>
          <p:cNvSpPr/>
          <p:nvPr/>
        </p:nvSpPr>
        <p:spPr>
          <a:xfrm>
            <a:off x="0" y="4109975"/>
            <a:ext cx="30561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6" name="Google Shape;116;p35"/>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35"/>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1">
  <p:cSld name="TITLE_1_1_1_1_1_1_1_3">
    <p:bg>
      <p:bgPr>
        <a:solidFill>
          <a:schemeClr val="lt1"/>
        </a:solidFill>
      </p:bgPr>
    </p:bg>
    <p:spTree>
      <p:nvGrpSpPr>
        <p:cNvPr id="118" name="Shape 118"/>
        <p:cNvGrpSpPr/>
        <p:nvPr/>
      </p:nvGrpSpPr>
      <p:grpSpPr>
        <a:xfrm>
          <a:off x="0" y="0"/>
          <a:ext cx="0" cy="0"/>
          <a:chOff x="0" y="0"/>
          <a:chExt cx="0" cy="0"/>
        </a:xfrm>
      </p:grpSpPr>
      <p:sp>
        <p:nvSpPr>
          <p:cNvPr id="119" name="Google Shape;119;p36"/>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6"/>
          <p:cNvSpPr/>
          <p:nvPr/>
        </p:nvSpPr>
        <p:spPr>
          <a:xfrm>
            <a:off x="6099900" y="0"/>
            <a:ext cx="30441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2">
  <p:cSld name="TITLE_1_1_1_1_1_1_1_1_3">
    <p:bg>
      <p:bgPr>
        <a:solidFill>
          <a:schemeClr val="lt1"/>
        </a:solidFill>
      </p:bgPr>
    </p:bg>
    <p:spTree>
      <p:nvGrpSpPr>
        <p:cNvPr id="121" name="Shape 121"/>
        <p:cNvGrpSpPr/>
        <p:nvPr/>
      </p:nvGrpSpPr>
      <p:grpSpPr>
        <a:xfrm>
          <a:off x="0" y="0"/>
          <a:ext cx="0" cy="0"/>
          <a:chOff x="0" y="0"/>
          <a:chExt cx="0" cy="0"/>
        </a:xfrm>
      </p:grpSpPr>
      <p:sp>
        <p:nvSpPr>
          <p:cNvPr id="122" name="Google Shape;122;p37"/>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7"/>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3">
  <p:cSld name="TITLE_1_1_1_1_1_1_1_1_2_1_2">
    <p:bg>
      <p:bgPr>
        <a:solidFill>
          <a:schemeClr val="accent1"/>
        </a:solidFill>
      </p:bgPr>
    </p:bg>
    <p:spTree>
      <p:nvGrpSpPr>
        <p:cNvPr id="124" name="Shape 124"/>
        <p:cNvGrpSpPr/>
        <p:nvPr/>
      </p:nvGrpSpPr>
      <p:grpSpPr>
        <a:xfrm>
          <a:off x="0" y="0"/>
          <a:ext cx="0" cy="0"/>
          <a:chOff x="0" y="0"/>
          <a:chExt cx="0" cy="0"/>
        </a:xfrm>
      </p:grpSpPr>
      <p:sp>
        <p:nvSpPr>
          <p:cNvPr id="125" name="Google Shape;125;p38"/>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8"/>
          <p:cNvSpPr/>
          <p:nvPr/>
        </p:nvSpPr>
        <p:spPr>
          <a:xfrm>
            <a:off x="0" y="4109975"/>
            <a:ext cx="45816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7" name="Google Shape;127;p38"/>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38"/>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4">
  <p:cSld name="TITLE_1_1_1_1_1_3_2">
    <p:bg>
      <p:bgPr>
        <a:solidFill>
          <a:schemeClr val="accent1"/>
        </a:solidFill>
      </p:bgPr>
    </p:bg>
    <p:spTree>
      <p:nvGrpSpPr>
        <p:cNvPr id="129" name="Shape 129"/>
        <p:cNvGrpSpPr/>
        <p:nvPr/>
      </p:nvGrpSpPr>
      <p:grpSpPr>
        <a:xfrm>
          <a:off x="0" y="0"/>
          <a:ext cx="0" cy="0"/>
          <a:chOff x="0" y="0"/>
          <a:chExt cx="0" cy="0"/>
        </a:xfrm>
      </p:grpSpPr>
      <p:sp>
        <p:nvSpPr>
          <p:cNvPr id="130" name="Google Shape;130;p39"/>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9"/>
          <p:cNvSpPr/>
          <p:nvPr/>
        </p:nvSpPr>
        <p:spPr>
          <a:xfrm>
            <a:off x="0" y="4109975"/>
            <a:ext cx="30561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2" name="Google Shape;132;p39"/>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39"/>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5">
  <p:cSld name="TITLE_1_1_1_1_1_1_1_3_2">
    <p:bg>
      <p:bgPr>
        <a:solidFill>
          <a:schemeClr val="dk1"/>
        </a:solidFill>
      </p:bgPr>
    </p:bg>
    <p:spTree>
      <p:nvGrpSpPr>
        <p:cNvPr id="134" name="Shape 134"/>
        <p:cNvGrpSpPr/>
        <p:nvPr/>
      </p:nvGrpSpPr>
      <p:grpSpPr>
        <a:xfrm>
          <a:off x="0" y="0"/>
          <a:ext cx="0" cy="0"/>
          <a:chOff x="0" y="0"/>
          <a:chExt cx="0" cy="0"/>
        </a:xfrm>
      </p:grpSpPr>
      <p:sp>
        <p:nvSpPr>
          <p:cNvPr id="135" name="Google Shape;135;p40"/>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0"/>
          <p:cNvSpPr/>
          <p:nvPr/>
        </p:nvSpPr>
        <p:spPr>
          <a:xfrm>
            <a:off x="6099900" y="0"/>
            <a:ext cx="30441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6">
  <p:cSld name="TITLE_1_1_1_1_1_1_1_1_3_3">
    <p:bg>
      <p:bgPr>
        <a:solidFill>
          <a:schemeClr val="dk1"/>
        </a:solidFill>
      </p:bgPr>
    </p:bg>
    <p:spTree>
      <p:nvGrpSpPr>
        <p:cNvPr id="137" name="Shape 137"/>
        <p:cNvGrpSpPr/>
        <p:nvPr/>
      </p:nvGrpSpPr>
      <p:grpSpPr>
        <a:xfrm>
          <a:off x="0" y="0"/>
          <a:ext cx="0" cy="0"/>
          <a:chOff x="0" y="0"/>
          <a:chExt cx="0" cy="0"/>
        </a:xfrm>
      </p:grpSpPr>
      <p:sp>
        <p:nvSpPr>
          <p:cNvPr id="138" name="Google Shape;138;p41"/>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1"/>
          <p:cNvSpPr/>
          <p:nvPr/>
        </p:nvSpPr>
        <p:spPr>
          <a:xfrm>
            <a:off x="4581600" y="0"/>
            <a:ext cx="45624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7">
  <p:cSld name="TITLE_1_1_1_1_1_1_1_1_2_1_2_2">
    <p:bg>
      <p:bgPr>
        <a:solidFill>
          <a:schemeClr val="accent1"/>
        </a:solidFill>
      </p:bgPr>
    </p:bg>
    <p:spTree>
      <p:nvGrpSpPr>
        <p:cNvPr id="140" name="Shape 140"/>
        <p:cNvGrpSpPr/>
        <p:nvPr/>
      </p:nvGrpSpPr>
      <p:grpSpPr>
        <a:xfrm>
          <a:off x="0" y="0"/>
          <a:ext cx="0" cy="0"/>
          <a:chOff x="0" y="0"/>
          <a:chExt cx="0" cy="0"/>
        </a:xfrm>
      </p:grpSpPr>
      <p:sp>
        <p:nvSpPr>
          <p:cNvPr id="141" name="Google Shape;141;p42"/>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2"/>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3" name="Google Shape;143;p42"/>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42"/>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Red 08">
  <p:cSld name="TITLE_1_1_1_1_1_3_2_2">
    <p:bg>
      <p:bgPr>
        <a:solidFill>
          <a:schemeClr val="accent1"/>
        </a:solidFill>
      </p:bgPr>
    </p:bg>
    <p:spTree>
      <p:nvGrpSpPr>
        <p:cNvPr id="145" name="Shape 145"/>
        <p:cNvGrpSpPr/>
        <p:nvPr/>
      </p:nvGrpSpPr>
      <p:grpSpPr>
        <a:xfrm>
          <a:off x="0" y="0"/>
          <a:ext cx="0" cy="0"/>
          <a:chOff x="0" y="0"/>
          <a:chExt cx="0" cy="0"/>
        </a:xfrm>
      </p:grpSpPr>
      <p:sp>
        <p:nvSpPr>
          <p:cNvPr id="146" name="Google Shape;146;p43"/>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3"/>
          <p:cNvSpPr/>
          <p:nvPr/>
        </p:nvSpPr>
        <p:spPr>
          <a:xfrm>
            <a:off x="0" y="4109975"/>
            <a:ext cx="30561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8" name="Google Shape;148;p43"/>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43"/>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1">
  <p:cSld name="TITLE_1_1_1_1_1_1_1_3_1">
    <p:bg>
      <p:bgPr>
        <a:solidFill>
          <a:schemeClr val="lt2"/>
        </a:solidFill>
      </p:bgPr>
    </p:bg>
    <p:spTree>
      <p:nvGrpSpPr>
        <p:cNvPr id="150" name="Shape 150"/>
        <p:cNvGrpSpPr/>
        <p:nvPr/>
      </p:nvGrpSpPr>
      <p:grpSpPr>
        <a:xfrm>
          <a:off x="0" y="0"/>
          <a:ext cx="0" cy="0"/>
          <a:chOff x="0" y="0"/>
          <a:chExt cx="0" cy="0"/>
        </a:xfrm>
      </p:grpSpPr>
      <p:sp>
        <p:nvSpPr>
          <p:cNvPr id="151" name="Google Shape;151;p44"/>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4"/>
          <p:cNvSpPr/>
          <p:nvPr/>
        </p:nvSpPr>
        <p:spPr>
          <a:xfrm>
            <a:off x="6099900" y="0"/>
            <a:ext cx="30441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2">
  <p:cSld name="TITLE_1_1_1_1_1_1_1_1_3_2">
    <p:bg>
      <p:bgPr>
        <a:solidFill>
          <a:schemeClr val="lt2"/>
        </a:solidFill>
      </p:bgPr>
    </p:bg>
    <p:spTree>
      <p:nvGrpSpPr>
        <p:cNvPr id="153" name="Shape 153"/>
        <p:cNvGrpSpPr/>
        <p:nvPr/>
      </p:nvGrpSpPr>
      <p:grpSpPr>
        <a:xfrm>
          <a:off x="0" y="0"/>
          <a:ext cx="0" cy="0"/>
          <a:chOff x="0" y="0"/>
          <a:chExt cx="0" cy="0"/>
        </a:xfrm>
      </p:grpSpPr>
      <p:sp>
        <p:nvSpPr>
          <p:cNvPr id="154" name="Google Shape;154;p45"/>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5"/>
          <p:cNvSpPr/>
          <p:nvPr/>
        </p:nvSpPr>
        <p:spPr>
          <a:xfrm>
            <a:off x="4581600" y="0"/>
            <a:ext cx="4562400" cy="41100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3">
  <p:cSld name="TITLE_1_1_1_1_1_1_1_1_2_1_2_1">
    <p:bg>
      <p:bgPr>
        <a:solidFill>
          <a:schemeClr val="accent1"/>
        </a:solidFill>
      </p:bgPr>
    </p:bg>
    <p:spTree>
      <p:nvGrpSpPr>
        <p:cNvPr id="156" name="Shape 156"/>
        <p:cNvGrpSpPr/>
        <p:nvPr/>
      </p:nvGrpSpPr>
      <p:grpSpPr>
        <a:xfrm>
          <a:off x="0" y="0"/>
          <a:ext cx="0" cy="0"/>
          <a:chOff x="0" y="0"/>
          <a:chExt cx="0" cy="0"/>
        </a:xfrm>
      </p:grpSpPr>
      <p:sp>
        <p:nvSpPr>
          <p:cNvPr id="157" name="Google Shape;157;p46"/>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6"/>
          <p:cNvSpPr/>
          <p:nvPr/>
        </p:nvSpPr>
        <p:spPr>
          <a:xfrm>
            <a:off x="0" y="4109975"/>
            <a:ext cx="45816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9" name="Google Shape;159;p46"/>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46"/>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4">
  <p:cSld name="TITLE_1_1_1_1_1_3_2_1">
    <p:bg>
      <p:bgPr>
        <a:solidFill>
          <a:schemeClr val="accent1"/>
        </a:solidFill>
      </p:bgPr>
    </p:bg>
    <p:spTree>
      <p:nvGrpSpPr>
        <p:cNvPr id="161" name="Shape 161"/>
        <p:cNvGrpSpPr/>
        <p:nvPr/>
      </p:nvGrpSpPr>
      <p:grpSpPr>
        <a:xfrm>
          <a:off x="0" y="0"/>
          <a:ext cx="0" cy="0"/>
          <a:chOff x="0" y="0"/>
          <a:chExt cx="0" cy="0"/>
        </a:xfrm>
      </p:grpSpPr>
      <p:sp>
        <p:nvSpPr>
          <p:cNvPr id="162" name="Google Shape;162;p47"/>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7"/>
          <p:cNvSpPr/>
          <p:nvPr/>
        </p:nvSpPr>
        <p:spPr>
          <a:xfrm>
            <a:off x="0" y="4109975"/>
            <a:ext cx="30561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4" name="Google Shape;164;p47"/>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47"/>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5">
  <p:cSld name="TITLE_1_1_1_1_1_1_1_3_1_2">
    <p:bg>
      <p:bgPr>
        <a:solidFill>
          <a:schemeClr val="dk1"/>
        </a:solidFill>
      </p:bgPr>
    </p:bg>
    <p:spTree>
      <p:nvGrpSpPr>
        <p:cNvPr id="166" name="Shape 166"/>
        <p:cNvGrpSpPr/>
        <p:nvPr/>
      </p:nvGrpSpPr>
      <p:grpSpPr>
        <a:xfrm>
          <a:off x="0" y="0"/>
          <a:ext cx="0" cy="0"/>
          <a:chOff x="0" y="0"/>
          <a:chExt cx="0" cy="0"/>
        </a:xfrm>
      </p:grpSpPr>
      <p:sp>
        <p:nvSpPr>
          <p:cNvPr id="167" name="Google Shape;167;p48"/>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8"/>
          <p:cNvSpPr/>
          <p:nvPr/>
        </p:nvSpPr>
        <p:spPr>
          <a:xfrm>
            <a:off x="6099900" y="0"/>
            <a:ext cx="3044100" cy="41100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6">
  <p:cSld name="TITLE_1_1_1_1_1_1_1_1_3_2_1">
    <p:bg>
      <p:bgPr>
        <a:solidFill>
          <a:schemeClr val="dk1"/>
        </a:solidFill>
      </p:bgPr>
    </p:bg>
    <p:spTree>
      <p:nvGrpSpPr>
        <p:cNvPr id="169" name="Shape 169"/>
        <p:cNvGrpSpPr/>
        <p:nvPr/>
      </p:nvGrpSpPr>
      <p:grpSpPr>
        <a:xfrm>
          <a:off x="0" y="0"/>
          <a:ext cx="0" cy="0"/>
          <a:chOff x="0" y="0"/>
          <a:chExt cx="0" cy="0"/>
        </a:xfrm>
      </p:grpSpPr>
      <p:sp>
        <p:nvSpPr>
          <p:cNvPr id="170" name="Google Shape;170;p49"/>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9"/>
          <p:cNvSpPr/>
          <p:nvPr/>
        </p:nvSpPr>
        <p:spPr>
          <a:xfrm>
            <a:off x="4581600" y="0"/>
            <a:ext cx="4562400" cy="41100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7">
  <p:cSld name="TITLE_1_1_1_1_1_1_1_1_2_1_2_1_1">
    <p:bg>
      <p:bgPr>
        <a:solidFill>
          <a:schemeClr val="accent1"/>
        </a:solidFill>
      </p:bgPr>
    </p:bg>
    <p:spTree>
      <p:nvGrpSpPr>
        <p:cNvPr id="172" name="Shape 172"/>
        <p:cNvGrpSpPr/>
        <p:nvPr/>
      </p:nvGrpSpPr>
      <p:grpSpPr>
        <a:xfrm>
          <a:off x="0" y="0"/>
          <a:ext cx="0" cy="0"/>
          <a:chOff x="0" y="0"/>
          <a:chExt cx="0" cy="0"/>
        </a:xfrm>
      </p:grpSpPr>
      <p:sp>
        <p:nvSpPr>
          <p:cNvPr id="173" name="Google Shape;173;p50"/>
          <p:cNvSpPr/>
          <p:nvPr/>
        </p:nvSpPr>
        <p:spPr>
          <a:xfrm>
            <a:off x="0" y="0"/>
            <a:ext cx="458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0"/>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5" name="Google Shape;175;p50"/>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50"/>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Blue / Light Blue 08">
  <p:cSld name="TITLE_1_1_1_1_1_3_2_1_1">
    <p:bg>
      <p:bgPr>
        <a:solidFill>
          <a:schemeClr val="accent1"/>
        </a:solidFill>
      </p:bgPr>
    </p:bg>
    <p:spTree>
      <p:nvGrpSpPr>
        <p:cNvPr id="177" name="Shape 177"/>
        <p:cNvGrpSpPr/>
        <p:nvPr/>
      </p:nvGrpSpPr>
      <p:grpSpPr>
        <a:xfrm>
          <a:off x="0" y="0"/>
          <a:ext cx="0" cy="0"/>
          <a:chOff x="0" y="0"/>
          <a:chExt cx="0" cy="0"/>
        </a:xfrm>
      </p:grpSpPr>
      <p:sp>
        <p:nvSpPr>
          <p:cNvPr id="178" name="Google Shape;178;p51"/>
          <p:cNvSpPr/>
          <p:nvPr/>
        </p:nvSpPr>
        <p:spPr>
          <a:xfrm>
            <a:off x="0" y="0"/>
            <a:ext cx="3056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1"/>
          <p:cNvSpPr/>
          <p:nvPr/>
        </p:nvSpPr>
        <p:spPr>
          <a:xfrm>
            <a:off x="0" y="4109975"/>
            <a:ext cx="30561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0" name="Google Shape;180;p51"/>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51"/>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1">
  <p:cSld name="TITLE_1_1_1_1_1_1_1_2">
    <p:bg>
      <p:bgPr>
        <a:solidFill>
          <a:schemeClr val="lt1"/>
        </a:solidFill>
      </p:bgPr>
    </p:bg>
    <p:spTree>
      <p:nvGrpSpPr>
        <p:cNvPr id="182" name="Shape 182"/>
        <p:cNvGrpSpPr/>
        <p:nvPr/>
      </p:nvGrpSpPr>
      <p:grpSpPr>
        <a:xfrm>
          <a:off x="0" y="0"/>
          <a:ext cx="0" cy="0"/>
          <a:chOff x="0" y="0"/>
          <a:chExt cx="0" cy="0"/>
        </a:xfrm>
      </p:grpSpPr>
      <p:sp>
        <p:nvSpPr>
          <p:cNvPr id="183" name="Google Shape;183;p52"/>
          <p:cNvSpPr/>
          <p:nvPr/>
        </p:nvSpPr>
        <p:spPr>
          <a:xfrm>
            <a:off x="0" y="0"/>
            <a:ext cx="609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2"/>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2">
  <p:cSld name="TITLE_1_1_1_1_1_1_1_1_1">
    <p:bg>
      <p:bgPr>
        <a:solidFill>
          <a:schemeClr val="lt1"/>
        </a:solidFill>
      </p:bgPr>
    </p:bg>
    <p:spTree>
      <p:nvGrpSpPr>
        <p:cNvPr id="185" name="Shape 185"/>
        <p:cNvGrpSpPr/>
        <p:nvPr/>
      </p:nvGrpSpPr>
      <p:grpSpPr>
        <a:xfrm>
          <a:off x="0" y="0"/>
          <a:ext cx="0" cy="0"/>
          <a:chOff x="0" y="0"/>
          <a:chExt cx="0" cy="0"/>
        </a:xfrm>
      </p:grpSpPr>
      <p:sp>
        <p:nvSpPr>
          <p:cNvPr id="186" name="Google Shape;186;p53"/>
          <p:cNvSpPr/>
          <p:nvPr/>
        </p:nvSpPr>
        <p:spPr>
          <a:xfrm>
            <a:off x="0" y="0"/>
            <a:ext cx="4581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3">
  <p:cSld name="TITLE_1_1_1_1_2">
    <p:bg>
      <p:bgPr>
        <a:solidFill>
          <a:schemeClr val="accent1"/>
        </a:solidFill>
      </p:bgPr>
    </p:bg>
    <p:spTree>
      <p:nvGrpSpPr>
        <p:cNvPr id="187" name="Shape 187"/>
        <p:cNvGrpSpPr/>
        <p:nvPr/>
      </p:nvGrpSpPr>
      <p:grpSpPr>
        <a:xfrm>
          <a:off x="0" y="0"/>
          <a:ext cx="0" cy="0"/>
          <a:chOff x="0" y="0"/>
          <a:chExt cx="0" cy="0"/>
        </a:xfrm>
      </p:grpSpPr>
      <p:sp>
        <p:nvSpPr>
          <p:cNvPr id="188" name="Google Shape;188;p54"/>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4"/>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54"/>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 Red 04">
  <p:cSld name="TITLE_1_1_1_1_1_1">
    <p:bg>
      <p:bgPr>
        <a:solidFill>
          <a:schemeClr val="accent1"/>
        </a:solidFill>
      </p:bgPr>
    </p:bg>
    <p:spTree>
      <p:nvGrpSpPr>
        <p:cNvPr id="191" name="Shape 191"/>
        <p:cNvGrpSpPr/>
        <p:nvPr/>
      </p:nvGrpSpPr>
      <p:grpSpPr>
        <a:xfrm>
          <a:off x="0" y="0"/>
          <a:ext cx="0" cy="0"/>
          <a:chOff x="0" y="0"/>
          <a:chExt cx="0" cy="0"/>
        </a:xfrm>
      </p:grpSpPr>
      <p:sp>
        <p:nvSpPr>
          <p:cNvPr id="192" name="Google Shape;192;p55"/>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5"/>
          <p:cNvSpPr/>
          <p:nvPr/>
        </p:nvSpPr>
        <p:spPr>
          <a:xfrm>
            <a:off x="8030225" y="4608358"/>
            <a:ext cx="594000" cy="54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55"/>
          <p:cNvPicPr preferRelativeResize="0"/>
          <p:nvPr/>
        </p:nvPicPr>
        <p:blipFill rotWithShape="1">
          <a:blip r:embed="rId2">
            <a:alphaModFix/>
          </a:blip>
          <a:srcRect b="0" l="0" r="10" t="0"/>
          <a:stretch/>
        </p:blipFill>
        <p:spPr>
          <a:xfrm>
            <a:off x="7924925" y="4473524"/>
            <a:ext cx="804600" cy="67187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1">
  <p:cSld name="TITLE_2_1_1_1_3_1_1_1_1_2">
    <p:bg>
      <p:bgPr>
        <a:solidFill>
          <a:schemeClr val="lt2"/>
        </a:solidFill>
      </p:bgPr>
    </p:bg>
    <p:spTree>
      <p:nvGrpSpPr>
        <p:cNvPr id="195" name="Shape 195"/>
        <p:cNvGrpSpPr/>
        <p:nvPr/>
      </p:nvGrpSpPr>
      <p:grpSpPr>
        <a:xfrm>
          <a:off x="0" y="0"/>
          <a:ext cx="0" cy="0"/>
          <a:chOff x="0" y="0"/>
          <a:chExt cx="0" cy="0"/>
        </a:xfrm>
      </p:grpSpPr>
      <p:sp>
        <p:nvSpPr>
          <p:cNvPr id="196" name="Google Shape;196;p56"/>
          <p:cNvSpPr/>
          <p:nvPr/>
        </p:nvSpPr>
        <p:spPr>
          <a:xfrm>
            <a:off x="0" y="0"/>
            <a:ext cx="6070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2">
  <p:cSld name="TITLE_2_1_1_1_1_1_2">
    <p:bg>
      <p:bgPr>
        <a:solidFill>
          <a:schemeClr val="lt2"/>
        </a:solidFill>
      </p:bgPr>
    </p:bg>
    <p:spTree>
      <p:nvGrpSpPr>
        <p:cNvPr id="197" name="Shape 197"/>
        <p:cNvGrpSpPr/>
        <p:nvPr/>
      </p:nvGrpSpPr>
      <p:grpSpPr>
        <a:xfrm>
          <a:off x="0" y="0"/>
          <a:ext cx="0" cy="0"/>
          <a:chOff x="0" y="0"/>
          <a:chExt cx="0" cy="0"/>
        </a:xfrm>
      </p:grpSpPr>
      <p:sp>
        <p:nvSpPr>
          <p:cNvPr id="198" name="Google Shape;198;p57"/>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3">
  <p:cSld name="TITLE_2_1_1_1_3_1_1_2_2">
    <p:bg>
      <p:bgPr>
        <a:solidFill>
          <a:schemeClr val="lt2"/>
        </a:solidFill>
      </p:bgPr>
    </p:bg>
    <p:spTree>
      <p:nvGrpSpPr>
        <p:cNvPr id="199" name="Shape 199"/>
        <p:cNvGrpSpPr/>
        <p:nvPr/>
      </p:nvGrpSpPr>
      <p:grpSpPr>
        <a:xfrm>
          <a:off x="0" y="0"/>
          <a:ext cx="0" cy="0"/>
          <a:chOff x="0" y="0"/>
          <a:chExt cx="0" cy="0"/>
        </a:xfrm>
      </p:grpSpPr>
      <p:sp>
        <p:nvSpPr>
          <p:cNvPr id="200" name="Google Shape;200;p58"/>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4">
  <p:cSld name="TITLE_2_1_1_1_3_1_1_2_1">
    <p:bg>
      <p:bgPr>
        <a:solidFill>
          <a:schemeClr val="dk1"/>
        </a:solidFill>
      </p:bgPr>
    </p:bg>
    <p:spTree>
      <p:nvGrpSpPr>
        <p:cNvPr id="201" name="Shape 201"/>
        <p:cNvGrpSpPr/>
        <p:nvPr/>
      </p:nvGrpSpPr>
      <p:grpSpPr>
        <a:xfrm>
          <a:off x="0" y="0"/>
          <a:ext cx="0" cy="0"/>
          <a:chOff x="0" y="0"/>
          <a:chExt cx="0" cy="0"/>
        </a:xfrm>
      </p:grpSpPr>
      <p:sp>
        <p:nvSpPr>
          <p:cNvPr id="202" name="Google Shape;202;p59"/>
          <p:cNvSpPr/>
          <p:nvPr/>
        </p:nvSpPr>
        <p:spPr>
          <a:xfrm>
            <a:off x="0" y="0"/>
            <a:ext cx="6070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5">
  <p:cSld name="TITLE_2_1_1_1_1_1_1">
    <p:bg>
      <p:bgPr>
        <a:solidFill>
          <a:schemeClr val="dk1"/>
        </a:solidFill>
      </p:bgPr>
    </p:bg>
    <p:spTree>
      <p:nvGrpSpPr>
        <p:cNvPr id="203" name="Shape 203"/>
        <p:cNvGrpSpPr/>
        <p:nvPr/>
      </p:nvGrpSpPr>
      <p:grpSpPr>
        <a:xfrm>
          <a:off x="0" y="0"/>
          <a:ext cx="0" cy="0"/>
          <a:chOff x="0" y="0"/>
          <a:chExt cx="0" cy="0"/>
        </a:xfrm>
      </p:grpSpPr>
      <p:sp>
        <p:nvSpPr>
          <p:cNvPr id="204" name="Google Shape;204;p60"/>
          <p:cNvSpPr/>
          <p:nvPr/>
        </p:nvSpPr>
        <p:spPr>
          <a:xfrm>
            <a:off x="0" y="0"/>
            <a:ext cx="458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06">
  <p:cSld name="TITLE_2_1_1_1_3_1_1_1_1_1">
    <p:bg>
      <p:bgPr>
        <a:solidFill>
          <a:schemeClr val="dk1"/>
        </a:solidFill>
      </p:bgPr>
    </p:bg>
    <p:spTree>
      <p:nvGrpSpPr>
        <p:cNvPr id="205" name="Shape 205"/>
        <p:cNvGrpSpPr/>
        <p:nvPr/>
      </p:nvGrpSpPr>
      <p:grpSpPr>
        <a:xfrm>
          <a:off x="0" y="0"/>
          <a:ext cx="0" cy="0"/>
          <a:chOff x="0" y="0"/>
          <a:chExt cx="0" cy="0"/>
        </a:xfrm>
      </p:grpSpPr>
      <p:sp>
        <p:nvSpPr>
          <p:cNvPr id="206" name="Google Shape;206;p61"/>
          <p:cNvSpPr/>
          <p:nvPr/>
        </p:nvSpPr>
        <p:spPr>
          <a:xfrm>
            <a:off x="0" y="0"/>
            <a:ext cx="3056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1">
  <p:cSld name="TITLE_2_1_1_1_3_1_1_1_1_2_1">
    <p:bg>
      <p:bgPr>
        <a:solidFill>
          <a:schemeClr val="dk2"/>
        </a:solidFill>
      </p:bgPr>
    </p:bg>
    <p:spTree>
      <p:nvGrpSpPr>
        <p:cNvPr id="207" name="Shape 207"/>
        <p:cNvGrpSpPr/>
        <p:nvPr/>
      </p:nvGrpSpPr>
      <p:grpSpPr>
        <a:xfrm>
          <a:off x="0" y="0"/>
          <a:ext cx="0" cy="0"/>
          <a:chOff x="0" y="0"/>
          <a:chExt cx="0" cy="0"/>
        </a:xfrm>
      </p:grpSpPr>
      <p:sp>
        <p:nvSpPr>
          <p:cNvPr id="208" name="Google Shape;208;p62"/>
          <p:cNvSpPr/>
          <p:nvPr/>
        </p:nvSpPr>
        <p:spPr>
          <a:xfrm>
            <a:off x="6087900" y="0"/>
            <a:ext cx="3056100" cy="411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2"/>
          <p:cNvSpPr/>
          <p:nvPr/>
        </p:nvSpPr>
        <p:spPr>
          <a:xfrm>
            <a:off x="0" y="0"/>
            <a:ext cx="60942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2">
  <p:cSld name="TITLE_2_1_1_1_1_1_2_1">
    <p:bg>
      <p:bgPr>
        <a:solidFill>
          <a:schemeClr val="dk2"/>
        </a:solidFill>
      </p:bgPr>
    </p:bg>
    <p:spTree>
      <p:nvGrpSpPr>
        <p:cNvPr id="210" name="Shape 210"/>
        <p:cNvGrpSpPr/>
        <p:nvPr/>
      </p:nvGrpSpPr>
      <p:grpSpPr>
        <a:xfrm>
          <a:off x="0" y="0"/>
          <a:ext cx="0" cy="0"/>
          <a:chOff x="0" y="0"/>
          <a:chExt cx="0" cy="0"/>
        </a:xfrm>
      </p:grpSpPr>
      <p:sp>
        <p:nvSpPr>
          <p:cNvPr id="211" name="Google Shape;211;p63"/>
          <p:cNvSpPr/>
          <p:nvPr/>
        </p:nvSpPr>
        <p:spPr>
          <a:xfrm>
            <a:off x="0" y="0"/>
            <a:ext cx="456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3"/>
          <p:cNvSpPr/>
          <p:nvPr/>
        </p:nvSpPr>
        <p:spPr>
          <a:xfrm>
            <a:off x="4562500" y="0"/>
            <a:ext cx="4581600" cy="41100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3">
  <p:cSld name="TITLE_2_1_1_1_1_1_1_1">
    <p:bg>
      <p:bgPr>
        <a:solidFill>
          <a:schemeClr val="dk1"/>
        </a:solidFill>
      </p:bgPr>
    </p:bg>
    <p:spTree>
      <p:nvGrpSpPr>
        <p:cNvPr id="213" name="Shape 213"/>
        <p:cNvGrpSpPr/>
        <p:nvPr/>
      </p:nvGrpSpPr>
      <p:grpSpPr>
        <a:xfrm>
          <a:off x="0" y="0"/>
          <a:ext cx="0" cy="0"/>
          <a:chOff x="0" y="0"/>
          <a:chExt cx="0" cy="0"/>
        </a:xfrm>
      </p:grpSpPr>
      <p:sp>
        <p:nvSpPr>
          <p:cNvPr id="214" name="Google Shape;214;p64"/>
          <p:cNvSpPr/>
          <p:nvPr/>
        </p:nvSpPr>
        <p:spPr>
          <a:xfrm>
            <a:off x="0" y="0"/>
            <a:ext cx="458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4"/>
          <p:cNvSpPr/>
          <p:nvPr/>
        </p:nvSpPr>
        <p:spPr>
          <a:xfrm>
            <a:off x="0" y="4109975"/>
            <a:ext cx="45816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4">
  <p:cSld name="TITLE_2_1_1_1_3_1_1_1_1_1_1">
    <p:bg>
      <p:bgPr>
        <a:solidFill>
          <a:schemeClr val="dk1"/>
        </a:solidFill>
      </p:bgPr>
    </p:bg>
    <p:spTree>
      <p:nvGrpSpPr>
        <p:cNvPr id="216" name="Shape 216"/>
        <p:cNvGrpSpPr/>
        <p:nvPr/>
      </p:nvGrpSpPr>
      <p:grpSpPr>
        <a:xfrm>
          <a:off x="0" y="0"/>
          <a:ext cx="0" cy="0"/>
          <a:chOff x="0" y="0"/>
          <a:chExt cx="0" cy="0"/>
        </a:xfrm>
      </p:grpSpPr>
      <p:sp>
        <p:nvSpPr>
          <p:cNvPr id="217" name="Google Shape;217;p65"/>
          <p:cNvSpPr/>
          <p:nvPr/>
        </p:nvSpPr>
        <p:spPr>
          <a:xfrm>
            <a:off x="0" y="0"/>
            <a:ext cx="3056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5"/>
          <p:cNvSpPr/>
          <p:nvPr/>
        </p:nvSpPr>
        <p:spPr>
          <a:xfrm>
            <a:off x="-1200" y="4109975"/>
            <a:ext cx="30585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5">
  <p:cSld name="TITLE_2_1_1_1_3_1_1_1_1_2_1_1">
    <p:bg>
      <p:bgPr>
        <a:solidFill>
          <a:schemeClr val="lt2"/>
        </a:solidFill>
      </p:bgPr>
    </p:bg>
    <p:spTree>
      <p:nvGrpSpPr>
        <p:cNvPr id="219" name="Shape 219"/>
        <p:cNvGrpSpPr/>
        <p:nvPr/>
      </p:nvGrpSpPr>
      <p:grpSpPr>
        <a:xfrm>
          <a:off x="0" y="0"/>
          <a:ext cx="0" cy="0"/>
          <a:chOff x="0" y="0"/>
          <a:chExt cx="0" cy="0"/>
        </a:xfrm>
      </p:grpSpPr>
      <p:sp>
        <p:nvSpPr>
          <p:cNvPr id="220" name="Google Shape;220;p66"/>
          <p:cNvSpPr/>
          <p:nvPr/>
        </p:nvSpPr>
        <p:spPr>
          <a:xfrm>
            <a:off x="6087900" y="0"/>
            <a:ext cx="3056100" cy="41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6"/>
          <p:cNvSpPr/>
          <p:nvPr/>
        </p:nvSpPr>
        <p:spPr>
          <a:xfrm>
            <a:off x="0" y="-25"/>
            <a:ext cx="6088500" cy="514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6">
  <p:cSld name="TITLE_2_1_1_1_1_1_2_1_1">
    <p:bg>
      <p:bgPr>
        <a:solidFill>
          <a:schemeClr val="lt2"/>
        </a:solidFill>
      </p:bgPr>
    </p:bg>
    <p:spTree>
      <p:nvGrpSpPr>
        <p:cNvPr id="222" name="Shape 222"/>
        <p:cNvGrpSpPr/>
        <p:nvPr/>
      </p:nvGrpSpPr>
      <p:grpSpPr>
        <a:xfrm>
          <a:off x="0" y="0"/>
          <a:ext cx="0" cy="0"/>
          <a:chOff x="0" y="0"/>
          <a:chExt cx="0" cy="0"/>
        </a:xfrm>
      </p:grpSpPr>
      <p:sp>
        <p:nvSpPr>
          <p:cNvPr id="223" name="Google Shape;223;p67"/>
          <p:cNvSpPr/>
          <p:nvPr/>
        </p:nvSpPr>
        <p:spPr>
          <a:xfrm>
            <a:off x="0" y="0"/>
            <a:ext cx="456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7"/>
          <p:cNvSpPr/>
          <p:nvPr/>
        </p:nvSpPr>
        <p:spPr>
          <a:xfrm>
            <a:off x="4562500" y="0"/>
            <a:ext cx="45816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7">
  <p:cSld name="TITLE_2_1_1_1_1_1_1_1_1">
    <p:bg>
      <p:bgPr>
        <a:solidFill>
          <a:schemeClr val="dk1"/>
        </a:solidFill>
      </p:bgPr>
    </p:bg>
    <p:spTree>
      <p:nvGrpSpPr>
        <p:cNvPr id="225" name="Shape 225"/>
        <p:cNvGrpSpPr/>
        <p:nvPr/>
      </p:nvGrpSpPr>
      <p:grpSpPr>
        <a:xfrm>
          <a:off x="0" y="0"/>
          <a:ext cx="0" cy="0"/>
          <a:chOff x="0" y="0"/>
          <a:chExt cx="0" cy="0"/>
        </a:xfrm>
      </p:grpSpPr>
      <p:sp>
        <p:nvSpPr>
          <p:cNvPr id="226" name="Google Shape;226;p68"/>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8"/>
          <p:cNvSpPr/>
          <p:nvPr/>
        </p:nvSpPr>
        <p:spPr>
          <a:xfrm>
            <a:off x="0" y="4109975"/>
            <a:ext cx="45816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Light Blue / Yellow 08">
  <p:cSld name="TITLE_2_1_1_1_3_1_1_1_1_1_1_1">
    <p:bg>
      <p:bgPr>
        <a:solidFill>
          <a:schemeClr val="dk1"/>
        </a:solidFill>
      </p:bgPr>
    </p:bg>
    <p:spTree>
      <p:nvGrpSpPr>
        <p:cNvPr id="228" name="Shape 228"/>
        <p:cNvGrpSpPr/>
        <p:nvPr/>
      </p:nvGrpSpPr>
      <p:grpSpPr>
        <a:xfrm>
          <a:off x="0" y="0"/>
          <a:ext cx="0" cy="0"/>
          <a:chOff x="0" y="0"/>
          <a:chExt cx="0" cy="0"/>
        </a:xfrm>
      </p:grpSpPr>
      <p:sp>
        <p:nvSpPr>
          <p:cNvPr id="229" name="Google Shape;229;p69"/>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9"/>
          <p:cNvSpPr/>
          <p:nvPr/>
        </p:nvSpPr>
        <p:spPr>
          <a:xfrm>
            <a:off x="-1200" y="4109975"/>
            <a:ext cx="3058500" cy="1033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1">
  <p:cSld name="TITLE_2_1_1_1_3_1_1_1">
    <p:bg>
      <p:bgPr>
        <a:solidFill>
          <a:schemeClr val="lt1"/>
        </a:solidFill>
      </p:bgPr>
    </p:bg>
    <p:spTree>
      <p:nvGrpSpPr>
        <p:cNvPr id="231" name="Shape 231"/>
        <p:cNvGrpSpPr/>
        <p:nvPr/>
      </p:nvGrpSpPr>
      <p:grpSpPr>
        <a:xfrm>
          <a:off x="0" y="0"/>
          <a:ext cx="0" cy="0"/>
          <a:chOff x="0" y="0"/>
          <a:chExt cx="0" cy="0"/>
        </a:xfrm>
      </p:grpSpPr>
      <p:sp>
        <p:nvSpPr>
          <p:cNvPr id="232" name="Google Shape;232;p70"/>
          <p:cNvSpPr/>
          <p:nvPr/>
        </p:nvSpPr>
        <p:spPr>
          <a:xfrm>
            <a:off x="0" y="0"/>
            <a:ext cx="608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2">
  <p:cSld name="TITLE_2_1_1_1_1">
    <p:bg>
      <p:bgPr>
        <a:solidFill>
          <a:schemeClr val="lt1"/>
        </a:solidFill>
      </p:bgPr>
    </p:bg>
    <p:spTree>
      <p:nvGrpSpPr>
        <p:cNvPr id="233" name="Shape 233"/>
        <p:cNvGrpSpPr/>
        <p:nvPr/>
      </p:nvGrpSpPr>
      <p:grpSpPr>
        <a:xfrm>
          <a:off x="0" y="0"/>
          <a:ext cx="0" cy="0"/>
          <a:chOff x="0" y="0"/>
          <a:chExt cx="0" cy="0"/>
        </a:xfrm>
      </p:grpSpPr>
      <p:sp>
        <p:nvSpPr>
          <p:cNvPr id="234" name="Google Shape;234;p71"/>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3">
  <p:cSld name="TITLE_2_1_1_1_3_1_1">
    <p:bg>
      <p:bgPr>
        <a:solidFill>
          <a:schemeClr val="lt1"/>
        </a:solidFill>
      </p:bgPr>
    </p:bg>
    <p:spTree>
      <p:nvGrpSpPr>
        <p:cNvPr id="235" name="Shape 235"/>
        <p:cNvGrpSpPr/>
        <p:nvPr/>
      </p:nvGrpSpPr>
      <p:grpSpPr>
        <a:xfrm>
          <a:off x="0" y="0"/>
          <a:ext cx="0" cy="0"/>
          <a:chOff x="0" y="0"/>
          <a:chExt cx="0" cy="0"/>
        </a:xfrm>
      </p:grpSpPr>
      <p:sp>
        <p:nvSpPr>
          <p:cNvPr id="236" name="Google Shape;236;p72"/>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4">
  <p:cSld name="TITLE_2_2_2">
    <p:bg>
      <p:bgPr>
        <a:solidFill>
          <a:schemeClr val="dk1"/>
        </a:solidFill>
      </p:bgPr>
    </p:bg>
    <p:spTree>
      <p:nvGrpSpPr>
        <p:cNvPr id="237" name="Shape 237"/>
        <p:cNvGrpSpPr/>
        <p:nvPr/>
      </p:nvGrpSpPr>
      <p:grpSpPr>
        <a:xfrm>
          <a:off x="0" y="0"/>
          <a:ext cx="0" cy="0"/>
          <a:chOff x="0" y="0"/>
          <a:chExt cx="0" cy="0"/>
        </a:xfrm>
      </p:grpSpPr>
      <p:sp>
        <p:nvSpPr>
          <p:cNvPr id="238" name="Google Shape;238;p73"/>
          <p:cNvSpPr/>
          <p:nvPr/>
        </p:nvSpPr>
        <p:spPr>
          <a:xfrm>
            <a:off x="0" y="0"/>
            <a:ext cx="6087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5">
  <p:cSld name="TITLE_2">
    <p:bg>
      <p:bgPr>
        <a:solidFill>
          <a:schemeClr val="dk1"/>
        </a:solidFill>
      </p:bgPr>
    </p:bg>
    <p:spTree>
      <p:nvGrpSpPr>
        <p:cNvPr id="239" name="Shape 239"/>
        <p:cNvGrpSpPr/>
        <p:nvPr/>
      </p:nvGrpSpPr>
      <p:grpSpPr>
        <a:xfrm>
          <a:off x="0" y="0"/>
          <a:ext cx="0" cy="0"/>
          <a:chOff x="0" y="0"/>
          <a:chExt cx="0" cy="0"/>
        </a:xfrm>
      </p:grpSpPr>
      <p:sp>
        <p:nvSpPr>
          <p:cNvPr id="240" name="Google Shape;240;p74"/>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06">
  <p:cSld name="TITLE_2_1_3">
    <p:bg>
      <p:bgPr>
        <a:solidFill>
          <a:schemeClr val="dk1"/>
        </a:solidFill>
      </p:bgPr>
    </p:bg>
    <p:spTree>
      <p:nvGrpSpPr>
        <p:cNvPr id="241" name="Shape 241"/>
        <p:cNvGrpSpPr/>
        <p:nvPr/>
      </p:nvGrpSpPr>
      <p:grpSpPr>
        <a:xfrm>
          <a:off x="0" y="0"/>
          <a:ext cx="0" cy="0"/>
          <a:chOff x="0" y="0"/>
          <a:chExt cx="0" cy="0"/>
        </a:xfrm>
      </p:grpSpPr>
      <p:sp>
        <p:nvSpPr>
          <p:cNvPr id="242" name="Google Shape;242;p75"/>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1">
  <p:cSld name="TITLE_2_1_1_1_3_1_1_1_1">
    <p:bg>
      <p:bgPr>
        <a:solidFill>
          <a:schemeClr val="dk2"/>
        </a:solidFill>
      </p:bgPr>
    </p:bg>
    <p:spTree>
      <p:nvGrpSpPr>
        <p:cNvPr id="243" name="Shape 243"/>
        <p:cNvGrpSpPr/>
        <p:nvPr/>
      </p:nvGrpSpPr>
      <p:grpSpPr>
        <a:xfrm>
          <a:off x="0" y="0"/>
          <a:ext cx="0" cy="0"/>
          <a:chOff x="0" y="0"/>
          <a:chExt cx="0" cy="0"/>
        </a:xfrm>
      </p:grpSpPr>
      <p:sp>
        <p:nvSpPr>
          <p:cNvPr id="244" name="Google Shape;244;p76"/>
          <p:cNvSpPr/>
          <p:nvPr/>
        </p:nvSpPr>
        <p:spPr>
          <a:xfrm>
            <a:off x="0" y="0"/>
            <a:ext cx="6085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6"/>
          <p:cNvSpPr/>
          <p:nvPr/>
        </p:nvSpPr>
        <p:spPr>
          <a:xfrm>
            <a:off x="6085500" y="0"/>
            <a:ext cx="30585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2">
  <p:cSld name="TITLE_2_1_1_1_1_1">
    <p:bg>
      <p:bgPr>
        <a:solidFill>
          <a:schemeClr val="dk2"/>
        </a:solidFill>
      </p:bgPr>
    </p:bg>
    <p:spTree>
      <p:nvGrpSpPr>
        <p:cNvPr id="246" name="Shape 246"/>
        <p:cNvGrpSpPr/>
        <p:nvPr/>
      </p:nvGrpSpPr>
      <p:grpSpPr>
        <a:xfrm>
          <a:off x="0" y="0"/>
          <a:ext cx="0" cy="0"/>
          <a:chOff x="0" y="0"/>
          <a:chExt cx="0" cy="0"/>
        </a:xfrm>
      </p:grpSpPr>
      <p:sp>
        <p:nvSpPr>
          <p:cNvPr id="247" name="Google Shape;247;p77"/>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7"/>
          <p:cNvSpPr/>
          <p:nvPr/>
        </p:nvSpPr>
        <p:spPr>
          <a:xfrm>
            <a:off x="4581600" y="0"/>
            <a:ext cx="4562400" cy="41100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3">
  <p:cSld name="TITLE_2_1">
    <p:bg>
      <p:bgPr>
        <a:solidFill>
          <a:schemeClr val="dk1"/>
        </a:solidFill>
      </p:bgPr>
    </p:bg>
    <p:spTree>
      <p:nvGrpSpPr>
        <p:cNvPr id="249" name="Shape 249"/>
        <p:cNvGrpSpPr/>
        <p:nvPr/>
      </p:nvGrpSpPr>
      <p:grpSpPr>
        <a:xfrm>
          <a:off x="0" y="0"/>
          <a:ext cx="0" cy="0"/>
          <a:chOff x="0" y="0"/>
          <a:chExt cx="0" cy="0"/>
        </a:xfrm>
      </p:grpSpPr>
      <p:sp>
        <p:nvSpPr>
          <p:cNvPr id="250" name="Google Shape;250;p78"/>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8"/>
          <p:cNvSpPr/>
          <p:nvPr/>
        </p:nvSpPr>
        <p:spPr>
          <a:xfrm>
            <a:off x="0" y="4109975"/>
            <a:ext cx="45816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4">
  <p:cSld name="TITLE_2_1_3_1">
    <p:bg>
      <p:bgPr>
        <a:solidFill>
          <a:schemeClr val="dk1"/>
        </a:solidFill>
      </p:bgPr>
    </p:bg>
    <p:spTree>
      <p:nvGrpSpPr>
        <p:cNvPr id="252" name="Shape 252"/>
        <p:cNvGrpSpPr/>
        <p:nvPr/>
      </p:nvGrpSpPr>
      <p:grpSpPr>
        <a:xfrm>
          <a:off x="0" y="0"/>
          <a:ext cx="0" cy="0"/>
          <a:chOff x="0" y="0"/>
          <a:chExt cx="0" cy="0"/>
        </a:xfrm>
      </p:grpSpPr>
      <p:sp>
        <p:nvSpPr>
          <p:cNvPr id="253" name="Google Shape;253;p79"/>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9"/>
          <p:cNvSpPr/>
          <p:nvPr/>
        </p:nvSpPr>
        <p:spPr>
          <a:xfrm>
            <a:off x="-1200" y="4109975"/>
            <a:ext cx="3058500" cy="10335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5">
  <p:cSld name="TITLE_2_1_1_1_3_1_1_1_1_3">
    <p:bg>
      <p:bgPr>
        <a:solidFill>
          <a:schemeClr val="dk2"/>
        </a:solidFill>
      </p:bgPr>
    </p:bg>
    <p:spTree>
      <p:nvGrpSpPr>
        <p:cNvPr id="255" name="Shape 255"/>
        <p:cNvGrpSpPr/>
        <p:nvPr/>
      </p:nvGrpSpPr>
      <p:grpSpPr>
        <a:xfrm>
          <a:off x="0" y="0"/>
          <a:ext cx="0" cy="0"/>
          <a:chOff x="0" y="0"/>
          <a:chExt cx="0" cy="0"/>
        </a:xfrm>
      </p:grpSpPr>
      <p:sp>
        <p:nvSpPr>
          <p:cNvPr id="256" name="Google Shape;256;p80"/>
          <p:cNvSpPr/>
          <p:nvPr/>
        </p:nvSpPr>
        <p:spPr>
          <a:xfrm>
            <a:off x="6087900" y="0"/>
            <a:ext cx="3056100" cy="41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0"/>
          <p:cNvSpPr/>
          <p:nvPr/>
        </p:nvSpPr>
        <p:spPr>
          <a:xfrm>
            <a:off x="0" y="0"/>
            <a:ext cx="609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6">
  <p:cSld name="TITLE_2_1_1_1_1_1_3">
    <p:bg>
      <p:bgPr>
        <a:solidFill>
          <a:schemeClr val="lt1"/>
        </a:solidFill>
      </p:bgPr>
    </p:bg>
    <p:spTree>
      <p:nvGrpSpPr>
        <p:cNvPr id="258" name="Shape 258"/>
        <p:cNvGrpSpPr/>
        <p:nvPr/>
      </p:nvGrpSpPr>
      <p:grpSpPr>
        <a:xfrm>
          <a:off x="0" y="0"/>
          <a:ext cx="0" cy="0"/>
          <a:chOff x="0" y="0"/>
          <a:chExt cx="0" cy="0"/>
        </a:xfrm>
      </p:grpSpPr>
      <p:sp>
        <p:nvSpPr>
          <p:cNvPr id="259" name="Google Shape;259;p81"/>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1"/>
          <p:cNvSpPr/>
          <p:nvPr/>
        </p:nvSpPr>
        <p:spPr>
          <a:xfrm>
            <a:off x="4581600" y="0"/>
            <a:ext cx="45624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7">
  <p:cSld name="TITLE_2_1_4">
    <p:bg>
      <p:bgPr>
        <a:solidFill>
          <a:schemeClr val="dk1"/>
        </a:solidFill>
      </p:bgPr>
    </p:bg>
    <p:spTree>
      <p:nvGrpSpPr>
        <p:cNvPr id="261" name="Shape 261"/>
        <p:cNvGrpSpPr/>
        <p:nvPr/>
      </p:nvGrpSpPr>
      <p:grpSpPr>
        <a:xfrm>
          <a:off x="0" y="0"/>
          <a:ext cx="0" cy="0"/>
          <a:chOff x="0" y="0"/>
          <a:chExt cx="0" cy="0"/>
        </a:xfrm>
      </p:grpSpPr>
      <p:sp>
        <p:nvSpPr>
          <p:cNvPr id="262" name="Google Shape;262;p82"/>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2"/>
          <p:cNvSpPr/>
          <p:nvPr/>
        </p:nvSpPr>
        <p:spPr>
          <a:xfrm>
            <a:off x="0" y="4109975"/>
            <a:ext cx="45816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Red / Yellow 08">
  <p:cSld name="TITLE_2_1_3_1_1">
    <p:bg>
      <p:bgPr>
        <a:solidFill>
          <a:schemeClr val="dk1"/>
        </a:solidFill>
      </p:bgPr>
    </p:bg>
    <p:spTree>
      <p:nvGrpSpPr>
        <p:cNvPr id="264" name="Shape 264"/>
        <p:cNvGrpSpPr/>
        <p:nvPr/>
      </p:nvGrpSpPr>
      <p:grpSpPr>
        <a:xfrm>
          <a:off x="0" y="0"/>
          <a:ext cx="0" cy="0"/>
          <a:chOff x="0" y="0"/>
          <a:chExt cx="0" cy="0"/>
        </a:xfrm>
      </p:grpSpPr>
      <p:sp>
        <p:nvSpPr>
          <p:cNvPr id="265" name="Google Shape;265;p83"/>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3"/>
          <p:cNvSpPr/>
          <p:nvPr/>
        </p:nvSpPr>
        <p:spPr>
          <a:xfrm>
            <a:off x="-1200" y="4109975"/>
            <a:ext cx="3058500" cy="103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1">
  <p:cSld name="TITLE_2_1_1_1_3_2">
    <p:bg>
      <p:bgPr>
        <a:solidFill>
          <a:schemeClr val="dk2"/>
        </a:solidFill>
      </p:bgPr>
    </p:bg>
    <p:spTree>
      <p:nvGrpSpPr>
        <p:cNvPr id="267" name="Shape 267"/>
        <p:cNvGrpSpPr/>
        <p:nvPr/>
      </p:nvGrpSpPr>
      <p:grpSpPr>
        <a:xfrm>
          <a:off x="0" y="0"/>
          <a:ext cx="0" cy="0"/>
          <a:chOff x="0" y="0"/>
          <a:chExt cx="0" cy="0"/>
        </a:xfrm>
      </p:grpSpPr>
      <p:sp>
        <p:nvSpPr>
          <p:cNvPr id="268" name="Google Shape;268;p84"/>
          <p:cNvSpPr/>
          <p:nvPr/>
        </p:nvSpPr>
        <p:spPr>
          <a:xfrm>
            <a:off x="0" y="0"/>
            <a:ext cx="608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2">
  <p:cSld name="TITLE_2_1_1_1_3">
    <p:bg>
      <p:bgPr>
        <a:solidFill>
          <a:schemeClr val="dk2"/>
        </a:solidFill>
      </p:bgPr>
    </p:bg>
    <p:spTree>
      <p:nvGrpSpPr>
        <p:cNvPr id="269" name="Shape 269"/>
        <p:cNvGrpSpPr/>
        <p:nvPr/>
      </p:nvGrpSpPr>
      <p:grpSpPr>
        <a:xfrm>
          <a:off x="0" y="0"/>
          <a:ext cx="0" cy="0"/>
          <a:chOff x="0" y="0"/>
          <a:chExt cx="0" cy="0"/>
        </a:xfrm>
      </p:grpSpPr>
      <p:sp>
        <p:nvSpPr>
          <p:cNvPr id="270" name="Google Shape;270;p85"/>
          <p:cNvSpPr/>
          <p:nvPr/>
        </p:nvSpPr>
        <p:spPr>
          <a:xfrm>
            <a:off x="0" y="0"/>
            <a:ext cx="4581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3">
  <p:cSld name="TITLE_2_1_1_1_3_1">
    <p:bg>
      <p:bgPr>
        <a:solidFill>
          <a:schemeClr val="dk2"/>
        </a:solidFill>
      </p:bgPr>
    </p:bg>
    <p:spTree>
      <p:nvGrpSpPr>
        <p:cNvPr id="271" name="Shape 271"/>
        <p:cNvGrpSpPr/>
        <p:nvPr/>
      </p:nvGrpSpPr>
      <p:grpSpPr>
        <a:xfrm>
          <a:off x="0" y="0"/>
          <a:ext cx="0" cy="0"/>
          <a:chOff x="0" y="0"/>
          <a:chExt cx="0" cy="0"/>
        </a:xfrm>
      </p:grpSpPr>
      <p:sp>
        <p:nvSpPr>
          <p:cNvPr id="272" name="Google Shape;272;p86"/>
          <p:cNvSpPr/>
          <p:nvPr/>
        </p:nvSpPr>
        <p:spPr>
          <a:xfrm>
            <a:off x="0" y="0"/>
            <a:ext cx="3056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4">
  <p:cSld name="TITLE_2_2_1_1_1">
    <p:bg>
      <p:bgPr>
        <a:solidFill>
          <a:schemeClr val="dk1"/>
        </a:solidFill>
      </p:bgPr>
    </p:bg>
    <p:spTree>
      <p:nvGrpSpPr>
        <p:cNvPr id="273" name="Shape 273"/>
        <p:cNvGrpSpPr/>
        <p:nvPr/>
      </p:nvGrpSpPr>
      <p:grpSpPr>
        <a:xfrm>
          <a:off x="0" y="0"/>
          <a:ext cx="0" cy="0"/>
          <a:chOff x="0" y="0"/>
          <a:chExt cx="0" cy="0"/>
        </a:xfrm>
      </p:grpSpPr>
      <p:sp>
        <p:nvSpPr>
          <p:cNvPr id="274" name="Google Shape;274;p87"/>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5">
  <p:cSld name="TITLE_2_1_2">
    <p:bg>
      <p:bgPr>
        <a:solidFill>
          <a:schemeClr val="dk1"/>
        </a:solidFill>
      </p:bgPr>
    </p:bg>
    <p:spTree>
      <p:nvGrpSpPr>
        <p:cNvPr id="275" name="Shape 275"/>
        <p:cNvGrpSpPr/>
        <p:nvPr/>
      </p:nvGrpSpPr>
      <p:grpSpPr>
        <a:xfrm>
          <a:off x="0" y="0"/>
          <a:ext cx="0" cy="0"/>
          <a:chOff x="0" y="0"/>
          <a:chExt cx="0" cy="0"/>
        </a:xfrm>
      </p:grpSpPr>
      <p:sp>
        <p:nvSpPr>
          <p:cNvPr id="276" name="Google Shape;276;p88"/>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Yellow 06">
  <p:cSld name="TITLE_2_1_2_1">
    <p:bg>
      <p:bgPr>
        <a:solidFill>
          <a:schemeClr val="dk1"/>
        </a:solidFill>
      </p:bgPr>
    </p:bg>
    <p:spTree>
      <p:nvGrpSpPr>
        <p:cNvPr id="277" name="Shape 277"/>
        <p:cNvGrpSpPr/>
        <p:nvPr/>
      </p:nvGrpSpPr>
      <p:grpSpPr>
        <a:xfrm>
          <a:off x="0" y="0"/>
          <a:ext cx="0" cy="0"/>
          <a:chOff x="0" y="0"/>
          <a:chExt cx="0" cy="0"/>
        </a:xfrm>
      </p:grpSpPr>
      <p:sp>
        <p:nvSpPr>
          <p:cNvPr id="278" name="Google Shape;278;p89"/>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1">
  <p:cSld name="TITLE_2_2_1_2">
    <p:bg>
      <p:bgPr>
        <a:solidFill>
          <a:schemeClr val="dk2"/>
        </a:solidFill>
      </p:bgPr>
    </p:bg>
    <p:spTree>
      <p:nvGrpSpPr>
        <p:cNvPr id="279" name="Shape 279"/>
        <p:cNvGrpSpPr/>
        <p:nvPr/>
      </p:nvGrpSpPr>
      <p:grpSpPr>
        <a:xfrm>
          <a:off x="0" y="0"/>
          <a:ext cx="0" cy="0"/>
          <a:chOff x="0" y="0"/>
          <a:chExt cx="0" cy="0"/>
        </a:xfrm>
      </p:grpSpPr>
      <p:sp>
        <p:nvSpPr>
          <p:cNvPr id="280" name="Google Shape;280;p90"/>
          <p:cNvSpPr/>
          <p:nvPr/>
        </p:nvSpPr>
        <p:spPr>
          <a:xfrm>
            <a:off x="0" y="0"/>
            <a:ext cx="6087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2">
  <p:cSld name="TITLE_2_1_1">
    <p:bg>
      <p:bgPr>
        <a:solidFill>
          <a:schemeClr val="dk2"/>
        </a:solidFill>
      </p:bgPr>
    </p:bg>
    <p:spTree>
      <p:nvGrpSpPr>
        <p:cNvPr id="281" name="Shape 281"/>
        <p:cNvGrpSpPr/>
        <p:nvPr/>
      </p:nvGrpSpPr>
      <p:grpSpPr>
        <a:xfrm>
          <a:off x="0" y="0"/>
          <a:ext cx="0" cy="0"/>
          <a:chOff x="0" y="0"/>
          <a:chExt cx="0" cy="0"/>
        </a:xfrm>
      </p:grpSpPr>
      <p:sp>
        <p:nvSpPr>
          <p:cNvPr id="282" name="Google Shape;282;p91"/>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3">
  <p:cSld name="TITLE_2_1_1_1">
    <p:bg>
      <p:bgPr>
        <a:solidFill>
          <a:schemeClr val="dk2"/>
        </a:solidFill>
      </p:bgPr>
    </p:bg>
    <p:spTree>
      <p:nvGrpSpPr>
        <p:cNvPr id="283" name="Shape 283"/>
        <p:cNvGrpSpPr/>
        <p:nvPr/>
      </p:nvGrpSpPr>
      <p:grpSpPr>
        <a:xfrm>
          <a:off x="0" y="0"/>
          <a:ext cx="0" cy="0"/>
          <a:chOff x="0" y="0"/>
          <a:chExt cx="0" cy="0"/>
        </a:xfrm>
      </p:grpSpPr>
      <p:sp>
        <p:nvSpPr>
          <p:cNvPr id="284" name="Google Shape;284;p92"/>
          <p:cNvSpPr/>
          <p:nvPr/>
        </p:nvSpPr>
        <p:spPr>
          <a:xfrm>
            <a:off x="0" y="0"/>
            <a:ext cx="305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4">
  <p:cSld name="TITLE_2_2_1_1">
    <p:bg>
      <p:bgPr>
        <a:solidFill>
          <a:schemeClr val="lt1"/>
        </a:solidFill>
      </p:bgPr>
    </p:bg>
    <p:spTree>
      <p:nvGrpSpPr>
        <p:cNvPr id="285" name="Shape 285"/>
        <p:cNvGrpSpPr/>
        <p:nvPr/>
      </p:nvGrpSpPr>
      <p:grpSpPr>
        <a:xfrm>
          <a:off x="0" y="0"/>
          <a:ext cx="0" cy="0"/>
          <a:chOff x="0" y="0"/>
          <a:chExt cx="0" cy="0"/>
        </a:xfrm>
      </p:grpSpPr>
      <p:sp>
        <p:nvSpPr>
          <p:cNvPr id="286" name="Google Shape;286;p93"/>
          <p:cNvSpPr/>
          <p:nvPr/>
        </p:nvSpPr>
        <p:spPr>
          <a:xfrm>
            <a:off x="0" y="0"/>
            <a:ext cx="60879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5">
  <p:cSld name="TITLE_2_1_1_1_2">
    <p:bg>
      <p:bgPr>
        <a:solidFill>
          <a:schemeClr val="lt1"/>
        </a:solidFill>
      </p:bgPr>
    </p:bg>
    <p:spTree>
      <p:nvGrpSpPr>
        <p:cNvPr id="287" name="Shape 287"/>
        <p:cNvGrpSpPr/>
        <p:nvPr/>
      </p:nvGrpSpPr>
      <p:grpSpPr>
        <a:xfrm>
          <a:off x="0" y="0"/>
          <a:ext cx="0" cy="0"/>
          <a:chOff x="0" y="0"/>
          <a:chExt cx="0" cy="0"/>
        </a:xfrm>
      </p:grpSpPr>
      <p:sp>
        <p:nvSpPr>
          <p:cNvPr id="288" name="Google Shape;288;p94"/>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06">
  <p:cSld name="TITLE_2_1_1_1_2_1">
    <p:bg>
      <p:bgPr>
        <a:solidFill>
          <a:schemeClr val="lt1"/>
        </a:solidFill>
      </p:bgPr>
    </p:bg>
    <p:spTree>
      <p:nvGrpSpPr>
        <p:cNvPr id="289" name="Shape 289"/>
        <p:cNvGrpSpPr/>
        <p:nvPr/>
      </p:nvGrpSpPr>
      <p:grpSpPr>
        <a:xfrm>
          <a:off x="0" y="0"/>
          <a:ext cx="0" cy="0"/>
          <a:chOff x="0" y="0"/>
          <a:chExt cx="0" cy="0"/>
        </a:xfrm>
      </p:grpSpPr>
      <p:sp>
        <p:nvSpPr>
          <p:cNvPr id="290" name="Google Shape;290;p95"/>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1">
  <p:cSld name="TITLE_2_2_1_2_1">
    <p:bg>
      <p:bgPr>
        <a:solidFill>
          <a:schemeClr val="dk1"/>
        </a:solidFill>
      </p:bgPr>
    </p:bg>
    <p:spTree>
      <p:nvGrpSpPr>
        <p:cNvPr id="291" name="Shape 291"/>
        <p:cNvGrpSpPr/>
        <p:nvPr/>
      </p:nvGrpSpPr>
      <p:grpSpPr>
        <a:xfrm>
          <a:off x="0" y="0"/>
          <a:ext cx="0" cy="0"/>
          <a:chOff x="0" y="0"/>
          <a:chExt cx="0" cy="0"/>
        </a:xfrm>
      </p:grpSpPr>
      <p:sp>
        <p:nvSpPr>
          <p:cNvPr id="292" name="Google Shape;292;p96"/>
          <p:cNvSpPr/>
          <p:nvPr/>
        </p:nvSpPr>
        <p:spPr>
          <a:xfrm>
            <a:off x="6087900" y="0"/>
            <a:ext cx="3056100" cy="41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96"/>
          <p:cNvSpPr/>
          <p:nvPr/>
        </p:nvSpPr>
        <p:spPr>
          <a:xfrm>
            <a:off x="0" y="-25"/>
            <a:ext cx="6087900" cy="514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2">
  <p:cSld name="TITLE_2_1_1_2_1">
    <p:bg>
      <p:bgPr>
        <a:solidFill>
          <a:schemeClr val="dk1"/>
        </a:solidFill>
      </p:bgPr>
    </p:bg>
    <p:spTree>
      <p:nvGrpSpPr>
        <p:cNvPr id="294" name="Shape 294"/>
        <p:cNvGrpSpPr/>
        <p:nvPr/>
      </p:nvGrpSpPr>
      <p:grpSpPr>
        <a:xfrm>
          <a:off x="0" y="0"/>
          <a:ext cx="0" cy="0"/>
          <a:chOff x="0" y="0"/>
          <a:chExt cx="0" cy="0"/>
        </a:xfrm>
      </p:grpSpPr>
      <p:sp>
        <p:nvSpPr>
          <p:cNvPr id="295" name="Google Shape;295;p97"/>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7"/>
          <p:cNvSpPr/>
          <p:nvPr/>
        </p:nvSpPr>
        <p:spPr>
          <a:xfrm>
            <a:off x="4581600" y="0"/>
            <a:ext cx="4562700" cy="4110000"/>
          </a:xfrm>
          <a:prstGeom prst="rect">
            <a:avLst/>
          </a:prstGeom>
          <a:solidFill>
            <a:schemeClr val="dk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3">
  <p:cSld name="TITLE_2_1_1_1_2_2">
    <p:bg>
      <p:bgPr>
        <a:solidFill>
          <a:schemeClr val="lt1"/>
        </a:solidFill>
      </p:bgPr>
    </p:bg>
    <p:spTree>
      <p:nvGrpSpPr>
        <p:cNvPr id="297" name="Shape 297"/>
        <p:cNvGrpSpPr/>
        <p:nvPr/>
      </p:nvGrpSpPr>
      <p:grpSpPr>
        <a:xfrm>
          <a:off x="0" y="0"/>
          <a:ext cx="0" cy="0"/>
          <a:chOff x="0" y="0"/>
          <a:chExt cx="0" cy="0"/>
        </a:xfrm>
      </p:grpSpPr>
      <p:sp>
        <p:nvSpPr>
          <p:cNvPr id="298" name="Google Shape;298;p98"/>
          <p:cNvSpPr/>
          <p:nvPr/>
        </p:nvSpPr>
        <p:spPr>
          <a:xfrm>
            <a:off x="0" y="0"/>
            <a:ext cx="4581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8"/>
          <p:cNvSpPr/>
          <p:nvPr/>
        </p:nvSpPr>
        <p:spPr>
          <a:xfrm>
            <a:off x="0" y="4109975"/>
            <a:ext cx="45816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Red / Yellow / Blue 04">
  <p:cSld name="TITLE_2_1_1_1_2_1_1">
    <p:bg>
      <p:bgPr>
        <a:solidFill>
          <a:schemeClr val="lt1"/>
        </a:solidFill>
      </p:bgPr>
    </p:bg>
    <p:spTree>
      <p:nvGrpSpPr>
        <p:cNvPr id="300" name="Shape 300"/>
        <p:cNvGrpSpPr/>
        <p:nvPr/>
      </p:nvGrpSpPr>
      <p:grpSpPr>
        <a:xfrm>
          <a:off x="0" y="0"/>
          <a:ext cx="0" cy="0"/>
          <a:chOff x="0" y="0"/>
          <a:chExt cx="0" cy="0"/>
        </a:xfrm>
      </p:grpSpPr>
      <p:sp>
        <p:nvSpPr>
          <p:cNvPr id="301" name="Google Shape;301;p99"/>
          <p:cNvSpPr/>
          <p:nvPr/>
        </p:nvSpPr>
        <p:spPr>
          <a:xfrm>
            <a:off x="0" y="0"/>
            <a:ext cx="3056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99"/>
          <p:cNvSpPr/>
          <p:nvPr/>
        </p:nvSpPr>
        <p:spPr>
          <a:xfrm>
            <a:off x="-1200" y="4109975"/>
            <a:ext cx="3058500" cy="103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5">
  <p:cSld name="TITLE_2_2_1_2_1_1">
    <p:bg>
      <p:bgPr>
        <a:solidFill>
          <a:schemeClr val="dk2"/>
        </a:solidFill>
      </p:bgPr>
    </p:bg>
    <p:spTree>
      <p:nvGrpSpPr>
        <p:cNvPr id="303" name="Shape 303"/>
        <p:cNvGrpSpPr/>
        <p:nvPr/>
      </p:nvGrpSpPr>
      <p:grpSpPr>
        <a:xfrm>
          <a:off x="0" y="0"/>
          <a:ext cx="0" cy="0"/>
          <a:chOff x="0" y="0"/>
          <a:chExt cx="0" cy="0"/>
        </a:xfrm>
      </p:grpSpPr>
      <p:sp>
        <p:nvSpPr>
          <p:cNvPr id="304" name="Google Shape;304;p100"/>
          <p:cNvSpPr/>
          <p:nvPr/>
        </p:nvSpPr>
        <p:spPr>
          <a:xfrm>
            <a:off x="6087900" y="0"/>
            <a:ext cx="3056100" cy="411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0"/>
          <p:cNvSpPr/>
          <p:nvPr/>
        </p:nvSpPr>
        <p:spPr>
          <a:xfrm>
            <a:off x="0" y="-25"/>
            <a:ext cx="6087900" cy="5143500"/>
          </a:xfrm>
          <a:prstGeom prst="rect">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 Yellow / Blue 06">
  <p:cSld name="TITLE_2_1_1_2_1_1">
    <p:bg>
      <p:bgPr>
        <a:solidFill>
          <a:schemeClr val="dk2"/>
        </a:solidFill>
      </p:bgPr>
    </p:bg>
    <p:spTree>
      <p:nvGrpSpPr>
        <p:cNvPr id="306" name="Shape 306"/>
        <p:cNvGrpSpPr/>
        <p:nvPr/>
      </p:nvGrpSpPr>
      <p:grpSpPr>
        <a:xfrm>
          <a:off x="0" y="0"/>
          <a:ext cx="0" cy="0"/>
          <a:chOff x="0" y="0"/>
          <a:chExt cx="0" cy="0"/>
        </a:xfrm>
      </p:grpSpPr>
      <p:sp>
        <p:nvSpPr>
          <p:cNvPr id="307" name="Google Shape;307;p101"/>
          <p:cNvSpPr/>
          <p:nvPr/>
        </p:nvSpPr>
        <p:spPr>
          <a:xfrm>
            <a:off x="4562500" y="0"/>
            <a:ext cx="4581600" cy="41148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8" name="Google Shape;308;p101"/>
          <p:cNvSpPr/>
          <p:nvPr/>
        </p:nvSpPr>
        <p:spPr>
          <a:xfrm>
            <a:off x="0" y="0"/>
            <a:ext cx="4581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0.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9" Type="http://schemas.openxmlformats.org/officeDocument/2006/relationships/slideLayout" Target="../slideLayouts/slideLayout59.xml"/><Relationship Id="rId101" Type="http://schemas.openxmlformats.org/officeDocument/2006/relationships/theme" Target="../theme/theme1.xml"/><Relationship Id="rId100" Type="http://schemas.openxmlformats.org/officeDocument/2006/relationships/slideLayout" Target="../slideLayouts/slideLayout110.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9" Type="http://schemas.openxmlformats.org/officeDocument/2006/relationships/slideLayout" Target="../slideLayouts/slideLayout39.xml"/><Relationship Id="rId95" Type="http://schemas.openxmlformats.org/officeDocument/2006/relationships/slideLayout" Target="../slideLayouts/slideLayout105.xml"/><Relationship Id="rId94" Type="http://schemas.openxmlformats.org/officeDocument/2006/relationships/slideLayout" Target="../slideLayouts/slideLayout104.xml"/><Relationship Id="rId97" Type="http://schemas.openxmlformats.org/officeDocument/2006/relationships/slideLayout" Target="../slideLayouts/slideLayout107.xml"/><Relationship Id="rId96" Type="http://schemas.openxmlformats.org/officeDocument/2006/relationships/slideLayout" Target="../slideLayouts/slideLayout106.xml"/><Relationship Id="rId11" Type="http://schemas.openxmlformats.org/officeDocument/2006/relationships/slideLayout" Target="../slideLayouts/slideLayout21.xml"/><Relationship Id="rId99" Type="http://schemas.openxmlformats.org/officeDocument/2006/relationships/slideLayout" Target="../slideLayouts/slideLayout109.xml"/><Relationship Id="rId10" Type="http://schemas.openxmlformats.org/officeDocument/2006/relationships/slideLayout" Target="../slideLayouts/slideLayout20.xml"/><Relationship Id="rId98" Type="http://schemas.openxmlformats.org/officeDocument/2006/relationships/slideLayout" Target="../slideLayouts/slideLayout108.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91" Type="http://schemas.openxmlformats.org/officeDocument/2006/relationships/slideLayout" Target="../slideLayouts/slideLayout101.xml"/><Relationship Id="rId90" Type="http://schemas.openxmlformats.org/officeDocument/2006/relationships/slideLayout" Target="../slideLayouts/slideLayout100.xml"/><Relationship Id="rId93" Type="http://schemas.openxmlformats.org/officeDocument/2006/relationships/slideLayout" Target="../slideLayouts/slideLayout103.xml"/><Relationship Id="rId92" Type="http://schemas.openxmlformats.org/officeDocument/2006/relationships/slideLayout" Target="../slideLayouts/slideLayout10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84" Type="http://schemas.openxmlformats.org/officeDocument/2006/relationships/slideLayout" Target="../slideLayouts/slideLayout94.xml"/><Relationship Id="rId83" Type="http://schemas.openxmlformats.org/officeDocument/2006/relationships/slideLayout" Target="../slideLayouts/slideLayout93.xml"/><Relationship Id="rId86" Type="http://schemas.openxmlformats.org/officeDocument/2006/relationships/slideLayout" Target="../slideLayouts/slideLayout96.xml"/><Relationship Id="rId85" Type="http://schemas.openxmlformats.org/officeDocument/2006/relationships/slideLayout" Target="../slideLayouts/slideLayout95.xml"/><Relationship Id="rId88" Type="http://schemas.openxmlformats.org/officeDocument/2006/relationships/slideLayout" Target="../slideLayouts/slideLayout98.xml"/><Relationship Id="rId87" Type="http://schemas.openxmlformats.org/officeDocument/2006/relationships/slideLayout" Target="../slideLayouts/slideLayout97.xml"/><Relationship Id="rId89" Type="http://schemas.openxmlformats.org/officeDocument/2006/relationships/slideLayout" Target="../slideLayouts/slideLayout99.xml"/><Relationship Id="rId80" Type="http://schemas.openxmlformats.org/officeDocument/2006/relationships/slideLayout" Target="../slideLayouts/slideLayout90.xml"/><Relationship Id="rId82" Type="http://schemas.openxmlformats.org/officeDocument/2006/relationships/slideLayout" Target="../slideLayouts/slideLayout92.xml"/><Relationship Id="rId81" Type="http://schemas.openxmlformats.org/officeDocument/2006/relationships/slideLayout" Target="../slideLayouts/slideLayout91.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73" Type="http://schemas.openxmlformats.org/officeDocument/2006/relationships/slideLayout" Target="../slideLayouts/slideLayout83.xml"/><Relationship Id="rId72" Type="http://schemas.openxmlformats.org/officeDocument/2006/relationships/slideLayout" Target="../slideLayouts/slideLayout82.xml"/><Relationship Id="rId75" Type="http://schemas.openxmlformats.org/officeDocument/2006/relationships/slideLayout" Target="../slideLayouts/slideLayout85.xml"/><Relationship Id="rId74" Type="http://schemas.openxmlformats.org/officeDocument/2006/relationships/slideLayout" Target="../slideLayouts/slideLayout84.xml"/><Relationship Id="rId77" Type="http://schemas.openxmlformats.org/officeDocument/2006/relationships/slideLayout" Target="../slideLayouts/slideLayout87.xml"/><Relationship Id="rId76" Type="http://schemas.openxmlformats.org/officeDocument/2006/relationships/slideLayout" Target="../slideLayouts/slideLayout86.xml"/><Relationship Id="rId79" Type="http://schemas.openxmlformats.org/officeDocument/2006/relationships/slideLayout" Target="../slideLayouts/slideLayout89.xml"/><Relationship Id="rId78" Type="http://schemas.openxmlformats.org/officeDocument/2006/relationships/slideLayout" Target="../slideLayouts/slideLayout88.xml"/><Relationship Id="rId71" Type="http://schemas.openxmlformats.org/officeDocument/2006/relationships/slideLayout" Target="../slideLayouts/slideLayout81.xml"/><Relationship Id="rId70" Type="http://schemas.openxmlformats.org/officeDocument/2006/relationships/slideLayout" Target="../slideLayouts/slideLayout80.xml"/><Relationship Id="rId62" Type="http://schemas.openxmlformats.org/officeDocument/2006/relationships/slideLayout" Target="../slideLayouts/slideLayout72.xml"/><Relationship Id="rId61" Type="http://schemas.openxmlformats.org/officeDocument/2006/relationships/slideLayout" Target="../slideLayouts/slideLayout71.xml"/><Relationship Id="rId64" Type="http://schemas.openxmlformats.org/officeDocument/2006/relationships/slideLayout" Target="../slideLayouts/slideLayout74.xml"/><Relationship Id="rId63" Type="http://schemas.openxmlformats.org/officeDocument/2006/relationships/slideLayout" Target="../slideLayouts/slideLayout73.xml"/><Relationship Id="rId66" Type="http://schemas.openxmlformats.org/officeDocument/2006/relationships/slideLayout" Target="../slideLayouts/slideLayout76.xml"/><Relationship Id="rId65" Type="http://schemas.openxmlformats.org/officeDocument/2006/relationships/slideLayout" Target="../slideLayouts/slideLayout75.xml"/><Relationship Id="rId68" Type="http://schemas.openxmlformats.org/officeDocument/2006/relationships/slideLayout" Target="../slideLayouts/slideLayout78.xml"/><Relationship Id="rId67" Type="http://schemas.openxmlformats.org/officeDocument/2006/relationships/slideLayout" Target="../slideLayouts/slideLayout77.xml"/><Relationship Id="rId60" Type="http://schemas.openxmlformats.org/officeDocument/2006/relationships/slideLayout" Target="../slideLayouts/slideLayout70.xml"/><Relationship Id="rId69" Type="http://schemas.openxmlformats.org/officeDocument/2006/relationships/slideLayout" Target="../slideLayouts/slideLayout79.xml"/><Relationship Id="rId51" Type="http://schemas.openxmlformats.org/officeDocument/2006/relationships/slideLayout" Target="../slideLayouts/slideLayout61.xml"/><Relationship Id="rId50" Type="http://schemas.openxmlformats.org/officeDocument/2006/relationships/slideLayout" Target="../slideLayouts/slideLayout60.xml"/><Relationship Id="rId53" Type="http://schemas.openxmlformats.org/officeDocument/2006/relationships/slideLayout" Target="../slideLayouts/slideLayout63.xml"/><Relationship Id="rId52" Type="http://schemas.openxmlformats.org/officeDocument/2006/relationships/slideLayout" Target="../slideLayouts/slideLayout62.xml"/><Relationship Id="rId55" Type="http://schemas.openxmlformats.org/officeDocument/2006/relationships/slideLayout" Target="../slideLayouts/slideLayout65.xml"/><Relationship Id="rId54" Type="http://schemas.openxmlformats.org/officeDocument/2006/relationships/slideLayout" Target="../slideLayouts/slideLayout64.xml"/><Relationship Id="rId57" Type="http://schemas.openxmlformats.org/officeDocument/2006/relationships/slideLayout" Target="../slideLayouts/slideLayout67.xml"/><Relationship Id="rId56" Type="http://schemas.openxmlformats.org/officeDocument/2006/relationships/slideLayout" Target="../slideLayouts/slideLayout66.xml"/><Relationship Id="rId59" Type="http://schemas.openxmlformats.org/officeDocument/2006/relationships/slideLayout" Target="../slideLayouts/slideLayout69.xml"/><Relationship Id="rId58"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49.xml"/><Relationship Id="rId42" Type="http://schemas.openxmlformats.org/officeDocument/2006/relationships/slideLayout" Target="../slideLayouts/slideLayout151.xml"/><Relationship Id="rId41" Type="http://schemas.openxmlformats.org/officeDocument/2006/relationships/slideLayout" Target="../slideLayouts/slideLayout150.xml"/><Relationship Id="rId44" Type="http://schemas.openxmlformats.org/officeDocument/2006/relationships/slideLayout" Target="../slideLayouts/slideLayout153.xml"/><Relationship Id="rId43" Type="http://schemas.openxmlformats.org/officeDocument/2006/relationships/slideLayout" Target="../slideLayouts/slideLayout152.xml"/><Relationship Id="rId46" Type="http://schemas.openxmlformats.org/officeDocument/2006/relationships/slideLayout" Target="../slideLayouts/slideLayout155.xml"/><Relationship Id="rId45" Type="http://schemas.openxmlformats.org/officeDocument/2006/relationships/slideLayout" Target="../slideLayouts/slideLayout154.xml"/><Relationship Id="rId48" Type="http://schemas.openxmlformats.org/officeDocument/2006/relationships/slideLayout" Target="../slideLayouts/slideLayout157.xml"/><Relationship Id="rId47" Type="http://schemas.openxmlformats.org/officeDocument/2006/relationships/slideLayout" Target="../slideLayouts/slideLayout156.xml"/><Relationship Id="rId49" Type="http://schemas.openxmlformats.org/officeDocument/2006/relationships/slideLayout" Target="../slideLayouts/slideLayout158.xml"/><Relationship Id="rId101" Type="http://schemas.openxmlformats.org/officeDocument/2006/relationships/theme" Target="../theme/theme3.xml"/><Relationship Id="rId100" Type="http://schemas.openxmlformats.org/officeDocument/2006/relationships/slideLayout" Target="../slideLayouts/slideLayout209.xml"/><Relationship Id="rId31" Type="http://schemas.openxmlformats.org/officeDocument/2006/relationships/slideLayout" Target="../slideLayouts/slideLayout140.xml"/><Relationship Id="rId30" Type="http://schemas.openxmlformats.org/officeDocument/2006/relationships/slideLayout" Target="../slideLayouts/slideLayout139.xml"/><Relationship Id="rId33" Type="http://schemas.openxmlformats.org/officeDocument/2006/relationships/slideLayout" Target="../slideLayouts/slideLayout142.xml"/><Relationship Id="rId32" Type="http://schemas.openxmlformats.org/officeDocument/2006/relationships/slideLayout" Target="../slideLayouts/slideLayout141.xml"/><Relationship Id="rId35" Type="http://schemas.openxmlformats.org/officeDocument/2006/relationships/slideLayout" Target="../slideLayouts/slideLayout144.xml"/><Relationship Id="rId34" Type="http://schemas.openxmlformats.org/officeDocument/2006/relationships/slideLayout" Target="../slideLayouts/slideLayout143.xml"/><Relationship Id="rId37" Type="http://schemas.openxmlformats.org/officeDocument/2006/relationships/slideLayout" Target="../slideLayouts/slideLayout146.xml"/><Relationship Id="rId36" Type="http://schemas.openxmlformats.org/officeDocument/2006/relationships/slideLayout" Target="../slideLayouts/slideLayout145.xml"/><Relationship Id="rId39" Type="http://schemas.openxmlformats.org/officeDocument/2006/relationships/slideLayout" Target="../slideLayouts/slideLayout148.xml"/><Relationship Id="rId38" Type="http://schemas.openxmlformats.org/officeDocument/2006/relationships/slideLayout" Target="../slideLayouts/slideLayout147.xml"/><Relationship Id="rId20" Type="http://schemas.openxmlformats.org/officeDocument/2006/relationships/slideLayout" Target="../slideLayouts/slideLayout129.xml"/><Relationship Id="rId22" Type="http://schemas.openxmlformats.org/officeDocument/2006/relationships/slideLayout" Target="../slideLayouts/slideLayout131.xml"/><Relationship Id="rId21" Type="http://schemas.openxmlformats.org/officeDocument/2006/relationships/slideLayout" Target="../slideLayouts/slideLayout130.xml"/><Relationship Id="rId24" Type="http://schemas.openxmlformats.org/officeDocument/2006/relationships/slideLayout" Target="../slideLayouts/slideLayout133.xml"/><Relationship Id="rId23" Type="http://schemas.openxmlformats.org/officeDocument/2006/relationships/slideLayout" Target="../slideLayouts/slideLayout132.xml"/><Relationship Id="rId26" Type="http://schemas.openxmlformats.org/officeDocument/2006/relationships/slideLayout" Target="../slideLayouts/slideLayout135.xml"/><Relationship Id="rId25" Type="http://schemas.openxmlformats.org/officeDocument/2006/relationships/slideLayout" Target="../slideLayouts/slideLayout134.xml"/><Relationship Id="rId28" Type="http://schemas.openxmlformats.org/officeDocument/2006/relationships/slideLayout" Target="../slideLayouts/slideLayout137.xml"/><Relationship Id="rId27" Type="http://schemas.openxmlformats.org/officeDocument/2006/relationships/slideLayout" Target="../slideLayouts/slideLayout136.xml"/><Relationship Id="rId29" Type="http://schemas.openxmlformats.org/officeDocument/2006/relationships/slideLayout" Target="../slideLayouts/slideLayout138.xml"/><Relationship Id="rId95" Type="http://schemas.openxmlformats.org/officeDocument/2006/relationships/slideLayout" Target="../slideLayouts/slideLayout204.xml"/><Relationship Id="rId94" Type="http://schemas.openxmlformats.org/officeDocument/2006/relationships/slideLayout" Target="../slideLayouts/slideLayout203.xml"/><Relationship Id="rId97" Type="http://schemas.openxmlformats.org/officeDocument/2006/relationships/slideLayout" Target="../slideLayouts/slideLayout206.xml"/><Relationship Id="rId96" Type="http://schemas.openxmlformats.org/officeDocument/2006/relationships/slideLayout" Target="../slideLayouts/slideLayout205.xml"/><Relationship Id="rId11" Type="http://schemas.openxmlformats.org/officeDocument/2006/relationships/slideLayout" Target="../slideLayouts/slideLayout120.xml"/><Relationship Id="rId99" Type="http://schemas.openxmlformats.org/officeDocument/2006/relationships/slideLayout" Target="../slideLayouts/slideLayout208.xml"/><Relationship Id="rId10" Type="http://schemas.openxmlformats.org/officeDocument/2006/relationships/slideLayout" Target="../slideLayouts/slideLayout119.xml"/><Relationship Id="rId98" Type="http://schemas.openxmlformats.org/officeDocument/2006/relationships/slideLayout" Target="../slideLayouts/slideLayout207.xml"/><Relationship Id="rId13" Type="http://schemas.openxmlformats.org/officeDocument/2006/relationships/slideLayout" Target="../slideLayouts/slideLayout122.xml"/><Relationship Id="rId12" Type="http://schemas.openxmlformats.org/officeDocument/2006/relationships/slideLayout" Target="../slideLayouts/slideLayout121.xml"/><Relationship Id="rId91" Type="http://schemas.openxmlformats.org/officeDocument/2006/relationships/slideLayout" Target="../slideLayouts/slideLayout200.xml"/><Relationship Id="rId90" Type="http://schemas.openxmlformats.org/officeDocument/2006/relationships/slideLayout" Target="../slideLayouts/slideLayout199.xml"/><Relationship Id="rId93" Type="http://schemas.openxmlformats.org/officeDocument/2006/relationships/slideLayout" Target="../slideLayouts/slideLayout202.xml"/><Relationship Id="rId92" Type="http://schemas.openxmlformats.org/officeDocument/2006/relationships/slideLayout" Target="../slideLayouts/slideLayout201.xml"/><Relationship Id="rId15" Type="http://schemas.openxmlformats.org/officeDocument/2006/relationships/slideLayout" Target="../slideLayouts/slideLayout124.xml"/><Relationship Id="rId14" Type="http://schemas.openxmlformats.org/officeDocument/2006/relationships/slideLayout" Target="../slideLayouts/slideLayout123.xml"/><Relationship Id="rId17" Type="http://schemas.openxmlformats.org/officeDocument/2006/relationships/slideLayout" Target="../slideLayouts/slideLayout126.xml"/><Relationship Id="rId16" Type="http://schemas.openxmlformats.org/officeDocument/2006/relationships/slideLayout" Target="../slideLayouts/slideLayout125.xml"/><Relationship Id="rId19" Type="http://schemas.openxmlformats.org/officeDocument/2006/relationships/slideLayout" Target="../slideLayouts/slideLayout128.xml"/><Relationship Id="rId18" Type="http://schemas.openxmlformats.org/officeDocument/2006/relationships/slideLayout" Target="../slideLayouts/slideLayout127.xml"/><Relationship Id="rId84" Type="http://schemas.openxmlformats.org/officeDocument/2006/relationships/slideLayout" Target="../slideLayouts/slideLayout193.xml"/><Relationship Id="rId83" Type="http://schemas.openxmlformats.org/officeDocument/2006/relationships/slideLayout" Target="../slideLayouts/slideLayout192.xml"/><Relationship Id="rId86" Type="http://schemas.openxmlformats.org/officeDocument/2006/relationships/slideLayout" Target="../slideLayouts/slideLayout195.xml"/><Relationship Id="rId85" Type="http://schemas.openxmlformats.org/officeDocument/2006/relationships/slideLayout" Target="../slideLayouts/slideLayout194.xml"/><Relationship Id="rId88" Type="http://schemas.openxmlformats.org/officeDocument/2006/relationships/slideLayout" Target="../slideLayouts/slideLayout197.xml"/><Relationship Id="rId87" Type="http://schemas.openxmlformats.org/officeDocument/2006/relationships/slideLayout" Target="../slideLayouts/slideLayout196.xml"/><Relationship Id="rId89" Type="http://schemas.openxmlformats.org/officeDocument/2006/relationships/slideLayout" Target="../slideLayouts/slideLayout198.xml"/><Relationship Id="rId80" Type="http://schemas.openxmlformats.org/officeDocument/2006/relationships/slideLayout" Target="../slideLayouts/slideLayout189.xml"/><Relationship Id="rId82" Type="http://schemas.openxmlformats.org/officeDocument/2006/relationships/slideLayout" Target="../slideLayouts/slideLayout191.xml"/><Relationship Id="rId81" Type="http://schemas.openxmlformats.org/officeDocument/2006/relationships/slideLayout" Target="../slideLayouts/slideLayout190.xml"/><Relationship Id="rId1" Type="http://schemas.openxmlformats.org/officeDocument/2006/relationships/image" Target="../media/image3.png"/><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73" Type="http://schemas.openxmlformats.org/officeDocument/2006/relationships/slideLayout" Target="../slideLayouts/slideLayout182.xml"/><Relationship Id="rId72" Type="http://schemas.openxmlformats.org/officeDocument/2006/relationships/slideLayout" Target="../slideLayouts/slideLayout181.xml"/><Relationship Id="rId75" Type="http://schemas.openxmlformats.org/officeDocument/2006/relationships/slideLayout" Target="../slideLayouts/slideLayout184.xml"/><Relationship Id="rId74" Type="http://schemas.openxmlformats.org/officeDocument/2006/relationships/slideLayout" Target="../slideLayouts/slideLayout183.xml"/><Relationship Id="rId77" Type="http://schemas.openxmlformats.org/officeDocument/2006/relationships/slideLayout" Target="../slideLayouts/slideLayout186.xml"/><Relationship Id="rId76" Type="http://schemas.openxmlformats.org/officeDocument/2006/relationships/slideLayout" Target="../slideLayouts/slideLayout185.xml"/><Relationship Id="rId79" Type="http://schemas.openxmlformats.org/officeDocument/2006/relationships/slideLayout" Target="../slideLayouts/slideLayout188.xml"/><Relationship Id="rId78" Type="http://schemas.openxmlformats.org/officeDocument/2006/relationships/slideLayout" Target="../slideLayouts/slideLayout187.xml"/><Relationship Id="rId71" Type="http://schemas.openxmlformats.org/officeDocument/2006/relationships/slideLayout" Target="../slideLayouts/slideLayout180.xml"/><Relationship Id="rId70" Type="http://schemas.openxmlformats.org/officeDocument/2006/relationships/slideLayout" Target="../slideLayouts/slideLayout179.xml"/><Relationship Id="rId62" Type="http://schemas.openxmlformats.org/officeDocument/2006/relationships/slideLayout" Target="../slideLayouts/slideLayout171.xml"/><Relationship Id="rId61" Type="http://schemas.openxmlformats.org/officeDocument/2006/relationships/slideLayout" Target="../slideLayouts/slideLayout170.xml"/><Relationship Id="rId64" Type="http://schemas.openxmlformats.org/officeDocument/2006/relationships/slideLayout" Target="../slideLayouts/slideLayout173.xml"/><Relationship Id="rId63" Type="http://schemas.openxmlformats.org/officeDocument/2006/relationships/slideLayout" Target="../slideLayouts/slideLayout172.xml"/><Relationship Id="rId66" Type="http://schemas.openxmlformats.org/officeDocument/2006/relationships/slideLayout" Target="../slideLayouts/slideLayout175.xml"/><Relationship Id="rId65" Type="http://schemas.openxmlformats.org/officeDocument/2006/relationships/slideLayout" Target="../slideLayouts/slideLayout174.xml"/><Relationship Id="rId68" Type="http://schemas.openxmlformats.org/officeDocument/2006/relationships/slideLayout" Target="../slideLayouts/slideLayout177.xml"/><Relationship Id="rId67" Type="http://schemas.openxmlformats.org/officeDocument/2006/relationships/slideLayout" Target="../slideLayouts/slideLayout176.xml"/><Relationship Id="rId60" Type="http://schemas.openxmlformats.org/officeDocument/2006/relationships/slideLayout" Target="../slideLayouts/slideLayout169.xml"/><Relationship Id="rId69" Type="http://schemas.openxmlformats.org/officeDocument/2006/relationships/slideLayout" Target="../slideLayouts/slideLayout178.xml"/><Relationship Id="rId51" Type="http://schemas.openxmlformats.org/officeDocument/2006/relationships/slideLayout" Target="../slideLayouts/slideLayout160.xml"/><Relationship Id="rId50" Type="http://schemas.openxmlformats.org/officeDocument/2006/relationships/slideLayout" Target="../slideLayouts/slideLayout159.xml"/><Relationship Id="rId53" Type="http://schemas.openxmlformats.org/officeDocument/2006/relationships/slideLayout" Target="../slideLayouts/slideLayout162.xml"/><Relationship Id="rId52" Type="http://schemas.openxmlformats.org/officeDocument/2006/relationships/slideLayout" Target="../slideLayouts/slideLayout161.xml"/><Relationship Id="rId55" Type="http://schemas.openxmlformats.org/officeDocument/2006/relationships/slideLayout" Target="../slideLayouts/slideLayout164.xml"/><Relationship Id="rId54" Type="http://schemas.openxmlformats.org/officeDocument/2006/relationships/slideLayout" Target="../slideLayouts/slideLayout163.xml"/><Relationship Id="rId57" Type="http://schemas.openxmlformats.org/officeDocument/2006/relationships/slideLayout" Target="../slideLayouts/slideLayout166.xml"/><Relationship Id="rId56" Type="http://schemas.openxmlformats.org/officeDocument/2006/relationships/slideLayout" Target="../slideLayouts/slideLayout165.xml"/><Relationship Id="rId59" Type="http://schemas.openxmlformats.org/officeDocument/2006/relationships/slideLayout" Target="../slideLayouts/slideLayout168.xml"/><Relationship Id="rId58" Type="http://schemas.openxmlformats.org/officeDocument/2006/relationships/slideLayout" Target="../slideLayouts/slideLayout1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Source Sans Pro"/>
              <a:buChar char="●"/>
              <a:defRPr sz="1800">
                <a:latin typeface="Source Sans Pro"/>
                <a:ea typeface="Source Sans Pro"/>
                <a:cs typeface="Source Sans Pro"/>
                <a:sym typeface="Source Sans Pro"/>
              </a:defRPr>
            </a:lvl1pPr>
            <a:lvl2pPr indent="-317500" lvl="1" marL="9144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2pPr>
            <a:lvl3pPr indent="-317500" lvl="2" marL="13716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3pPr>
            <a:lvl4pPr indent="-317500" lvl="3" marL="18288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4pPr>
            <a:lvl5pPr indent="-317500" lvl="4" marL="22860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5pPr>
            <a:lvl6pPr indent="-317500" lvl="5" marL="27432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6pPr>
            <a:lvl7pPr indent="-317500" lvl="6" marL="32004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7pPr>
            <a:lvl8pPr indent="-317500" lvl="7" marL="36576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8pPr>
            <a:lvl9pPr indent="-317500" lvl="8" marL="4114800" rtl="0">
              <a:lnSpc>
                <a:spcPct val="115000"/>
              </a:lnSpc>
              <a:spcBef>
                <a:spcPts val="1600"/>
              </a:spcBef>
              <a:spcAft>
                <a:spcPts val="1600"/>
              </a:spcAft>
              <a:buSzPts val="1400"/>
              <a:buFont typeface="Source Sans Pro"/>
              <a:buChar char="■"/>
              <a:defRPr>
                <a:latin typeface="Source Sans Pro"/>
                <a:ea typeface="Source Sans Pro"/>
                <a:cs typeface="Source Sans Pro"/>
                <a:sym typeface="Source Sans Pro"/>
              </a:defRPr>
            </a:lvl9pPr>
          </a:lstStyle>
          <a:p/>
        </p:txBody>
      </p:sp>
      <p:sp>
        <p:nvSpPr>
          <p:cNvPr id="52" name="Google Shape;52;p13"/>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ource Sans Pro Black"/>
              <a:buNone/>
              <a:defRPr sz="3000">
                <a:solidFill>
                  <a:schemeClr val="dk1"/>
                </a:solidFill>
                <a:latin typeface="Source Sans Pro Black"/>
                <a:ea typeface="Source Sans Pro Black"/>
                <a:cs typeface="Source Sans Pro Black"/>
                <a:sym typeface="Source Sans Pro Black"/>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pic>
        <p:nvPicPr>
          <p:cNvPr id="53" name="Google Shape;53;p13"/>
          <p:cNvPicPr preferRelativeResize="0"/>
          <p:nvPr/>
        </p:nvPicPr>
        <p:blipFill>
          <a:blip r:embed="rId1">
            <a:alphaModFix/>
          </a:blip>
          <a:stretch>
            <a:fillRect/>
          </a:stretch>
        </p:blipFill>
        <p:spPr>
          <a:xfrm>
            <a:off x="7913625" y="4458843"/>
            <a:ext cx="827200" cy="690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 id="2147483720" r:id="rId63"/>
    <p:sldLayoutId id="2147483721" r:id="rId64"/>
    <p:sldLayoutId id="2147483722" r:id="rId65"/>
    <p:sldLayoutId id="2147483723" r:id="rId66"/>
    <p:sldLayoutId id="2147483724" r:id="rId67"/>
    <p:sldLayoutId id="2147483725" r:id="rId68"/>
    <p:sldLayoutId id="2147483726" r:id="rId69"/>
    <p:sldLayoutId id="2147483727" r:id="rId70"/>
    <p:sldLayoutId id="2147483728" r:id="rId71"/>
    <p:sldLayoutId id="2147483729" r:id="rId72"/>
    <p:sldLayoutId id="2147483730" r:id="rId73"/>
    <p:sldLayoutId id="2147483731" r:id="rId74"/>
    <p:sldLayoutId id="2147483732" r:id="rId75"/>
    <p:sldLayoutId id="2147483733" r:id="rId76"/>
    <p:sldLayoutId id="2147483734" r:id="rId77"/>
    <p:sldLayoutId id="2147483735" r:id="rId78"/>
    <p:sldLayoutId id="2147483736" r:id="rId79"/>
    <p:sldLayoutId id="2147483737" r:id="rId80"/>
    <p:sldLayoutId id="2147483738" r:id="rId81"/>
    <p:sldLayoutId id="2147483739" r:id="rId82"/>
    <p:sldLayoutId id="2147483740" r:id="rId83"/>
    <p:sldLayoutId id="2147483741" r:id="rId84"/>
    <p:sldLayoutId id="2147483742" r:id="rId85"/>
    <p:sldLayoutId id="2147483743" r:id="rId86"/>
    <p:sldLayoutId id="2147483744" r:id="rId87"/>
    <p:sldLayoutId id="2147483745" r:id="rId88"/>
    <p:sldLayoutId id="2147483746" r:id="rId89"/>
    <p:sldLayoutId id="2147483747" r:id="rId90"/>
    <p:sldLayoutId id="2147483748" r:id="rId91"/>
    <p:sldLayoutId id="2147483749" r:id="rId92"/>
    <p:sldLayoutId id="2147483750" r:id="rId93"/>
    <p:sldLayoutId id="2147483751" r:id="rId94"/>
    <p:sldLayoutId id="2147483752" r:id="rId95"/>
    <p:sldLayoutId id="2147483753" r:id="rId96"/>
    <p:sldLayoutId id="2147483754" r:id="rId97"/>
    <p:sldLayoutId id="2147483755" r:id="rId98"/>
    <p:sldLayoutId id="2147483756" r:id="rId99"/>
    <p:sldLayoutId id="2147483757" r:id="rId10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342" name="Shape 342"/>
        <p:cNvGrpSpPr/>
        <p:nvPr/>
      </p:nvGrpSpPr>
      <p:grpSpPr>
        <a:xfrm>
          <a:off x="0" y="0"/>
          <a:ext cx="0" cy="0"/>
          <a:chOff x="0" y="0"/>
          <a:chExt cx="0" cy="0"/>
        </a:xfrm>
      </p:grpSpPr>
      <p:sp>
        <p:nvSpPr>
          <p:cNvPr id="343" name="Google Shape;343;p1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Source Sans Pro"/>
              <a:buChar char="●"/>
              <a:defRPr sz="1800">
                <a:latin typeface="Source Sans Pro"/>
                <a:ea typeface="Source Sans Pro"/>
                <a:cs typeface="Source Sans Pro"/>
                <a:sym typeface="Source Sans Pro"/>
              </a:defRPr>
            </a:lvl1pPr>
            <a:lvl2pPr indent="-317500" lvl="1" marL="9144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2pPr>
            <a:lvl3pPr indent="-317500" lvl="2" marL="13716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3pPr>
            <a:lvl4pPr indent="-317500" lvl="3" marL="18288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4pPr>
            <a:lvl5pPr indent="-317500" lvl="4" marL="22860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5pPr>
            <a:lvl6pPr indent="-317500" lvl="5" marL="27432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6pPr>
            <a:lvl7pPr indent="-317500" lvl="6" marL="32004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7pPr>
            <a:lvl8pPr indent="-317500" lvl="7" marL="3657600" rtl="0">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8pPr>
            <a:lvl9pPr indent="-317500" lvl="8" marL="4114800" rtl="0">
              <a:lnSpc>
                <a:spcPct val="115000"/>
              </a:lnSpc>
              <a:spcBef>
                <a:spcPts val="1600"/>
              </a:spcBef>
              <a:spcAft>
                <a:spcPts val="1600"/>
              </a:spcAft>
              <a:buSzPts val="1400"/>
              <a:buFont typeface="Source Sans Pro"/>
              <a:buChar char="■"/>
              <a:defRPr>
                <a:latin typeface="Source Sans Pro"/>
                <a:ea typeface="Source Sans Pro"/>
                <a:cs typeface="Source Sans Pro"/>
                <a:sym typeface="Source Sans Pro"/>
              </a:defRPr>
            </a:lvl9pPr>
          </a:lstStyle>
          <a:p/>
        </p:txBody>
      </p:sp>
      <p:sp>
        <p:nvSpPr>
          <p:cNvPr id="344" name="Google Shape;344;p113"/>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ource Sans Pro Black"/>
              <a:buNone/>
              <a:defRPr sz="3000">
                <a:solidFill>
                  <a:schemeClr val="dk1"/>
                </a:solidFill>
                <a:latin typeface="Source Sans Pro Black"/>
                <a:ea typeface="Source Sans Pro Black"/>
                <a:cs typeface="Source Sans Pro Black"/>
                <a:sym typeface="Source Sans Pro Black"/>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pic>
        <p:nvPicPr>
          <p:cNvPr id="345" name="Google Shape;345;p113"/>
          <p:cNvPicPr preferRelativeResize="0"/>
          <p:nvPr/>
        </p:nvPicPr>
        <p:blipFill>
          <a:blip r:embed="rId1">
            <a:alphaModFix/>
          </a:blip>
          <a:stretch>
            <a:fillRect/>
          </a:stretch>
        </p:blipFill>
        <p:spPr>
          <a:xfrm>
            <a:off x="7913625" y="4458843"/>
            <a:ext cx="827200" cy="690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808" r:id="rId52"/>
    <p:sldLayoutId id="2147483809" r:id="rId53"/>
    <p:sldLayoutId id="2147483810" r:id="rId54"/>
    <p:sldLayoutId id="2147483811" r:id="rId55"/>
    <p:sldLayoutId id="2147483812" r:id="rId56"/>
    <p:sldLayoutId id="2147483813" r:id="rId57"/>
    <p:sldLayoutId id="2147483814" r:id="rId58"/>
    <p:sldLayoutId id="2147483815" r:id="rId59"/>
    <p:sldLayoutId id="2147483816" r:id="rId60"/>
    <p:sldLayoutId id="2147483817" r:id="rId61"/>
    <p:sldLayoutId id="2147483818" r:id="rId62"/>
    <p:sldLayoutId id="2147483819" r:id="rId63"/>
    <p:sldLayoutId id="2147483820" r:id="rId64"/>
    <p:sldLayoutId id="2147483821" r:id="rId65"/>
    <p:sldLayoutId id="2147483822" r:id="rId66"/>
    <p:sldLayoutId id="2147483823" r:id="rId67"/>
    <p:sldLayoutId id="2147483824" r:id="rId68"/>
    <p:sldLayoutId id="2147483825" r:id="rId69"/>
    <p:sldLayoutId id="2147483826" r:id="rId70"/>
    <p:sldLayoutId id="2147483827" r:id="rId71"/>
    <p:sldLayoutId id="2147483828" r:id="rId72"/>
    <p:sldLayoutId id="2147483829" r:id="rId73"/>
    <p:sldLayoutId id="2147483830" r:id="rId74"/>
    <p:sldLayoutId id="2147483831" r:id="rId75"/>
    <p:sldLayoutId id="2147483832" r:id="rId76"/>
    <p:sldLayoutId id="2147483833" r:id="rId77"/>
    <p:sldLayoutId id="2147483834" r:id="rId78"/>
    <p:sldLayoutId id="2147483835" r:id="rId79"/>
    <p:sldLayoutId id="2147483836" r:id="rId80"/>
    <p:sldLayoutId id="2147483837" r:id="rId81"/>
    <p:sldLayoutId id="2147483838" r:id="rId82"/>
    <p:sldLayoutId id="2147483839" r:id="rId83"/>
    <p:sldLayoutId id="2147483840" r:id="rId84"/>
    <p:sldLayoutId id="2147483841" r:id="rId85"/>
    <p:sldLayoutId id="2147483842" r:id="rId86"/>
    <p:sldLayoutId id="2147483843" r:id="rId87"/>
    <p:sldLayoutId id="2147483844" r:id="rId88"/>
    <p:sldLayoutId id="2147483845" r:id="rId89"/>
    <p:sldLayoutId id="2147483846" r:id="rId90"/>
    <p:sldLayoutId id="2147483847" r:id="rId91"/>
    <p:sldLayoutId id="2147483848" r:id="rId92"/>
    <p:sldLayoutId id="2147483849" r:id="rId93"/>
    <p:sldLayoutId id="2147483850" r:id="rId94"/>
    <p:sldLayoutId id="2147483851" r:id="rId95"/>
    <p:sldLayoutId id="2147483852" r:id="rId96"/>
    <p:sldLayoutId id="2147483853" r:id="rId97"/>
    <p:sldLayoutId id="2147483854" r:id="rId98"/>
    <p:sldLayoutId id="2147483855" r:id="rId99"/>
    <p:sldLayoutId id="2147483856" r:id="rId10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10.xml"/><Relationship Id="rId3" Type="http://schemas.openxmlformats.org/officeDocument/2006/relationships/hyperlink" Target="https://blog.hootsuite.com/social-media-metric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2.xml"/><Relationship Id="rId3" Type="http://schemas.openxmlformats.org/officeDocument/2006/relationships/hyperlink" Target="https://blog.hootsuite.com/social-media-report-template-guide/" TargetMode="External"/><Relationship Id="rId4" Type="http://schemas.openxmlformats.org/officeDocument/2006/relationships/hyperlink" Target="https://blog.hootsuite.com/social-media-report-template-gui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27.xml"/><Relationship Id="rId3" Type="http://schemas.openxmlformats.org/officeDocument/2006/relationships/hyperlink" Target="https://hootsuite.com/" TargetMode="External"/><Relationship Id="rId4" Type="http://schemas.openxmlformats.org/officeDocument/2006/relationships/hyperlink" Target="https://hootsuite.com/plans/" TargetMode="External"/><Relationship Id="rId5" Type="http://schemas.openxmlformats.org/officeDocument/2006/relationships/hyperlink" Target="https://hootsuite.com/pages/demo-video"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637" name="Shape 637"/>
        <p:cNvGrpSpPr/>
        <p:nvPr/>
      </p:nvGrpSpPr>
      <p:grpSpPr>
        <a:xfrm>
          <a:off x="0" y="0"/>
          <a:ext cx="0" cy="0"/>
          <a:chOff x="0" y="0"/>
          <a:chExt cx="0" cy="0"/>
        </a:xfrm>
      </p:grpSpPr>
      <p:sp>
        <p:nvSpPr>
          <p:cNvPr id="638" name="Google Shape;638;p213"/>
          <p:cNvSpPr txBox="1"/>
          <p:nvPr/>
        </p:nvSpPr>
        <p:spPr>
          <a:xfrm>
            <a:off x="529725" y="3733273"/>
            <a:ext cx="42087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Source Sans Pro"/>
                <a:ea typeface="Source Sans Pro"/>
                <a:cs typeface="Source Sans Pro"/>
                <a:sym typeface="Source Sans Pro"/>
              </a:rPr>
              <a:t>[Your name]		</a:t>
            </a:r>
            <a:endParaRPr b="1" sz="1500">
              <a:solidFill>
                <a:srgbClr val="FFFFFF"/>
              </a:solidFill>
              <a:latin typeface="Source Sans Pro"/>
              <a:ea typeface="Source Sans Pro"/>
              <a:cs typeface="Source Sans Pro"/>
              <a:sym typeface="Source Sans Pro"/>
            </a:endParaRPr>
          </a:p>
        </p:txBody>
      </p:sp>
      <p:sp>
        <p:nvSpPr>
          <p:cNvPr id="639" name="Google Shape;639;p213"/>
          <p:cNvSpPr txBox="1"/>
          <p:nvPr/>
        </p:nvSpPr>
        <p:spPr>
          <a:xfrm>
            <a:off x="529725" y="4024759"/>
            <a:ext cx="42087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Source Sans Pro"/>
                <a:ea typeface="Source Sans Pro"/>
                <a:cs typeface="Source Sans Pro"/>
                <a:sym typeface="Source Sans Pro"/>
              </a:rPr>
              <a:t>[Your title], [Your team]</a:t>
            </a:r>
            <a:endParaRPr sz="1500">
              <a:solidFill>
                <a:srgbClr val="FFFFFF"/>
              </a:solidFill>
              <a:latin typeface="Source Sans Pro"/>
              <a:ea typeface="Source Sans Pro"/>
              <a:cs typeface="Source Sans Pro"/>
              <a:sym typeface="Source Sans Pro"/>
            </a:endParaRPr>
          </a:p>
        </p:txBody>
      </p:sp>
      <p:sp>
        <p:nvSpPr>
          <p:cNvPr id="640" name="Google Shape;640;p213"/>
          <p:cNvSpPr txBox="1"/>
          <p:nvPr/>
        </p:nvSpPr>
        <p:spPr>
          <a:xfrm>
            <a:off x="529725" y="4316245"/>
            <a:ext cx="42087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Source Sans Pro"/>
                <a:ea typeface="Source Sans Pro"/>
                <a:cs typeface="Source Sans Pro"/>
                <a:sym typeface="Source Sans Pro"/>
              </a:rPr>
              <a:t>[email address]</a:t>
            </a:r>
            <a:endParaRPr b="1" sz="1500">
              <a:solidFill>
                <a:srgbClr val="FFFFFF"/>
              </a:solidFill>
              <a:latin typeface="Source Sans Pro"/>
              <a:ea typeface="Source Sans Pro"/>
              <a:cs typeface="Source Sans Pro"/>
              <a:sym typeface="Source Sans Pro"/>
            </a:endParaRPr>
          </a:p>
        </p:txBody>
      </p:sp>
      <p:sp>
        <p:nvSpPr>
          <p:cNvPr id="641" name="Google Shape;641;p213"/>
          <p:cNvSpPr txBox="1"/>
          <p:nvPr/>
        </p:nvSpPr>
        <p:spPr>
          <a:xfrm>
            <a:off x="529725" y="2670350"/>
            <a:ext cx="8074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Source Sans Pro"/>
                <a:ea typeface="Source Sans Pro"/>
                <a:cs typeface="Source Sans Pro"/>
                <a:sym typeface="Source Sans Pro"/>
              </a:rPr>
              <a:t>[</a:t>
            </a:r>
            <a:r>
              <a:rPr lang="en">
                <a:solidFill>
                  <a:srgbClr val="EEEBE8"/>
                </a:solidFill>
                <a:latin typeface="Source Sans Pro Black"/>
                <a:ea typeface="Source Sans Pro Black"/>
                <a:cs typeface="Source Sans Pro Black"/>
                <a:sym typeface="Source Sans Pro Black"/>
              </a:rPr>
              <a:t>Date</a:t>
            </a:r>
            <a:r>
              <a:rPr b="1" lang="en">
                <a:solidFill>
                  <a:srgbClr val="FFFFFF"/>
                </a:solidFill>
                <a:latin typeface="Source Sans Pro"/>
                <a:ea typeface="Source Sans Pro"/>
                <a:cs typeface="Source Sans Pro"/>
                <a:sym typeface="Source Sans Pro"/>
              </a:rPr>
              <a:t>]</a:t>
            </a:r>
            <a:endParaRPr b="1">
              <a:solidFill>
                <a:srgbClr val="FFFFFF"/>
              </a:solidFill>
              <a:latin typeface="Source Sans Pro"/>
              <a:ea typeface="Source Sans Pro"/>
              <a:cs typeface="Source Sans Pro"/>
              <a:sym typeface="Source Sans Pro"/>
            </a:endParaRPr>
          </a:p>
        </p:txBody>
      </p:sp>
      <p:sp>
        <p:nvSpPr>
          <p:cNvPr id="642" name="Google Shape;642;p213"/>
          <p:cNvSpPr txBox="1"/>
          <p:nvPr/>
        </p:nvSpPr>
        <p:spPr>
          <a:xfrm>
            <a:off x="534900" y="1702675"/>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rgbClr val="FBA919"/>
                </a:solidFill>
                <a:latin typeface="Source Sans Pro"/>
                <a:ea typeface="Source Sans Pro"/>
                <a:cs typeface="Source Sans Pro"/>
                <a:sym typeface="Source Sans Pro"/>
              </a:rPr>
              <a:t>[YOUR COMPANY NAME] SOCIAL MEDIA REPORT</a:t>
            </a:r>
            <a:endParaRPr b="1" sz="4000">
              <a:solidFill>
                <a:srgbClr val="FBA919"/>
              </a:solidFill>
              <a:latin typeface="Source Sans Pro"/>
              <a:ea typeface="Source Sans Pro"/>
              <a:cs typeface="Source Sans Pro"/>
              <a:sym typeface="Source Sans Pro"/>
            </a:endParaRPr>
          </a:p>
        </p:txBody>
      </p:sp>
      <p:sp>
        <p:nvSpPr>
          <p:cNvPr id="643" name="Google Shape;643;p213"/>
          <p:cNvSpPr txBox="1"/>
          <p:nvPr/>
        </p:nvSpPr>
        <p:spPr>
          <a:xfrm>
            <a:off x="7466175" y="4691250"/>
            <a:ext cx="1533000" cy="2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Source Sans Pro"/>
                <a:ea typeface="Source Sans Pro"/>
                <a:cs typeface="Source Sans Pro"/>
                <a:sym typeface="Source Sans Pro"/>
              </a:rPr>
              <a:t>[place your logo here]</a:t>
            </a:r>
            <a:endParaRPr sz="900">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22"/>
          <p:cNvSpPr txBox="1"/>
          <p:nvPr/>
        </p:nvSpPr>
        <p:spPr>
          <a:xfrm>
            <a:off x="318750" y="1236692"/>
            <a:ext cx="8313300" cy="2287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For context, it’s a good idea to provide some previous results as well. If you’re reporting on a campaign, look for a similar past campaign so you can compare what you achieved. If you’re creating a regular weekly or monthly report, track your results compared to the previous several weeks or months so you can start to see any ongoing trends.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The specific data you’ll want to include in your social media marketing report will depend on the goals and related metrics that you’re tracking. For a full breakdown of all the numbers you might want to include in your social media report, check out our post on </a:t>
            </a:r>
            <a:r>
              <a:rPr lang="en" u="sng">
                <a:solidFill>
                  <a:schemeClr val="dk1"/>
                </a:solidFill>
                <a:latin typeface="Source Sans Pro"/>
                <a:ea typeface="Source Sans Pro"/>
                <a:cs typeface="Source Sans Pro"/>
                <a:sym typeface="Source Sans Pro"/>
                <a:hlinkClick r:id="rId3">
                  <a:extLst>
                    <a:ext uri="{A12FA001-AC4F-418D-AE19-62706E023703}">
                      <ahyp:hlinkClr val="tx"/>
                    </a:ext>
                  </a:extLst>
                </a:hlinkClick>
              </a:rPr>
              <a:t>social media metrics that really matter</a:t>
            </a:r>
            <a:r>
              <a:rPr lang="en">
                <a:solidFill>
                  <a:schemeClr val="dk1"/>
                </a:solidFill>
                <a:latin typeface="Source Sans Pro"/>
                <a:ea typeface="Source Sans Pro"/>
                <a:cs typeface="Source Sans Pro"/>
                <a:sym typeface="Source Sans Pro"/>
              </a:rPr>
              <a:t>.</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Number of posts</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Net followers gain or loss</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Number of likes</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Post reach</a:t>
            </a:r>
            <a:endParaRPr>
              <a:solidFill>
                <a:schemeClr val="dk1"/>
              </a:solidFill>
              <a:latin typeface="Source Sans Pro"/>
              <a:ea typeface="Source Sans Pro"/>
              <a:cs typeface="Source Sans Pro"/>
              <a:sym typeface="Source Sans Pro"/>
            </a:endParaRPr>
          </a:p>
        </p:txBody>
      </p:sp>
      <p:sp>
        <p:nvSpPr>
          <p:cNvPr id="710" name="Google Shape;710;p222"/>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Data tracking</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4" name="Shape 714"/>
        <p:cNvGrpSpPr/>
        <p:nvPr/>
      </p:nvGrpSpPr>
      <p:grpSpPr>
        <a:xfrm>
          <a:off x="0" y="0"/>
          <a:ext cx="0" cy="0"/>
          <a:chOff x="0" y="0"/>
          <a:chExt cx="0" cy="0"/>
        </a:xfrm>
      </p:grpSpPr>
      <p:sp>
        <p:nvSpPr>
          <p:cNvPr id="715" name="Google Shape;715;p223"/>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Instagram Performance</a:t>
            </a:r>
            <a:endParaRPr b="1" sz="2800">
              <a:latin typeface="Source Sans Pro"/>
              <a:ea typeface="Source Sans Pro"/>
              <a:cs typeface="Source Sans Pro"/>
              <a:sym typeface="Source Sans Pro"/>
            </a:endParaRPr>
          </a:p>
        </p:txBody>
      </p:sp>
      <p:graphicFrame>
        <p:nvGraphicFramePr>
          <p:cNvPr id="716" name="Google Shape;716;p223"/>
          <p:cNvGraphicFramePr/>
          <p:nvPr/>
        </p:nvGraphicFramePr>
        <p:xfrm>
          <a:off x="560625" y="1672875"/>
          <a:ext cx="3000000" cy="3000000"/>
        </p:xfrm>
        <a:graphic>
          <a:graphicData uri="http://schemas.openxmlformats.org/drawingml/2006/table">
            <a:tbl>
              <a:tblPr>
                <a:noFill/>
                <a:tableStyleId>{0BEF66C7-2F57-4827-8847-759C757224D3}</a:tableStyleId>
              </a:tblPr>
              <a:tblGrid>
                <a:gridCol w="700675"/>
                <a:gridCol w="1250825"/>
                <a:gridCol w="733250"/>
                <a:gridCol w="868825"/>
                <a:gridCol w="8452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Bio Link Clicks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Story 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r>
            </a:tbl>
          </a:graphicData>
        </a:graphic>
      </p:graphicFrame>
      <p:sp>
        <p:nvSpPr>
          <p:cNvPr id="717" name="Google Shape;717;p223"/>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718" name="Google Shape;718;p223"/>
          <p:cNvSpPr txBox="1"/>
          <p:nvPr/>
        </p:nvSpPr>
        <p:spPr>
          <a:xfrm>
            <a:off x="54816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2" name="Shape 722"/>
        <p:cNvGrpSpPr/>
        <p:nvPr/>
      </p:nvGrpSpPr>
      <p:grpSpPr>
        <a:xfrm>
          <a:off x="0" y="0"/>
          <a:ext cx="0" cy="0"/>
          <a:chOff x="0" y="0"/>
          <a:chExt cx="0" cy="0"/>
        </a:xfrm>
      </p:grpSpPr>
      <p:sp>
        <p:nvSpPr>
          <p:cNvPr id="723" name="Google Shape;723;p224"/>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Facebook Performance</a:t>
            </a:r>
            <a:endParaRPr b="1" sz="2800">
              <a:latin typeface="Source Sans Pro"/>
              <a:ea typeface="Source Sans Pro"/>
              <a:cs typeface="Source Sans Pro"/>
              <a:sym typeface="Source Sans Pro"/>
            </a:endParaRPr>
          </a:p>
        </p:txBody>
      </p:sp>
      <p:graphicFrame>
        <p:nvGraphicFramePr>
          <p:cNvPr id="724" name="Google Shape;724;p224"/>
          <p:cNvGraphicFramePr/>
          <p:nvPr/>
        </p:nvGraphicFramePr>
        <p:xfrm>
          <a:off x="560625" y="1672875"/>
          <a:ext cx="3000000" cy="3000000"/>
        </p:xfrm>
        <a:graphic>
          <a:graphicData uri="http://schemas.openxmlformats.org/drawingml/2006/table">
            <a:tbl>
              <a:tblPr>
                <a:noFill/>
                <a:tableStyleId>{0BEF66C7-2F57-4827-8847-759C757224D3}</a:tableStyleId>
              </a:tblPr>
              <a:tblGrid>
                <a:gridCol w="700675"/>
                <a:gridCol w="1250825"/>
                <a:gridCol w="733250"/>
                <a:gridCol w="868825"/>
                <a:gridCol w="8452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Page Views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Video 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r>
            </a:tbl>
          </a:graphicData>
        </a:graphic>
      </p:graphicFrame>
      <p:sp>
        <p:nvSpPr>
          <p:cNvPr id="725" name="Google Shape;725;p224"/>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726" name="Google Shape;726;p224"/>
          <p:cNvSpPr txBox="1"/>
          <p:nvPr/>
        </p:nvSpPr>
        <p:spPr>
          <a:xfrm>
            <a:off x="54816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0" name="Shape 730"/>
        <p:cNvGrpSpPr/>
        <p:nvPr/>
      </p:nvGrpSpPr>
      <p:grpSpPr>
        <a:xfrm>
          <a:off x="0" y="0"/>
          <a:ext cx="0" cy="0"/>
          <a:chOff x="0" y="0"/>
          <a:chExt cx="0" cy="0"/>
        </a:xfrm>
      </p:grpSpPr>
      <p:sp>
        <p:nvSpPr>
          <p:cNvPr id="731" name="Google Shape;731;p225"/>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Twitter Performance</a:t>
            </a:r>
            <a:endParaRPr b="1" sz="2800">
              <a:latin typeface="Source Sans Pro"/>
              <a:ea typeface="Source Sans Pro"/>
              <a:cs typeface="Source Sans Pro"/>
              <a:sym typeface="Source Sans Pro"/>
            </a:endParaRPr>
          </a:p>
        </p:txBody>
      </p:sp>
      <p:graphicFrame>
        <p:nvGraphicFramePr>
          <p:cNvPr id="732" name="Google Shape;732;p225"/>
          <p:cNvGraphicFramePr/>
          <p:nvPr/>
        </p:nvGraphicFramePr>
        <p:xfrm>
          <a:off x="555625" y="1672875"/>
          <a:ext cx="3000000" cy="3000000"/>
        </p:xfrm>
        <a:graphic>
          <a:graphicData uri="http://schemas.openxmlformats.org/drawingml/2006/table">
            <a:tbl>
              <a:tblPr>
                <a:noFill/>
                <a:tableStyleId>{0BEF66C7-2F57-4827-8847-759C757224D3}</a:tableStyleId>
              </a:tblPr>
              <a:tblGrid>
                <a:gridCol w="735675"/>
                <a:gridCol w="1107775"/>
                <a:gridCol w="975425"/>
                <a:gridCol w="972725"/>
                <a:gridCol w="1134400"/>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Retweets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Engagement Rate</a:t>
                      </a:r>
                      <a:endParaRPr sz="1200">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r>
            </a:tbl>
          </a:graphicData>
        </a:graphic>
      </p:graphicFrame>
      <p:sp>
        <p:nvSpPr>
          <p:cNvPr id="733" name="Google Shape;733;p225"/>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734" name="Google Shape;734;p225"/>
          <p:cNvSpPr txBox="1"/>
          <p:nvPr/>
        </p:nvSpPr>
        <p:spPr>
          <a:xfrm>
            <a:off x="56340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8" name="Shape 738"/>
        <p:cNvGrpSpPr/>
        <p:nvPr/>
      </p:nvGrpSpPr>
      <p:grpSpPr>
        <a:xfrm>
          <a:off x="0" y="0"/>
          <a:ext cx="0" cy="0"/>
          <a:chOff x="0" y="0"/>
          <a:chExt cx="0" cy="0"/>
        </a:xfrm>
      </p:grpSpPr>
      <p:sp>
        <p:nvSpPr>
          <p:cNvPr id="739" name="Google Shape;739;p226"/>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YouTube Performance</a:t>
            </a:r>
            <a:endParaRPr b="1" sz="2800">
              <a:latin typeface="Source Sans Pro"/>
              <a:ea typeface="Source Sans Pro"/>
              <a:cs typeface="Source Sans Pro"/>
              <a:sym typeface="Source Sans Pro"/>
            </a:endParaRPr>
          </a:p>
        </p:txBody>
      </p:sp>
      <p:graphicFrame>
        <p:nvGraphicFramePr>
          <p:cNvPr id="740" name="Google Shape;740;p226"/>
          <p:cNvGraphicFramePr/>
          <p:nvPr/>
        </p:nvGraphicFramePr>
        <p:xfrm>
          <a:off x="560625" y="1672875"/>
          <a:ext cx="3000000" cy="3000000"/>
        </p:xfrm>
        <a:graphic>
          <a:graphicData uri="http://schemas.openxmlformats.org/drawingml/2006/table">
            <a:tbl>
              <a:tblPr>
                <a:noFill/>
                <a:tableStyleId>{0BEF66C7-2F57-4827-8847-759C757224D3}</a:tableStyleId>
              </a:tblPr>
              <a:tblGrid>
                <a:gridCol w="768000"/>
                <a:gridCol w="1371025"/>
                <a:gridCol w="803700"/>
                <a:gridCol w="1122050"/>
                <a:gridCol w="7567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Comments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r>
            </a:tbl>
          </a:graphicData>
        </a:graphic>
      </p:graphicFrame>
      <p:sp>
        <p:nvSpPr>
          <p:cNvPr id="741" name="Google Shape;741;p226"/>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742" name="Google Shape;742;p226"/>
          <p:cNvSpPr txBox="1"/>
          <p:nvPr/>
        </p:nvSpPr>
        <p:spPr>
          <a:xfrm>
            <a:off x="54816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6" name="Shape 746"/>
        <p:cNvGrpSpPr/>
        <p:nvPr/>
      </p:nvGrpSpPr>
      <p:grpSpPr>
        <a:xfrm>
          <a:off x="0" y="0"/>
          <a:ext cx="0" cy="0"/>
          <a:chOff x="0" y="0"/>
          <a:chExt cx="0" cy="0"/>
        </a:xfrm>
      </p:grpSpPr>
      <p:sp>
        <p:nvSpPr>
          <p:cNvPr id="747" name="Google Shape;747;p227"/>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LinkedIn Performance</a:t>
            </a:r>
            <a:endParaRPr b="1" sz="2800">
              <a:latin typeface="Source Sans Pro"/>
              <a:ea typeface="Source Sans Pro"/>
              <a:cs typeface="Source Sans Pro"/>
              <a:sym typeface="Source Sans Pro"/>
            </a:endParaRPr>
          </a:p>
        </p:txBody>
      </p:sp>
      <p:graphicFrame>
        <p:nvGraphicFramePr>
          <p:cNvPr id="748" name="Google Shape;748;p227"/>
          <p:cNvGraphicFramePr/>
          <p:nvPr/>
        </p:nvGraphicFramePr>
        <p:xfrm>
          <a:off x="560625" y="1672875"/>
          <a:ext cx="3000000" cy="3000000"/>
        </p:xfrm>
        <a:graphic>
          <a:graphicData uri="http://schemas.openxmlformats.org/drawingml/2006/table">
            <a:tbl>
              <a:tblPr>
                <a:noFill/>
                <a:tableStyleId>{0BEF66C7-2F57-4827-8847-759C757224D3}</a:tableStyleId>
              </a:tblPr>
              <a:tblGrid>
                <a:gridCol w="700675"/>
                <a:gridCol w="1250825"/>
                <a:gridCol w="733250"/>
                <a:gridCol w="868825"/>
                <a:gridCol w="8452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Shares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Page 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r>
            </a:tbl>
          </a:graphicData>
        </a:graphic>
      </p:graphicFrame>
      <p:sp>
        <p:nvSpPr>
          <p:cNvPr id="749" name="Google Shape;749;p227"/>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750" name="Google Shape;750;p227"/>
          <p:cNvSpPr txBox="1"/>
          <p:nvPr/>
        </p:nvSpPr>
        <p:spPr>
          <a:xfrm>
            <a:off x="56340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754" name="Shape 754"/>
        <p:cNvGrpSpPr/>
        <p:nvPr/>
      </p:nvGrpSpPr>
      <p:grpSpPr>
        <a:xfrm>
          <a:off x="0" y="0"/>
          <a:ext cx="0" cy="0"/>
          <a:chOff x="0" y="0"/>
          <a:chExt cx="0" cy="0"/>
        </a:xfrm>
      </p:grpSpPr>
      <p:sp>
        <p:nvSpPr>
          <p:cNvPr id="755" name="Google Shape;755;p228"/>
          <p:cNvSpPr txBox="1"/>
          <p:nvPr/>
        </p:nvSpPr>
        <p:spPr>
          <a:xfrm>
            <a:off x="474450" y="1592300"/>
            <a:ext cx="8195100" cy="15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dk1"/>
                </a:solidFill>
                <a:latin typeface="Open Sans"/>
                <a:ea typeface="Open Sans"/>
                <a:cs typeface="Open Sans"/>
                <a:sym typeface="Open Sans"/>
              </a:rPr>
              <a:t>Other Standout Results</a:t>
            </a:r>
            <a:endParaRPr b="1" sz="4000">
              <a:solidFill>
                <a:srgbClr val="FFFFF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229"/>
          <p:cNvSpPr txBox="1"/>
          <p:nvPr/>
        </p:nvSpPr>
        <p:spPr>
          <a:xfrm>
            <a:off x="318750" y="1236692"/>
            <a:ext cx="8313300" cy="2287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Sometimes the numbers don’t fully capture the results of a campaign. Maybe you made contact with a key influencer for the first time. Or maybe a particularly compelling testimonial came in through social that you’ll be able to use in future marketing campaigns.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Use this space to report on forms of success that are relevant to your goals, but not easily captured in a chart.</a:t>
            </a:r>
            <a:endParaRPr>
              <a:solidFill>
                <a:schemeClr val="dk1"/>
              </a:solidFill>
              <a:latin typeface="Source Sans Pro"/>
              <a:ea typeface="Source Sans Pro"/>
              <a:cs typeface="Source Sans Pro"/>
              <a:sym typeface="Source Sans Pro"/>
            </a:endParaRPr>
          </a:p>
        </p:txBody>
      </p:sp>
      <p:sp>
        <p:nvSpPr>
          <p:cNvPr id="761" name="Google Shape;761;p229"/>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Standout results </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5" name="Shape 765"/>
        <p:cNvGrpSpPr/>
        <p:nvPr/>
      </p:nvGrpSpPr>
      <p:grpSpPr>
        <a:xfrm>
          <a:off x="0" y="0"/>
          <a:ext cx="0" cy="0"/>
          <a:chOff x="0" y="0"/>
          <a:chExt cx="0" cy="0"/>
        </a:xfrm>
      </p:grpSpPr>
      <p:sp>
        <p:nvSpPr>
          <p:cNvPr id="766" name="Google Shape;766;p230"/>
          <p:cNvSpPr txBox="1"/>
          <p:nvPr/>
        </p:nvSpPr>
        <p:spPr>
          <a:xfrm>
            <a:off x="462725" y="405600"/>
            <a:ext cx="7457100" cy="43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Other Standout Results</a:t>
            </a:r>
            <a:endParaRPr b="1" sz="2800">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i="1" lang="en">
                <a:latin typeface="Source Sans Pro"/>
                <a:ea typeface="Source Sans Pro"/>
                <a:cs typeface="Source Sans Pro"/>
                <a:sym typeface="Source Sans Pro"/>
              </a:rPr>
              <a:t>[insert result]</a:t>
            </a:r>
            <a:endParaRPr i="1">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i="1" lang="en">
                <a:latin typeface="Source Sans Pro"/>
                <a:ea typeface="Source Sans Pro"/>
                <a:cs typeface="Source Sans Pro"/>
                <a:sym typeface="Source Sans Pro"/>
              </a:rPr>
              <a:t>[insert result]</a:t>
            </a:r>
            <a:endParaRPr i="1">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i="1" lang="en">
                <a:latin typeface="Source Sans Pro"/>
                <a:ea typeface="Source Sans Pro"/>
                <a:cs typeface="Source Sans Pro"/>
                <a:sym typeface="Source Sans Pro"/>
              </a:rPr>
              <a:t>[insert result]</a:t>
            </a:r>
            <a:endParaRPr i="1">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770" name="Shape 770"/>
        <p:cNvGrpSpPr/>
        <p:nvPr/>
      </p:nvGrpSpPr>
      <p:grpSpPr>
        <a:xfrm>
          <a:off x="0" y="0"/>
          <a:ext cx="0" cy="0"/>
          <a:chOff x="0" y="0"/>
          <a:chExt cx="0" cy="0"/>
        </a:xfrm>
      </p:grpSpPr>
      <p:sp>
        <p:nvSpPr>
          <p:cNvPr id="771" name="Google Shape;771;p231"/>
          <p:cNvSpPr txBox="1"/>
          <p:nvPr/>
        </p:nvSpPr>
        <p:spPr>
          <a:xfrm>
            <a:off x="474450" y="1592300"/>
            <a:ext cx="8195100" cy="15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Source Sans Pro"/>
                <a:ea typeface="Source Sans Pro"/>
                <a:cs typeface="Source Sans Pro"/>
                <a:sym typeface="Source Sans Pro"/>
              </a:rPr>
              <a:t>Analysis</a:t>
            </a:r>
            <a:endParaRPr b="1" sz="4000">
              <a:solidFill>
                <a:srgbClr val="FFFFFF"/>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214"/>
          <p:cNvSpPr txBox="1"/>
          <p:nvPr/>
        </p:nvSpPr>
        <p:spPr>
          <a:xfrm>
            <a:off x="318750" y="3998875"/>
            <a:ext cx="7638300" cy="666900"/>
          </a:xfrm>
          <a:prstGeom prst="rect">
            <a:avLst/>
          </a:prstGeom>
          <a:noFill/>
          <a:ln>
            <a:noFill/>
          </a:ln>
        </p:spPr>
        <p:txBody>
          <a:bodyPr anchorCtr="0" anchor="t" bIns="91425" lIns="57150" spcFirstLastPara="1" rIns="91425" wrap="square" tIns="91425">
            <a:noAutofit/>
          </a:bodyPr>
          <a:lstStyle/>
          <a:p>
            <a:pPr indent="0" lvl="0" marL="0" rtl="0" algn="l">
              <a:lnSpc>
                <a:spcPct val="125000"/>
              </a:lnSpc>
              <a:spcBef>
                <a:spcPts val="0"/>
              </a:spcBef>
              <a:spcAft>
                <a:spcPts val="0"/>
              </a:spcAft>
              <a:buNone/>
            </a:pPr>
            <a:r>
              <a:rPr b="1" lang="en">
                <a:solidFill>
                  <a:srgbClr val="143059"/>
                </a:solidFill>
                <a:latin typeface="Source Sans Pro"/>
                <a:ea typeface="Source Sans Pro"/>
                <a:cs typeface="Source Sans Pro"/>
                <a:sym typeface="Source Sans Pro"/>
              </a:rPr>
              <a:t>Note</a:t>
            </a:r>
            <a:r>
              <a:rPr lang="en">
                <a:solidFill>
                  <a:srgbClr val="143059"/>
                </a:solidFill>
                <a:latin typeface="Source Sans Pro"/>
                <a:ea typeface="Source Sans Pro"/>
                <a:cs typeface="Source Sans Pro"/>
                <a:sym typeface="Source Sans Pro"/>
              </a:rPr>
              <a:t>: </a:t>
            </a:r>
            <a:r>
              <a:rPr lang="en">
                <a:solidFill>
                  <a:srgbClr val="143059"/>
                </a:solidFill>
                <a:highlight>
                  <a:schemeClr val="dk2"/>
                </a:highlight>
                <a:latin typeface="Source Sans Pro"/>
                <a:ea typeface="Source Sans Pro"/>
                <a:cs typeface="Source Sans Pro"/>
                <a:sym typeface="Source Sans Pro"/>
              </a:rPr>
              <a:t> Slides with a light blue background, </a:t>
            </a:r>
            <a:r>
              <a:rPr lang="en">
                <a:solidFill>
                  <a:srgbClr val="143059"/>
                </a:solidFill>
                <a:latin typeface="Source Sans Pro"/>
                <a:ea typeface="Source Sans Pro"/>
                <a:cs typeface="Source Sans Pro"/>
                <a:sym typeface="Source Sans Pro"/>
              </a:rPr>
              <a:t>  like this one, are instructions to help you customize the template. Before you share your strategy with stakeholders, remember to </a:t>
            </a:r>
            <a:r>
              <a:rPr lang="en">
                <a:solidFill>
                  <a:srgbClr val="143059"/>
                </a:solidFill>
                <a:highlight>
                  <a:schemeClr val="dk2"/>
                </a:highlight>
                <a:latin typeface="Source Sans Pro"/>
                <a:ea typeface="Source Sans Pro"/>
                <a:cs typeface="Source Sans Pro"/>
                <a:sym typeface="Source Sans Pro"/>
              </a:rPr>
              <a:t> </a:t>
            </a:r>
            <a:r>
              <a:rPr i="1" lang="en">
                <a:solidFill>
                  <a:srgbClr val="143059"/>
                </a:solidFill>
                <a:highlight>
                  <a:schemeClr val="dk2"/>
                </a:highlight>
                <a:latin typeface="Source Sans Pro"/>
                <a:ea typeface="Source Sans Pro"/>
                <a:cs typeface="Source Sans Pro"/>
                <a:sym typeface="Source Sans Pro"/>
              </a:rPr>
              <a:t>remove them from the presentation.  </a:t>
            </a:r>
            <a:endParaRPr sz="2000">
              <a:solidFill>
                <a:srgbClr val="143059"/>
              </a:solidFill>
              <a:highlight>
                <a:schemeClr val="dk2"/>
              </a:highlight>
              <a:latin typeface="Source Sans Pro"/>
              <a:ea typeface="Source Sans Pro"/>
              <a:cs typeface="Source Sans Pro"/>
              <a:sym typeface="Source Sans Pro"/>
            </a:endParaRPr>
          </a:p>
        </p:txBody>
      </p:sp>
      <p:sp>
        <p:nvSpPr>
          <p:cNvPr id="649" name="Google Shape;649;p214"/>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Instructions for using this template </a:t>
            </a:r>
            <a:endParaRPr sz="2000">
              <a:solidFill>
                <a:schemeClr val="dk1"/>
              </a:solidFill>
              <a:latin typeface="Source Sans Pro"/>
              <a:ea typeface="Source Sans Pro"/>
              <a:cs typeface="Source Sans Pro"/>
              <a:sym typeface="Source Sans Pro"/>
            </a:endParaRPr>
          </a:p>
        </p:txBody>
      </p:sp>
      <p:sp>
        <p:nvSpPr>
          <p:cNvPr id="650" name="Google Shape;650;p214"/>
          <p:cNvSpPr txBox="1"/>
          <p:nvPr/>
        </p:nvSpPr>
        <p:spPr>
          <a:xfrm>
            <a:off x="318750" y="1260100"/>
            <a:ext cx="7799400" cy="1663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latin typeface="Source Sans Pro"/>
                <a:ea typeface="Source Sans Pro"/>
                <a:cs typeface="Source Sans Pro"/>
                <a:sym typeface="Source Sans Pro"/>
              </a:rPr>
              <a:t>Once you’ve followed the advice in our </a:t>
            </a:r>
            <a:r>
              <a:rPr lang="en"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guide to </a:t>
            </a:r>
            <a:r>
              <a:rPr lang="en"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creating a social media report</a:t>
            </a:r>
            <a:r>
              <a:rPr lang="en">
                <a:latin typeface="Source Sans Pro"/>
                <a:ea typeface="Source Sans Pro"/>
                <a:cs typeface="Source Sans Pro"/>
                <a:sym typeface="Source Sans Pro"/>
              </a:rPr>
              <a:t>,</a:t>
            </a:r>
            <a:r>
              <a:rPr lang="en">
                <a:latin typeface="Source Sans Pro"/>
                <a:ea typeface="Source Sans Pro"/>
                <a:cs typeface="Source Sans Pro"/>
                <a:sym typeface="Source Sans Pro"/>
              </a:rPr>
              <a:t> you’re ready to start filling out this template.</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latin typeface="Source Sans Pro"/>
                <a:ea typeface="Source Sans Pro"/>
                <a:cs typeface="Source Sans Pro"/>
                <a:sym typeface="Source Sans Pro"/>
              </a:rPr>
              <a:t>To make edits, you’ll need to make your own copy. To do that, click the </a:t>
            </a:r>
            <a:r>
              <a:rPr b="1" lang="en">
                <a:latin typeface="Source Sans Pro"/>
                <a:ea typeface="Source Sans Pro"/>
                <a:cs typeface="Source Sans Pro"/>
                <a:sym typeface="Source Sans Pro"/>
              </a:rPr>
              <a:t>File</a:t>
            </a:r>
            <a:r>
              <a:rPr lang="en">
                <a:latin typeface="Source Sans Pro"/>
                <a:ea typeface="Source Sans Pro"/>
                <a:cs typeface="Source Sans Pro"/>
                <a:sym typeface="Source Sans Pro"/>
              </a:rPr>
              <a:t> tab in the upper left hand corner of your browser. Then select </a:t>
            </a:r>
            <a:r>
              <a:rPr b="1" lang="en">
                <a:latin typeface="Source Sans Pro"/>
                <a:ea typeface="Source Sans Pro"/>
                <a:cs typeface="Source Sans Pro"/>
                <a:sym typeface="Source Sans Pro"/>
              </a:rPr>
              <a:t>Make a copy…</a:t>
            </a:r>
            <a:r>
              <a:rPr lang="en">
                <a:latin typeface="Source Sans Pro"/>
                <a:ea typeface="Source Sans Pro"/>
                <a:cs typeface="Source Sans Pro"/>
                <a:sym typeface="Source Sans Pro"/>
              </a:rPr>
              <a:t> Once you’ve done that, you’ll have your own version of the template to fill out.</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p:txBody>
      </p:sp>
      <p:cxnSp>
        <p:nvCxnSpPr>
          <p:cNvPr id="651" name="Google Shape;651;p214"/>
          <p:cNvCxnSpPr/>
          <p:nvPr/>
        </p:nvCxnSpPr>
        <p:spPr>
          <a:xfrm>
            <a:off x="373675" y="3966794"/>
            <a:ext cx="7429500" cy="0"/>
          </a:xfrm>
          <a:prstGeom prst="straightConnector1">
            <a:avLst/>
          </a:prstGeom>
          <a:noFill/>
          <a:ln cap="flat" cmpd="sng" w="19050">
            <a:solidFill>
              <a:srgbClr val="143059"/>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232"/>
          <p:cNvSpPr txBox="1"/>
          <p:nvPr/>
        </p:nvSpPr>
        <p:spPr>
          <a:xfrm>
            <a:off x="318750" y="1236692"/>
            <a:ext cx="8313300" cy="2287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Use this space to go beyond simple reporting and analyze what the data actually means.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For example, rather than reporting the number of clicks you drove to your website, you might want to analyze how much of total website traffic is coming from social campaigns. Or discuss how the results compare to previous campaigns, and hypothesize why.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Let people know why you got the results you did, and what they mean. Choose a few high level results to focus on.</a:t>
            </a:r>
            <a:endParaRPr>
              <a:solidFill>
                <a:schemeClr val="dk1"/>
              </a:solidFill>
              <a:latin typeface="Source Sans Pro"/>
              <a:ea typeface="Source Sans Pro"/>
              <a:cs typeface="Source Sans Pro"/>
              <a:sym typeface="Source Sans Pro"/>
            </a:endParaRPr>
          </a:p>
        </p:txBody>
      </p:sp>
      <p:sp>
        <p:nvSpPr>
          <p:cNvPr id="777" name="Google Shape;777;p232"/>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Auditing your social media presence </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1" name="Shape 781"/>
        <p:cNvGrpSpPr/>
        <p:nvPr/>
      </p:nvGrpSpPr>
      <p:grpSpPr>
        <a:xfrm>
          <a:off x="0" y="0"/>
          <a:ext cx="0" cy="0"/>
          <a:chOff x="0" y="0"/>
          <a:chExt cx="0" cy="0"/>
        </a:xfrm>
      </p:grpSpPr>
      <p:sp>
        <p:nvSpPr>
          <p:cNvPr id="782" name="Google Shape;782;p233"/>
          <p:cNvSpPr txBox="1"/>
          <p:nvPr/>
        </p:nvSpPr>
        <p:spPr>
          <a:xfrm>
            <a:off x="388575" y="1184425"/>
            <a:ext cx="8311500" cy="3219300"/>
          </a:xfrm>
          <a:prstGeom prst="rect">
            <a:avLst/>
          </a:prstGeom>
          <a:solidFill>
            <a:srgbClr val="FFFFFF">
              <a:alpha val="48630"/>
            </a:srgbClr>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b="1" sz="1100">
              <a:solidFill>
                <a:srgbClr val="000000"/>
              </a:solidFill>
              <a:latin typeface="Source Sans Pro"/>
              <a:ea typeface="Source Sans Pro"/>
              <a:cs typeface="Source Sans Pro"/>
              <a:sym typeface="Source Sans Pro"/>
            </a:endParaRPr>
          </a:p>
        </p:txBody>
      </p:sp>
      <p:sp>
        <p:nvSpPr>
          <p:cNvPr id="783" name="Google Shape;783;p233"/>
          <p:cNvSpPr txBox="1"/>
          <p:nvPr/>
        </p:nvSpPr>
        <p:spPr>
          <a:xfrm>
            <a:off x="323179" y="441935"/>
            <a:ext cx="8442300" cy="742500"/>
          </a:xfrm>
          <a:prstGeom prst="rect">
            <a:avLst/>
          </a:prstGeom>
          <a:noFill/>
          <a:ln>
            <a:noFill/>
          </a:ln>
        </p:spPr>
        <p:txBody>
          <a:bodyPr anchorCtr="0" anchor="t" bIns="91425" lIns="0" spcFirstLastPara="1" rIns="0" wrap="square" tIns="91425">
            <a:noAutofit/>
          </a:bodyPr>
          <a:lstStyle/>
          <a:p>
            <a:pPr indent="0" lvl="0" marL="0" marR="0" rtl="0" algn="l">
              <a:lnSpc>
                <a:spcPct val="90000"/>
              </a:lnSpc>
              <a:spcBef>
                <a:spcPts val="0"/>
              </a:spcBef>
              <a:spcAft>
                <a:spcPts val="0"/>
              </a:spcAft>
              <a:buClr>
                <a:srgbClr val="000000"/>
              </a:buClr>
              <a:buFont typeface="Open Sans"/>
              <a:buNone/>
            </a:pPr>
            <a:r>
              <a:rPr b="1" lang="en" sz="2800">
                <a:latin typeface="Source Sans Pro"/>
                <a:ea typeface="Source Sans Pro"/>
                <a:cs typeface="Source Sans Pro"/>
                <a:sym typeface="Source Sans Pro"/>
              </a:rPr>
              <a:t>Analysis</a:t>
            </a:r>
            <a:endParaRPr sz="2800">
              <a:latin typeface="Source Sans Pro"/>
              <a:ea typeface="Source Sans Pro"/>
              <a:cs typeface="Source Sans Pro"/>
              <a:sym typeface="Source Sans Pro"/>
            </a:endParaRPr>
          </a:p>
        </p:txBody>
      </p:sp>
      <p:sp>
        <p:nvSpPr>
          <p:cNvPr id="784" name="Google Shape;784;p233"/>
          <p:cNvSpPr txBox="1"/>
          <p:nvPr/>
        </p:nvSpPr>
        <p:spPr>
          <a:xfrm>
            <a:off x="388575" y="1184425"/>
            <a:ext cx="8376900" cy="321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143059"/>
                </a:solidFill>
                <a:latin typeface="Source Sans Pro"/>
                <a:ea typeface="Source Sans Pro"/>
                <a:cs typeface="Source Sans Pro"/>
                <a:sym typeface="Source Sans Pro"/>
              </a:rPr>
              <a:t>Takeaway 1</a:t>
            </a:r>
            <a:endParaRPr b="1">
              <a:solidFill>
                <a:srgbClr val="143059"/>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b="1" lang="en">
                <a:latin typeface="Source Sans Pro"/>
                <a:ea typeface="Source Sans Pro"/>
                <a:cs typeface="Source Sans Pro"/>
                <a:sym typeface="Source Sans Pro"/>
              </a:rPr>
              <a:t>What happened?</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b="1" lang="en">
                <a:latin typeface="Source Sans Pro"/>
                <a:ea typeface="Source Sans Pro"/>
                <a:cs typeface="Source Sans Pro"/>
                <a:sym typeface="Source Sans Pro"/>
              </a:rPr>
              <a:t>Why did it happen?</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rPr b="1" lang="en">
                <a:latin typeface="Source Sans Pro"/>
                <a:ea typeface="Source Sans Pro"/>
                <a:cs typeface="Source Sans Pro"/>
                <a:sym typeface="Source Sans Pro"/>
              </a:rPr>
              <a:t>How do we know why it happened?</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b="1" lang="en">
                <a:latin typeface="Source Sans Pro"/>
                <a:ea typeface="Source Sans Pro"/>
                <a:cs typeface="Source Sans Pro"/>
                <a:sym typeface="Source Sans Pro"/>
              </a:rPr>
              <a:t>What did we learn from it?</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a:solidFill>
                  <a:srgbClr val="00A3E0"/>
                </a:solidFill>
                <a:latin typeface="Source Sans Pro"/>
                <a:ea typeface="Source Sans Pro"/>
                <a:cs typeface="Source Sans Pro"/>
                <a:sym typeface="Source Sans Pro"/>
              </a:rPr>
              <a:t>Takeaway 2</a:t>
            </a:r>
            <a:endParaRPr b="1">
              <a:solidFill>
                <a:srgbClr val="00A3E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rPr b="1" lang="en">
                <a:latin typeface="Source Sans Pro"/>
                <a:ea typeface="Source Sans Pro"/>
                <a:cs typeface="Source Sans Pro"/>
                <a:sym typeface="Source Sans Pro"/>
              </a:rPr>
              <a:t>What happened?</a:t>
            </a:r>
            <a:endParaRPr>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rPr b="1" lang="en">
                <a:latin typeface="Source Sans Pro"/>
                <a:ea typeface="Source Sans Pro"/>
                <a:cs typeface="Source Sans Pro"/>
                <a:sym typeface="Source Sans Pro"/>
              </a:rPr>
              <a:t>Why did it happen?</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rPr b="1" lang="en">
                <a:latin typeface="Source Sans Pro"/>
                <a:ea typeface="Source Sans Pro"/>
                <a:cs typeface="Source Sans Pro"/>
                <a:sym typeface="Source Sans Pro"/>
              </a:rPr>
              <a:t>How do we know why it happened?</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rPr b="1" lang="en">
                <a:latin typeface="Source Sans Pro"/>
                <a:ea typeface="Source Sans Pro"/>
                <a:cs typeface="Source Sans Pro"/>
                <a:sym typeface="Source Sans Pro"/>
              </a:rPr>
              <a:t>What did we learn from it?</a:t>
            </a:r>
            <a:endParaRPr b="1">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788" name="Shape 788"/>
        <p:cNvGrpSpPr/>
        <p:nvPr/>
      </p:nvGrpSpPr>
      <p:grpSpPr>
        <a:xfrm>
          <a:off x="0" y="0"/>
          <a:ext cx="0" cy="0"/>
          <a:chOff x="0" y="0"/>
          <a:chExt cx="0" cy="0"/>
        </a:xfrm>
      </p:grpSpPr>
      <p:sp>
        <p:nvSpPr>
          <p:cNvPr id="789" name="Google Shape;789;p234"/>
          <p:cNvSpPr txBox="1"/>
          <p:nvPr/>
        </p:nvSpPr>
        <p:spPr>
          <a:xfrm>
            <a:off x="474450" y="1592300"/>
            <a:ext cx="8195100" cy="15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Source Sans Pro"/>
                <a:ea typeface="Source Sans Pro"/>
                <a:cs typeface="Source Sans Pro"/>
                <a:sym typeface="Source Sans Pro"/>
              </a:rPr>
              <a:t>Conclusion</a:t>
            </a:r>
            <a:endParaRPr b="1" sz="4000">
              <a:solidFill>
                <a:srgbClr val="FFFFFF"/>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35"/>
          <p:cNvSpPr txBox="1"/>
          <p:nvPr/>
        </p:nvSpPr>
        <p:spPr>
          <a:xfrm>
            <a:off x="318750" y="1236692"/>
            <a:ext cx="8313300" cy="2287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Summarize your overall learnings and how the results of this campaign will affect strategy for future campaigns.</a:t>
            </a:r>
            <a:endParaRPr>
              <a:solidFill>
                <a:schemeClr val="dk1"/>
              </a:solidFill>
              <a:latin typeface="Source Sans Pro"/>
              <a:ea typeface="Source Sans Pro"/>
              <a:cs typeface="Source Sans Pro"/>
              <a:sym typeface="Source Sans Pro"/>
            </a:endParaRPr>
          </a:p>
        </p:txBody>
      </p:sp>
      <p:sp>
        <p:nvSpPr>
          <p:cNvPr id="795" name="Google Shape;795;p235"/>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Concluding your report </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9" name="Shape 799"/>
        <p:cNvGrpSpPr/>
        <p:nvPr/>
      </p:nvGrpSpPr>
      <p:grpSpPr>
        <a:xfrm>
          <a:off x="0" y="0"/>
          <a:ext cx="0" cy="0"/>
          <a:chOff x="0" y="0"/>
          <a:chExt cx="0" cy="0"/>
        </a:xfrm>
      </p:grpSpPr>
      <p:sp>
        <p:nvSpPr>
          <p:cNvPr id="800" name="Google Shape;800;p23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801" name="Google Shape;801;p236"/>
          <p:cNvSpPr txBox="1"/>
          <p:nvPr/>
        </p:nvSpPr>
        <p:spPr>
          <a:xfrm>
            <a:off x="388575" y="1184425"/>
            <a:ext cx="8311500" cy="3219300"/>
          </a:xfrm>
          <a:prstGeom prst="rect">
            <a:avLst/>
          </a:prstGeom>
          <a:solidFill>
            <a:srgbClr val="FFFFFF">
              <a:alpha val="48630"/>
            </a:srgbClr>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b="1" sz="1100">
              <a:solidFill>
                <a:srgbClr val="000000"/>
              </a:solidFill>
              <a:latin typeface="Source Sans Pro"/>
              <a:ea typeface="Source Sans Pro"/>
              <a:cs typeface="Source Sans Pro"/>
              <a:sym typeface="Source Sans Pro"/>
            </a:endParaRPr>
          </a:p>
        </p:txBody>
      </p:sp>
      <p:sp>
        <p:nvSpPr>
          <p:cNvPr id="802" name="Google Shape;802;p236"/>
          <p:cNvSpPr txBox="1"/>
          <p:nvPr/>
        </p:nvSpPr>
        <p:spPr>
          <a:xfrm>
            <a:off x="355879" y="441935"/>
            <a:ext cx="8442300" cy="742500"/>
          </a:xfrm>
          <a:prstGeom prst="rect">
            <a:avLst/>
          </a:prstGeom>
          <a:noFill/>
          <a:ln>
            <a:noFill/>
          </a:ln>
        </p:spPr>
        <p:txBody>
          <a:bodyPr anchorCtr="0" anchor="t" bIns="91425" lIns="0" spcFirstLastPara="1" rIns="0" wrap="square" tIns="91425">
            <a:noAutofit/>
          </a:bodyPr>
          <a:lstStyle/>
          <a:p>
            <a:pPr indent="0" lvl="0" marL="0" marR="0" rtl="0" algn="l">
              <a:lnSpc>
                <a:spcPct val="90000"/>
              </a:lnSpc>
              <a:spcBef>
                <a:spcPts val="0"/>
              </a:spcBef>
              <a:spcAft>
                <a:spcPts val="0"/>
              </a:spcAft>
              <a:buClr>
                <a:srgbClr val="000000"/>
              </a:buClr>
              <a:buFont typeface="Open Sans"/>
              <a:buNone/>
            </a:pPr>
            <a:r>
              <a:rPr b="1" lang="en" sz="2800">
                <a:latin typeface="Source Sans Pro"/>
                <a:ea typeface="Source Sans Pro"/>
                <a:cs typeface="Source Sans Pro"/>
                <a:sym typeface="Source Sans Pro"/>
              </a:rPr>
              <a:t>Overall Learnings</a:t>
            </a:r>
            <a:endParaRPr sz="2800">
              <a:latin typeface="Source Sans Pro"/>
              <a:ea typeface="Source Sans Pro"/>
              <a:cs typeface="Source Sans Pro"/>
              <a:sym typeface="Source Sans Pro"/>
            </a:endParaRPr>
          </a:p>
        </p:txBody>
      </p:sp>
      <p:sp>
        <p:nvSpPr>
          <p:cNvPr id="803" name="Google Shape;803;p236"/>
          <p:cNvSpPr txBox="1"/>
          <p:nvPr/>
        </p:nvSpPr>
        <p:spPr>
          <a:xfrm>
            <a:off x="376251" y="4867300"/>
            <a:ext cx="3371400" cy="1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800">
              <a:solidFill>
                <a:srgbClr val="434343"/>
              </a:solidFill>
              <a:latin typeface="Source Sans Pro"/>
              <a:ea typeface="Source Sans Pro"/>
              <a:cs typeface="Source Sans Pro"/>
              <a:sym typeface="Source Sans Pro"/>
            </a:endParaRPr>
          </a:p>
        </p:txBody>
      </p:sp>
      <p:sp>
        <p:nvSpPr>
          <p:cNvPr id="804" name="Google Shape;804;p236"/>
          <p:cNvSpPr txBox="1"/>
          <p:nvPr/>
        </p:nvSpPr>
        <p:spPr>
          <a:xfrm>
            <a:off x="388575" y="1184425"/>
            <a:ext cx="8376900" cy="321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Overall learning 1</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Overall learning 2</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t/>
            </a:r>
            <a:endParaRPr b="1">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Overall learning 3</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8" name="Shape 808"/>
        <p:cNvGrpSpPr/>
        <p:nvPr/>
      </p:nvGrpSpPr>
      <p:grpSpPr>
        <a:xfrm>
          <a:off x="0" y="0"/>
          <a:ext cx="0" cy="0"/>
          <a:chOff x="0" y="0"/>
          <a:chExt cx="0" cy="0"/>
        </a:xfrm>
      </p:grpSpPr>
      <p:sp>
        <p:nvSpPr>
          <p:cNvPr id="809" name="Google Shape;809;p2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810" name="Google Shape;810;p237"/>
          <p:cNvSpPr txBox="1"/>
          <p:nvPr/>
        </p:nvSpPr>
        <p:spPr>
          <a:xfrm>
            <a:off x="388575" y="1184425"/>
            <a:ext cx="8311500" cy="3219300"/>
          </a:xfrm>
          <a:prstGeom prst="rect">
            <a:avLst/>
          </a:prstGeom>
          <a:solidFill>
            <a:srgbClr val="FFFFFF">
              <a:alpha val="48630"/>
            </a:srgbClr>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b="1" sz="1100">
              <a:solidFill>
                <a:srgbClr val="000000"/>
              </a:solidFill>
              <a:latin typeface="Source Sans Pro"/>
              <a:ea typeface="Source Sans Pro"/>
              <a:cs typeface="Source Sans Pro"/>
              <a:sym typeface="Source Sans Pro"/>
            </a:endParaRPr>
          </a:p>
        </p:txBody>
      </p:sp>
      <p:sp>
        <p:nvSpPr>
          <p:cNvPr id="811" name="Google Shape;811;p237"/>
          <p:cNvSpPr txBox="1"/>
          <p:nvPr/>
        </p:nvSpPr>
        <p:spPr>
          <a:xfrm>
            <a:off x="323179" y="441935"/>
            <a:ext cx="8442300" cy="742500"/>
          </a:xfrm>
          <a:prstGeom prst="rect">
            <a:avLst/>
          </a:prstGeom>
          <a:noFill/>
          <a:ln>
            <a:noFill/>
          </a:ln>
        </p:spPr>
        <p:txBody>
          <a:bodyPr anchorCtr="0" anchor="t" bIns="91425" lIns="0" spcFirstLastPara="1" rIns="0" wrap="square" tIns="91425">
            <a:noAutofit/>
          </a:bodyPr>
          <a:lstStyle/>
          <a:p>
            <a:pPr indent="0" lvl="0" marL="0" rtl="0" algn="l">
              <a:lnSpc>
                <a:spcPct val="90000"/>
              </a:lnSpc>
              <a:spcBef>
                <a:spcPts val="0"/>
              </a:spcBef>
              <a:spcAft>
                <a:spcPts val="0"/>
              </a:spcAft>
              <a:buClr>
                <a:srgbClr val="000000"/>
              </a:buClr>
              <a:buFont typeface="Open Sans"/>
              <a:buNone/>
            </a:pPr>
            <a:r>
              <a:rPr b="1" lang="en" sz="2800">
                <a:latin typeface="Source Sans Pro"/>
                <a:ea typeface="Source Sans Pro"/>
                <a:cs typeface="Source Sans Pro"/>
                <a:sym typeface="Source Sans Pro"/>
              </a:rPr>
              <a:t>Future Strategies</a:t>
            </a:r>
            <a:endParaRPr sz="2800">
              <a:latin typeface="Source Sans Pro"/>
              <a:ea typeface="Source Sans Pro"/>
              <a:cs typeface="Source Sans Pro"/>
              <a:sym typeface="Source Sans Pro"/>
            </a:endParaRPr>
          </a:p>
        </p:txBody>
      </p:sp>
      <p:sp>
        <p:nvSpPr>
          <p:cNvPr id="812" name="Google Shape;812;p237"/>
          <p:cNvSpPr txBox="1"/>
          <p:nvPr/>
        </p:nvSpPr>
        <p:spPr>
          <a:xfrm>
            <a:off x="376251" y="4867300"/>
            <a:ext cx="3371400" cy="1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800">
              <a:solidFill>
                <a:srgbClr val="434343"/>
              </a:solidFill>
              <a:latin typeface="Source Sans Pro"/>
              <a:ea typeface="Source Sans Pro"/>
              <a:cs typeface="Source Sans Pro"/>
              <a:sym typeface="Source Sans Pro"/>
            </a:endParaRPr>
          </a:p>
        </p:txBody>
      </p:sp>
      <p:sp>
        <p:nvSpPr>
          <p:cNvPr id="813" name="Google Shape;813;p237"/>
          <p:cNvSpPr txBox="1"/>
          <p:nvPr/>
        </p:nvSpPr>
        <p:spPr>
          <a:xfrm>
            <a:off x="388575" y="1184425"/>
            <a:ext cx="8376900" cy="321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What worked?</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What didn’t work?</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t/>
            </a:r>
            <a:endParaRPr b="1">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How will we adjust our strategy in the future?</a:t>
            </a:r>
            <a:endParaRPr b="1">
              <a:latin typeface="Source Sans Pro"/>
              <a:ea typeface="Source Sans Pro"/>
              <a:cs typeface="Source Sans Pro"/>
              <a:sym typeface="Source Sans Pro"/>
            </a:endParaRPr>
          </a:p>
          <a:p>
            <a:pPr indent="-317500" lvl="0" marL="457200" rtl="0" algn="l">
              <a:lnSpc>
                <a:spcPct val="115000"/>
              </a:lnSpc>
              <a:spcBef>
                <a:spcPts val="0"/>
              </a:spcBef>
              <a:spcAft>
                <a:spcPts val="0"/>
              </a:spcAft>
              <a:buSzPts val="1400"/>
              <a:buFont typeface="Source Sans Pro"/>
              <a:buChar char="➢"/>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17" name="Shape 817"/>
        <p:cNvGrpSpPr/>
        <p:nvPr/>
      </p:nvGrpSpPr>
      <p:grpSpPr>
        <a:xfrm>
          <a:off x="0" y="0"/>
          <a:ext cx="0" cy="0"/>
          <a:chOff x="0" y="0"/>
          <a:chExt cx="0" cy="0"/>
        </a:xfrm>
      </p:grpSpPr>
      <p:sp>
        <p:nvSpPr>
          <p:cNvPr id="818" name="Google Shape;818;p238"/>
          <p:cNvSpPr txBox="1"/>
          <p:nvPr/>
        </p:nvSpPr>
        <p:spPr>
          <a:xfrm>
            <a:off x="388575" y="1184425"/>
            <a:ext cx="8311500" cy="3219300"/>
          </a:xfrm>
          <a:prstGeom prst="rect">
            <a:avLst/>
          </a:prstGeom>
          <a:solidFill>
            <a:srgbClr val="FFFFFF">
              <a:alpha val="48630"/>
            </a:srgbClr>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b="1" sz="1100">
              <a:solidFill>
                <a:srgbClr val="000000"/>
              </a:solidFill>
              <a:latin typeface="Source Sans Pro"/>
              <a:ea typeface="Source Sans Pro"/>
              <a:cs typeface="Source Sans Pro"/>
              <a:sym typeface="Source Sans Pro"/>
            </a:endParaRPr>
          </a:p>
        </p:txBody>
      </p:sp>
      <p:sp>
        <p:nvSpPr>
          <p:cNvPr id="819" name="Google Shape;819;p238"/>
          <p:cNvSpPr txBox="1"/>
          <p:nvPr/>
        </p:nvSpPr>
        <p:spPr>
          <a:xfrm>
            <a:off x="323179" y="441935"/>
            <a:ext cx="8442300" cy="742500"/>
          </a:xfrm>
          <a:prstGeom prst="rect">
            <a:avLst/>
          </a:prstGeom>
          <a:noFill/>
          <a:ln>
            <a:noFill/>
          </a:ln>
        </p:spPr>
        <p:txBody>
          <a:bodyPr anchorCtr="0" anchor="t" bIns="91425" lIns="0" spcFirstLastPara="1" rIns="0" wrap="square" tIns="91425">
            <a:noAutofit/>
          </a:bodyPr>
          <a:lstStyle/>
          <a:p>
            <a:pPr indent="0" lvl="0" marL="0" marR="0" rtl="0" algn="l">
              <a:lnSpc>
                <a:spcPct val="90000"/>
              </a:lnSpc>
              <a:spcBef>
                <a:spcPts val="0"/>
              </a:spcBef>
              <a:spcAft>
                <a:spcPts val="0"/>
              </a:spcAft>
              <a:buClr>
                <a:srgbClr val="000000"/>
              </a:buClr>
              <a:buFont typeface="Open Sans"/>
              <a:buNone/>
            </a:pPr>
            <a:r>
              <a:rPr b="1" lang="en" sz="2800">
                <a:latin typeface="Source Sans Pro"/>
                <a:ea typeface="Source Sans Pro"/>
                <a:cs typeface="Source Sans Pro"/>
                <a:sym typeface="Source Sans Pro"/>
              </a:rPr>
              <a:t>Action items</a:t>
            </a:r>
            <a:endParaRPr sz="2800">
              <a:latin typeface="Source Sans Pro"/>
              <a:ea typeface="Source Sans Pro"/>
              <a:cs typeface="Source Sans Pro"/>
              <a:sym typeface="Source Sans Pro"/>
            </a:endParaRPr>
          </a:p>
        </p:txBody>
      </p:sp>
      <p:sp>
        <p:nvSpPr>
          <p:cNvPr id="820" name="Google Shape;820;p238"/>
          <p:cNvSpPr txBox="1"/>
          <p:nvPr/>
        </p:nvSpPr>
        <p:spPr>
          <a:xfrm>
            <a:off x="388575" y="1184425"/>
            <a:ext cx="8376900" cy="3219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Source Sans Pro"/>
              <a:buChar char="●"/>
            </a:pPr>
            <a:r>
              <a:rPr lang="en">
                <a:solidFill>
                  <a:srgbClr val="000000"/>
                </a:solidFill>
                <a:latin typeface="Source Sans Pro"/>
                <a:ea typeface="Source Sans Pro"/>
                <a:cs typeface="Source Sans Pro"/>
                <a:sym typeface="Source Sans Pro"/>
              </a:rPr>
              <a:t>[</a:t>
            </a:r>
            <a:r>
              <a:rPr lang="en">
                <a:latin typeface="Source Sans Pro"/>
                <a:ea typeface="Source Sans Pro"/>
                <a:cs typeface="Source Sans Pro"/>
                <a:sym typeface="Source Sans Pro"/>
              </a:rPr>
              <a:t>“We will track Story replies in addition to views”</a:t>
            </a:r>
            <a:r>
              <a:rPr lang="en">
                <a:solidFill>
                  <a:srgbClr val="000000"/>
                </a:solidFill>
                <a:latin typeface="Source Sans Pro"/>
                <a:ea typeface="Source Sans Pro"/>
                <a:cs typeface="Source Sans Pro"/>
                <a:sym typeface="Source Sans Pro"/>
              </a:rPr>
              <a:t>]</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lang="en">
                <a:solidFill>
                  <a:srgbClr val="000000"/>
                </a:solidFill>
                <a:latin typeface="Source Sans Pro"/>
                <a:ea typeface="Source Sans Pro"/>
                <a:cs typeface="Source Sans Pro"/>
                <a:sym typeface="Source Sans Pro"/>
              </a:rPr>
              <a:t>[“We will shut down X account”]</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lang="en">
                <a:solidFill>
                  <a:srgbClr val="000000"/>
                </a:solidFill>
                <a:latin typeface="Source Sans Pro"/>
                <a:ea typeface="Source Sans Pro"/>
                <a:cs typeface="Source Sans Pro"/>
                <a:sym typeface="Source Sans Pro"/>
              </a:rPr>
              <a:t>[“We will focus on Y and Z platforms to drive brand awareness”]</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lang="en">
                <a:solidFill>
                  <a:srgbClr val="000000"/>
                </a:solidFill>
                <a:latin typeface="Source Sans Pro"/>
                <a:ea typeface="Source Sans Pro"/>
                <a:cs typeface="Source Sans Pro"/>
                <a:sym typeface="Source Sans Pro"/>
              </a:rPr>
              <a:t>[etc.]</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239"/>
          <p:cNvSpPr txBox="1"/>
          <p:nvPr/>
        </p:nvSpPr>
        <p:spPr>
          <a:xfrm>
            <a:off x="318750" y="1022750"/>
            <a:ext cx="8415000" cy="2287500"/>
          </a:xfrm>
          <a:prstGeom prst="rect">
            <a:avLst/>
          </a:prstGeom>
          <a:noFill/>
          <a:ln>
            <a:noFill/>
          </a:ln>
        </p:spPr>
        <p:txBody>
          <a:bodyPr anchorCtr="0" anchor="t" bIns="91425" lIns="57150" spcFirstLastPara="1" rIns="91425" wrap="square" tIns="91425">
            <a:noAutofit/>
          </a:bodyPr>
          <a:lstStyle/>
          <a:p>
            <a:pPr indent="0" lvl="0" marL="0" rtl="0" algn="l">
              <a:lnSpc>
                <a:spcPct val="125000"/>
              </a:lnSpc>
              <a:spcBef>
                <a:spcPts val="0"/>
              </a:spcBef>
              <a:spcAft>
                <a:spcPts val="0"/>
              </a:spcAft>
              <a:buNone/>
            </a:pPr>
            <a:r>
              <a:rPr lang="en" sz="1300" u="sng">
                <a:solidFill>
                  <a:schemeClr val="dk1"/>
                </a:solidFill>
                <a:latin typeface="Source Sans Pro"/>
                <a:ea typeface="Source Sans Pro"/>
                <a:cs typeface="Source Sans Pro"/>
                <a:sym typeface="Source Sans Pro"/>
                <a:hlinkClick r:id="rId3">
                  <a:extLst>
                    <a:ext uri="{A12FA001-AC4F-418D-AE19-62706E023703}">
                      <ahyp:hlinkClr val="tx"/>
                    </a:ext>
                  </a:extLst>
                </a:hlinkClick>
              </a:rPr>
              <a:t>Use Hootsuite</a:t>
            </a:r>
            <a:r>
              <a:rPr lang="en" sz="1300">
                <a:solidFill>
                  <a:schemeClr val="dk1"/>
                </a:solidFill>
                <a:latin typeface="Source Sans Pro"/>
                <a:ea typeface="Source Sans Pro"/>
                <a:cs typeface="Source Sans Pro"/>
                <a:sym typeface="Source Sans Pro"/>
              </a:rPr>
              <a:t> to manage your entire social media strategy from one easy-to-use dashboard.</a:t>
            </a:r>
            <a:endParaRPr sz="1300">
              <a:solidFill>
                <a:schemeClr val="dk1"/>
              </a:solidFill>
              <a:latin typeface="Source Sans Pro"/>
              <a:ea typeface="Source Sans Pro"/>
              <a:cs typeface="Source Sans Pro"/>
              <a:sym typeface="Source Sans Pro"/>
            </a:endParaRPr>
          </a:p>
          <a:p>
            <a:pPr indent="0" lvl="0" marL="0" rtl="0" algn="l">
              <a:lnSpc>
                <a:spcPct val="125000"/>
              </a:lnSpc>
              <a:spcBef>
                <a:spcPts val="0"/>
              </a:spcBef>
              <a:spcAft>
                <a:spcPts val="0"/>
              </a:spcAft>
              <a:buNone/>
            </a:pPr>
            <a:r>
              <a:t/>
            </a:r>
            <a:endParaRPr sz="900">
              <a:solidFill>
                <a:schemeClr val="dk1"/>
              </a:solidFill>
              <a:latin typeface="Source Sans Pro"/>
              <a:ea typeface="Source Sans Pro"/>
              <a:cs typeface="Source Sans Pro"/>
              <a:sym typeface="Source Sans Pro"/>
            </a:endParaRPr>
          </a:p>
          <a:p>
            <a:pPr indent="0" lvl="0" marL="0" rtl="0" algn="l">
              <a:lnSpc>
                <a:spcPct val="125000"/>
              </a:lnSpc>
              <a:spcBef>
                <a:spcPts val="0"/>
              </a:spcBef>
              <a:spcAft>
                <a:spcPts val="0"/>
              </a:spcAft>
              <a:buNone/>
            </a:pPr>
            <a:r>
              <a:rPr lang="en" sz="1300">
                <a:solidFill>
                  <a:schemeClr val="dk1"/>
                </a:solidFill>
                <a:latin typeface="Source Sans Pro"/>
                <a:ea typeface="Source Sans Pro"/>
                <a:cs typeface="Source Sans Pro"/>
                <a:sym typeface="Source Sans Pro"/>
              </a:rPr>
              <a:t>Here are just a few of the things you can do with the tool: </a:t>
            </a:r>
            <a:endParaRPr sz="1300">
              <a:solidFill>
                <a:schemeClr val="dk1"/>
              </a:solidFill>
              <a:latin typeface="Source Sans Pro"/>
              <a:ea typeface="Source Sans Pro"/>
              <a:cs typeface="Source Sans Pro"/>
              <a:sym typeface="Source Sans Pro"/>
            </a:endParaRPr>
          </a:p>
          <a:p>
            <a:pPr indent="0" lvl="0" marL="0" rtl="0" algn="l">
              <a:lnSpc>
                <a:spcPct val="125000"/>
              </a:lnSpc>
              <a:spcBef>
                <a:spcPts val="0"/>
              </a:spcBef>
              <a:spcAft>
                <a:spcPts val="0"/>
              </a:spcAft>
              <a:buNone/>
            </a:pPr>
            <a:r>
              <a:t/>
            </a:r>
            <a:endParaRPr sz="900">
              <a:solidFill>
                <a:schemeClr val="dk1"/>
              </a:solidFill>
              <a:latin typeface="Source Sans Pro"/>
              <a:ea typeface="Source Sans Pro"/>
              <a:cs typeface="Source Sans Pro"/>
              <a:sym typeface="Source Sans Pro"/>
            </a:endParaRPr>
          </a:p>
          <a:p>
            <a:pPr indent="-311150" lvl="0" marL="457200" rtl="0" algn="l">
              <a:lnSpc>
                <a:spcPct val="125000"/>
              </a:lnSpc>
              <a:spcBef>
                <a:spcPts val="0"/>
              </a:spcBef>
              <a:spcAft>
                <a:spcPts val="0"/>
              </a:spcAft>
              <a:buClr>
                <a:schemeClr val="dk1"/>
              </a:buClr>
              <a:buSzPts val="1300"/>
              <a:buFont typeface="Source Sans Pro"/>
              <a:buChar char="●"/>
            </a:pPr>
            <a:r>
              <a:rPr b="1" lang="en" sz="1300">
                <a:solidFill>
                  <a:schemeClr val="dk1"/>
                </a:solidFill>
                <a:highlight>
                  <a:schemeClr val="dk2"/>
                </a:highlight>
                <a:latin typeface="Source Sans Pro"/>
                <a:ea typeface="Source Sans Pro"/>
                <a:cs typeface="Source Sans Pro"/>
                <a:sym typeface="Source Sans Pro"/>
              </a:rPr>
              <a:t> Create, curate, and publish  </a:t>
            </a:r>
            <a:r>
              <a:rPr b="1" lang="en" sz="1300">
                <a:solidFill>
                  <a:schemeClr val="dk1"/>
                </a:solidFill>
                <a:latin typeface="Source Sans Pro"/>
                <a:ea typeface="Source Sans Pro"/>
                <a:cs typeface="Source Sans Pro"/>
                <a:sym typeface="Source Sans Pro"/>
              </a:rPr>
              <a:t> </a:t>
            </a:r>
            <a:r>
              <a:rPr lang="en" sz="1300">
                <a:solidFill>
                  <a:schemeClr val="dk1"/>
                </a:solidFill>
                <a:latin typeface="Source Sans Pro"/>
                <a:ea typeface="Source Sans Pro"/>
                <a:cs typeface="Source Sans Pro"/>
                <a:sym typeface="Source Sans Pro"/>
              </a:rPr>
              <a:t> awesome content to all your social profiles from one place</a:t>
            </a:r>
            <a:endParaRPr sz="1300">
              <a:solidFill>
                <a:schemeClr val="dk1"/>
              </a:solidFill>
              <a:latin typeface="Source Sans Pro"/>
              <a:ea typeface="Source Sans Pro"/>
              <a:cs typeface="Source Sans Pro"/>
              <a:sym typeface="Source Sans Pro"/>
            </a:endParaRPr>
          </a:p>
          <a:p>
            <a:pPr indent="-311150" lvl="0" marL="457200" rtl="0" algn="l">
              <a:lnSpc>
                <a:spcPct val="125000"/>
              </a:lnSpc>
              <a:spcBef>
                <a:spcPts val="0"/>
              </a:spcBef>
              <a:spcAft>
                <a:spcPts val="0"/>
              </a:spcAft>
              <a:buClr>
                <a:schemeClr val="dk1"/>
              </a:buClr>
              <a:buSzPts val="1300"/>
              <a:buFont typeface="Source Sans Pro"/>
              <a:buChar char="●"/>
            </a:pPr>
            <a:r>
              <a:rPr lang="en" sz="1300">
                <a:solidFill>
                  <a:schemeClr val="dk1"/>
                </a:solidFill>
                <a:latin typeface="Source Sans Pro"/>
                <a:ea typeface="Source Sans Pro"/>
                <a:cs typeface="Source Sans Pro"/>
                <a:sym typeface="Source Sans Pro"/>
              </a:rPr>
              <a:t>Schedule posts in advance, then </a:t>
            </a:r>
            <a:r>
              <a:rPr lang="en" sz="1300">
                <a:solidFill>
                  <a:schemeClr val="dk1"/>
                </a:solidFill>
                <a:highlight>
                  <a:schemeClr val="dk2"/>
                </a:highlight>
                <a:latin typeface="Source Sans Pro"/>
                <a:ea typeface="Source Sans Pro"/>
                <a:cs typeface="Source Sans Pro"/>
                <a:sym typeface="Source Sans Pro"/>
              </a:rPr>
              <a:t>  </a:t>
            </a:r>
            <a:r>
              <a:rPr b="1" lang="en" sz="1300">
                <a:solidFill>
                  <a:schemeClr val="dk1"/>
                </a:solidFill>
                <a:highlight>
                  <a:schemeClr val="dk2"/>
                </a:highlight>
                <a:latin typeface="Source Sans Pro"/>
                <a:ea typeface="Source Sans Pro"/>
                <a:cs typeface="Source Sans Pro"/>
                <a:sym typeface="Source Sans Pro"/>
              </a:rPr>
              <a:t>visualize and organize posts</a:t>
            </a:r>
            <a:r>
              <a:rPr lang="en" sz="1300">
                <a:solidFill>
                  <a:schemeClr val="dk1"/>
                </a:solidFill>
                <a:highlight>
                  <a:schemeClr val="dk2"/>
                </a:highlight>
                <a:latin typeface="Source Sans Pro"/>
                <a:ea typeface="Source Sans Pro"/>
                <a:cs typeface="Source Sans Pro"/>
                <a:sym typeface="Source Sans Pro"/>
              </a:rPr>
              <a:t>  </a:t>
            </a:r>
            <a:r>
              <a:rPr lang="en" sz="1300">
                <a:solidFill>
                  <a:schemeClr val="dk1"/>
                </a:solidFill>
                <a:latin typeface="Source Sans Pro"/>
                <a:ea typeface="Source Sans Pro"/>
                <a:cs typeface="Source Sans Pro"/>
                <a:sym typeface="Source Sans Pro"/>
              </a:rPr>
              <a:t> for all social networks in an interactive calendar</a:t>
            </a:r>
            <a:endParaRPr sz="1300">
              <a:solidFill>
                <a:schemeClr val="dk1"/>
              </a:solidFill>
              <a:latin typeface="Source Sans Pro"/>
              <a:ea typeface="Source Sans Pro"/>
              <a:cs typeface="Source Sans Pro"/>
              <a:sym typeface="Source Sans Pro"/>
            </a:endParaRPr>
          </a:p>
          <a:p>
            <a:pPr indent="-311150" lvl="0" marL="457200" rtl="0" algn="l">
              <a:lnSpc>
                <a:spcPct val="125000"/>
              </a:lnSpc>
              <a:spcBef>
                <a:spcPts val="0"/>
              </a:spcBef>
              <a:spcAft>
                <a:spcPts val="0"/>
              </a:spcAft>
              <a:buClr>
                <a:schemeClr val="dk1"/>
              </a:buClr>
              <a:buSzPts val="1300"/>
              <a:buFont typeface="Source Sans Pro"/>
              <a:buChar char="●"/>
            </a:pPr>
            <a:r>
              <a:rPr lang="en" sz="1300">
                <a:solidFill>
                  <a:schemeClr val="dk1"/>
                </a:solidFill>
                <a:latin typeface="Source Sans Pro"/>
                <a:ea typeface="Source Sans Pro"/>
                <a:cs typeface="Source Sans Pro"/>
                <a:sym typeface="Source Sans Pro"/>
              </a:rPr>
              <a:t>Find and filter social conversations by keyword, hashtag, and location to  </a:t>
            </a:r>
            <a:r>
              <a:rPr lang="en" sz="1300">
                <a:solidFill>
                  <a:schemeClr val="dk1"/>
                </a:solidFill>
                <a:highlight>
                  <a:schemeClr val="dk2"/>
                </a:highlight>
                <a:latin typeface="Source Sans Pro"/>
                <a:ea typeface="Source Sans Pro"/>
                <a:cs typeface="Source Sans Pro"/>
                <a:sym typeface="Source Sans Pro"/>
              </a:rPr>
              <a:t> </a:t>
            </a:r>
            <a:r>
              <a:rPr b="1" lang="en" sz="1300">
                <a:solidFill>
                  <a:schemeClr val="dk1"/>
                </a:solidFill>
                <a:highlight>
                  <a:schemeClr val="dk2"/>
                </a:highlight>
                <a:latin typeface="Source Sans Pro"/>
                <a:ea typeface="Source Sans Pro"/>
                <a:cs typeface="Source Sans Pro"/>
                <a:sym typeface="Source Sans Pro"/>
              </a:rPr>
              <a:t>see what people are saying</a:t>
            </a:r>
            <a:r>
              <a:rPr lang="en" sz="1300">
                <a:solidFill>
                  <a:schemeClr val="dk1"/>
                </a:solidFill>
                <a:highlight>
                  <a:schemeClr val="dk2"/>
                </a:highlight>
                <a:latin typeface="Source Sans Pro"/>
                <a:ea typeface="Source Sans Pro"/>
                <a:cs typeface="Source Sans Pro"/>
                <a:sym typeface="Source Sans Pro"/>
              </a:rPr>
              <a:t>  </a:t>
            </a:r>
            <a:r>
              <a:rPr lang="en" sz="1300">
                <a:solidFill>
                  <a:schemeClr val="dk1"/>
                </a:solidFill>
                <a:latin typeface="Source Sans Pro"/>
                <a:ea typeface="Source Sans Pro"/>
                <a:cs typeface="Source Sans Pro"/>
                <a:sym typeface="Source Sans Pro"/>
              </a:rPr>
              <a:t> about your brand, competitors, and industry</a:t>
            </a:r>
            <a:endParaRPr sz="1300">
              <a:solidFill>
                <a:schemeClr val="dk1"/>
              </a:solidFill>
              <a:latin typeface="Source Sans Pro"/>
              <a:ea typeface="Source Sans Pro"/>
              <a:cs typeface="Source Sans Pro"/>
              <a:sym typeface="Source Sans Pro"/>
            </a:endParaRPr>
          </a:p>
          <a:p>
            <a:pPr indent="-311150" lvl="0" marL="457200" rtl="0" algn="l">
              <a:lnSpc>
                <a:spcPct val="125000"/>
              </a:lnSpc>
              <a:spcBef>
                <a:spcPts val="0"/>
              </a:spcBef>
              <a:spcAft>
                <a:spcPts val="0"/>
              </a:spcAft>
              <a:buClr>
                <a:schemeClr val="dk1"/>
              </a:buClr>
              <a:buSzPts val="1300"/>
              <a:buFont typeface="Source Sans Pro"/>
              <a:buChar char="●"/>
            </a:pPr>
            <a:r>
              <a:rPr lang="en" sz="1300">
                <a:solidFill>
                  <a:schemeClr val="dk1"/>
                </a:solidFill>
                <a:latin typeface="Source Sans Pro"/>
                <a:ea typeface="Source Sans Pro"/>
                <a:cs typeface="Source Sans Pro"/>
                <a:sym typeface="Source Sans Pro"/>
              </a:rPr>
              <a:t>Quickly and effectively </a:t>
            </a:r>
            <a:r>
              <a:rPr lang="en" sz="1300">
                <a:solidFill>
                  <a:schemeClr val="dk1"/>
                </a:solidFill>
                <a:highlight>
                  <a:schemeClr val="dk2"/>
                </a:highlight>
                <a:latin typeface="Source Sans Pro"/>
                <a:ea typeface="Source Sans Pro"/>
                <a:cs typeface="Source Sans Pro"/>
                <a:sym typeface="Source Sans Pro"/>
              </a:rPr>
              <a:t>  </a:t>
            </a:r>
            <a:r>
              <a:rPr b="1" lang="en" sz="1300">
                <a:solidFill>
                  <a:schemeClr val="dk1"/>
                </a:solidFill>
                <a:highlight>
                  <a:schemeClr val="dk2"/>
                </a:highlight>
                <a:latin typeface="Source Sans Pro"/>
                <a:ea typeface="Source Sans Pro"/>
                <a:cs typeface="Source Sans Pro"/>
                <a:sym typeface="Source Sans Pro"/>
              </a:rPr>
              <a:t>respond to all messages and comments </a:t>
            </a:r>
            <a:r>
              <a:rPr b="1" lang="en" sz="1300">
                <a:solidFill>
                  <a:schemeClr val="dk1"/>
                </a:solidFill>
                <a:latin typeface="Source Sans Pro"/>
                <a:ea typeface="Source Sans Pro"/>
                <a:cs typeface="Source Sans Pro"/>
                <a:sym typeface="Source Sans Pro"/>
              </a:rPr>
              <a:t> </a:t>
            </a:r>
            <a:r>
              <a:rPr lang="en" sz="1300">
                <a:solidFill>
                  <a:schemeClr val="dk1"/>
                </a:solidFill>
                <a:latin typeface="Source Sans Pro"/>
                <a:ea typeface="Source Sans Pro"/>
                <a:cs typeface="Source Sans Pro"/>
                <a:sym typeface="Source Sans Pro"/>
              </a:rPr>
              <a:t> from a single inbox</a:t>
            </a:r>
            <a:endParaRPr sz="1300">
              <a:solidFill>
                <a:schemeClr val="dk1"/>
              </a:solidFill>
              <a:latin typeface="Source Sans Pro"/>
              <a:ea typeface="Source Sans Pro"/>
              <a:cs typeface="Source Sans Pro"/>
              <a:sym typeface="Source Sans Pro"/>
            </a:endParaRPr>
          </a:p>
          <a:p>
            <a:pPr indent="-311150" lvl="0" marL="457200" rtl="0" algn="l">
              <a:lnSpc>
                <a:spcPct val="125000"/>
              </a:lnSpc>
              <a:spcBef>
                <a:spcPts val="0"/>
              </a:spcBef>
              <a:spcAft>
                <a:spcPts val="0"/>
              </a:spcAft>
              <a:buClr>
                <a:schemeClr val="dk1"/>
              </a:buClr>
              <a:buSzPts val="1300"/>
              <a:buFont typeface="Source Sans Pro"/>
              <a:buChar char="●"/>
            </a:pPr>
            <a:r>
              <a:rPr lang="en" sz="1300">
                <a:solidFill>
                  <a:schemeClr val="dk1"/>
                </a:solidFill>
                <a:latin typeface="Source Sans Pro"/>
                <a:ea typeface="Source Sans Pro"/>
                <a:cs typeface="Source Sans Pro"/>
                <a:sym typeface="Source Sans Pro"/>
              </a:rPr>
              <a:t>Get easy-to-understand performance reports to </a:t>
            </a:r>
            <a:r>
              <a:rPr lang="en" sz="1300">
                <a:solidFill>
                  <a:schemeClr val="dk1"/>
                </a:solidFill>
                <a:highlight>
                  <a:schemeClr val="dk2"/>
                </a:highlight>
                <a:latin typeface="Source Sans Pro"/>
                <a:ea typeface="Source Sans Pro"/>
                <a:cs typeface="Source Sans Pro"/>
                <a:sym typeface="Source Sans Pro"/>
              </a:rPr>
              <a:t>  </a:t>
            </a:r>
            <a:r>
              <a:rPr b="1" lang="en" sz="1300">
                <a:solidFill>
                  <a:schemeClr val="dk1"/>
                </a:solidFill>
                <a:highlight>
                  <a:schemeClr val="dk2"/>
                </a:highlight>
                <a:latin typeface="Source Sans Pro"/>
                <a:ea typeface="Source Sans Pro"/>
                <a:cs typeface="Source Sans Pro"/>
                <a:sym typeface="Source Sans Pro"/>
              </a:rPr>
              <a:t>see what’s working and where you can improve  </a:t>
            </a:r>
            <a:endParaRPr b="1" sz="1300">
              <a:solidFill>
                <a:schemeClr val="dk1"/>
              </a:solidFill>
              <a:highlight>
                <a:schemeClr val="dk2"/>
              </a:highlight>
              <a:latin typeface="Source Sans Pro"/>
              <a:ea typeface="Source Sans Pro"/>
              <a:cs typeface="Source Sans Pro"/>
              <a:sym typeface="Source Sans Pro"/>
            </a:endParaRPr>
          </a:p>
          <a:p>
            <a:pPr indent="-311150" lvl="0" marL="457200" rtl="0" algn="l">
              <a:lnSpc>
                <a:spcPct val="125000"/>
              </a:lnSpc>
              <a:spcBef>
                <a:spcPts val="0"/>
              </a:spcBef>
              <a:spcAft>
                <a:spcPts val="0"/>
              </a:spcAft>
              <a:buClr>
                <a:schemeClr val="dk1"/>
              </a:buClr>
              <a:buSzPts val="1300"/>
              <a:buFont typeface="Source Sans Pro"/>
              <a:buChar char="●"/>
            </a:pPr>
            <a:r>
              <a:rPr lang="en" sz="1300">
                <a:solidFill>
                  <a:schemeClr val="dk1"/>
                </a:solidFill>
                <a:latin typeface="Source Sans Pro"/>
                <a:ea typeface="Source Sans Pro"/>
                <a:cs typeface="Source Sans Pro"/>
                <a:sym typeface="Source Sans Pro"/>
              </a:rPr>
              <a:t>++ much more!</a:t>
            </a:r>
            <a:endParaRPr sz="1300">
              <a:solidFill>
                <a:schemeClr val="dk1"/>
              </a:solidFill>
              <a:latin typeface="Source Sans Pro"/>
              <a:ea typeface="Source Sans Pro"/>
              <a:cs typeface="Source Sans Pro"/>
              <a:sym typeface="Source Sans Pro"/>
            </a:endParaRPr>
          </a:p>
        </p:txBody>
      </p:sp>
      <p:sp>
        <p:nvSpPr>
          <p:cNvPr id="826" name="Google Shape;826;p239"/>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Do more with social media in less time </a:t>
            </a:r>
            <a:endParaRPr sz="2000">
              <a:solidFill>
                <a:schemeClr val="dk1"/>
              </a:solidFill>
              <a:latin typeface="Source Sans Pro"/>
              <a:ea typeface="Source Sans Pro"/>
              <a:cs typeface="Source Sans Pro"/>
              <a:sym typeface="Source Sans Pro"/>
            </a:endParaRPr>
          </a:p>
        </p:txBody>
      </p:sp>
      <p:sp>
        <p:nvSpPr>
          <p:cNvPr id="827" name="Google Shape;827;p239"/>
          <p:cNvSpPr txBox="1"/>
          <p:nvPr/>
        </p:nvSpPr>
        <p:spPr>
          <a:xfrm>
            <a:off x="670442" y="4190872"/>
            <a:ext cx="7638300" cy="444300"/>
          </a:xfrm>
          <a:prstGeom prst="rect">
            <a:avLst/>
          </a:prstGeom>
          <a:noFill/>
          <a:ln>
            <a:noFill/>
          </a:ln>
        </p:spPr>
        <p:txBody>
          <a:bodyPr anchorCtr="0" anchor="t" bIns="91425" lIns="57150" spcFirstLastPara="1" rIns="91425" wrap="square" tIns="91425">
            <a:noAutofit/>
          </a:bodyPr>
          <a:lstStyle/>
          <a:p>
            <a:pPr indent="0" lvl="0" marL="0" rtl="0" algn="l">
              <a:lnSpc>
                <a:spcPct val="125000"/>
              </a:lnSpc>
              <a:spcBef>
                <a:spcPts val="0"/>
              </a:spcBef>
              <a:spcAft>
                <a:spcPts val="0"/>
              </a:spcAft>
              <a:buNone/>
            </a:pPr>
            <a:r>
              <a:rPr b="1" lang="en">
                <a:solidFill>
                  <a:srgbClr val="143059"/>
                </a:solidFill>
                <a:latin typeface="Source Sans Pro"/>
                <a:ea typeface="Source Sans Pro"/>
                <a:cs typeface="Source Sans Pro"/>
                <a:sym typeface="Source Sans Pro"/>
              </a:rPr>
              <a:t>Your Action</a:t>
            </a:r>
            <a:r>
              <a:rPr lang="en">
                <a:solidFill>
                  <a:srgbClr val="143059"/>
                </a:solidFill>
                <a:latin typeface="Source Sans Pro"/>
                <a:ea typeface="Source Sans Pro"/>
                <a:cs typeface="Source Sans Pro"/>
                <a:sym typeface="Source Sans Pro"/>
              </a:rPr>
              <a:t>: </a:t>
            </a:r>
            <a:r>
              <a:rPr lang="en">
                <a:solidFill>
                  <a:srgbClr val="143059"/>
                </a:solidFill>
                <a:highlight>
                  <a:schemeClr val="dk2"/>
                </a:highlight>
                <a:latin typeface="Source Sans Pro"/>
                <a:ea typeface="Source Sans Pro"/>
                <a:cs typeface="Source Sans Pro"/>
                <a:sym typeface="Source Sans Pro"/>
              </a:rPr>
              <a:t>  </a:t>
            </a:r>
            <a:r>
              <a:rPr b="1" lang="en" u="sng">
                <a:solidFill>
                  <a:schemeClr val="dk1"/>
                </a:solidFill>
                <a:highlight>
                  <a:schemeClr val="dk2"/>
                </a:highlight>
                <a:latin typeface="Source Sans Pro"/>
                <a:ea typeface="Source Sans Pro"/>
                <a:cs typeface="Source Sans Pro"/>
                <a:sym typeface="Source Sans Pro"/>
                <a:hlinkClick r:id="rId4">
                  <a:extLst>
                    <a:ext uri="{A12FA001-AC4F-418D-AE19-62706E023703}">
                      <ahyp:hlinkClr val="tx"/>
                    </a:ext>
                  </a:extLst>
                </a:hlinkClick>
              </a:rPr>
              <a:t>Try Hootsuite for free</a:t>
            </a:r>
            <a:r>
              <a:rPr lang="en">
                <a:solidFill>
                  <a:schemeClr val="dk1"/>
                </a:solidFill>
                <a:highlight>
                  <a:schemeClr val="dk2"/>
                </a:highlight>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 or </a:t>
            </a:r>
            <a:r>
              <a:rPr lang="en">
                <a:solidFill>
                  <a:schemeClr val="dk1"/>
                </a:solidFill>
                <a:highlight>
                  <a:schemeClr val="dk2"/>
                </a:highlight>
                <a:latin typeface="Source Sans Pro"/>
                <a:ea typeface="Source Sans Pro"/>
                <a:cs typeface="Source Sans Pro"/>
                <a:sym typeface="Source Sans Pro"/>
              </a:rPr>
              <a:t>  </a:t>
            </a:r>
            <a:r>
              <a:rPr b="1" lang="en" u="sng">
                <a:solidFill>
                  <a:schemeClr val="dk1"/>
                </a:solidFill>
                <a:highlight>
                  <a:schemeClr val="dk2"/>
                </a:highlight>
                <a:latin typeface="Source Sans Pro"/>
                <a:ea typeface="Source Sans Pro"/>
                <a:cs typeface="Source Sans Pro"/>
                <a:sym typeface="Source Sans Pro"/>
                <a:hlinkClick r:id="rId5">
                  <a:extLst>
                    <a:ext uri="{A12FA001-AC4F-418D-AE19-62706E023703}">
                      <ahyp:hlinkClr val="tx"/>
                    </a:ext>
                  </a:extLst>
                </a:hlinkClick>
              </a:rPr>
              <a:t>watch a demo</a:t>
            </a:r>
            <a:r>
              <a:rPr lang="en">
                <a:solidFill>
                  <a:schemeClr val="dk1"/>
                </a:solidFill>
                <a:highlight>
                  <a:schemeClr val="dk2"/>
                </a:highlight>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 to see what the Enterprise product can do.</a:t>
            </a:r>
            <a:endParaRPr>
              <a:solidFill>
                <a:srgbClr val="143059"/>
              </a:solidFill>
              <a:latin typeface="Source Sans Pro"/>
              <a:ea typeface="Source Sans Pro"/>
              <a:cs typeface="Source Sans Pro"/>
              <a:sym typeface="Source Sans Pro"/>
            </a:endParaRPr>
          </a:p>
        </p:txBody>
      </p:sp>
      <p:pic>
        <p:nvPicPr>
          <p:cNvPr id="828" name="Google Shape;828;p239"/>
          <p:cNvPicPr preferRelativeResize="0"/>
          <p:nvPr/>
        </p:nvPicPr>
        <p:blipFill rotWithShape="1">
          <a:blip r:embed="rId6">
            <a:alphaModFix/>
          </a:blip>
          <a:srcRect b="0" l="0" r="0" t="0"/>
          <a:stretch/>
        </p:blipFill>
        <p:spPr>
          <a:xfrm>
            <a:off x="505560" y="4296768"/>
            <a:ext cx="150225" cy="19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655" name="Shape 655"/>
        <p:cNvGrpSpPr/>
        <p:nvPr/>
      </p:nvGrpSpPr>
      <p:grpSpPr>
        <a:xfrm>
          <a:off x="0" y="0"/>
          <a:ext cx="0" cy="0"/>
          <a:chOff x="0" y="0"/>
          <a:chExt cx="0" cy="0"/>
        </a:xfrm>
      </p:grpSpPr>
      <p:sp>
        <p:nvSpPr>
          <p:cNvPr id="656" name="Google Shape;656;p215"/>
          <p:cNvSpPr txBox="1"/>
          <p:nvPr/>
        </p:nvSpPr>
        <p:spPr>
          <a:xfrm>
            <a:off x="474450" y="1592300"/>
            <a:ext cx="8195100" cy="15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Source Sans Pro"/>
                <a:ea typeface="Source Sans Pro"/>
                <a:cs typeface="Source Sans Pro"/>
                <a:sym typeface="Source Sans Pro"/>
              </a:rPr>
              <a:t>Introduction</a:t>
            </a:r>
            <a:endParaRPr b="1" sz="4000">
              <a:solidFill>
                <a:srgbClr val="FFFFFF"/>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216"/>
          <p:cNvSpPr txBox="1"/>
          <p:nvPr/>
        </p:nvSpPr>
        <p:spPr>
          <a:xfrm>
            <a:off x="318750" y="1236692"/>
            <a:ext cx="8313300" cy="2287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 An introduction should provide context so your readers understand what to expect in the rest of the report. It should not exceed one page.</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a:solidFill>
                  <a:schemeClr val="dk1"/>
                </a:solidFill>
                <a:latin typeface="Source Sans Pro"/>
                <a:ea typeface="Source Sans Pro"/>
                <a:cs typeface="Source Sans Pro"/>
                <a:sym typeface="Source Sans Pro"/>
              </a:rPr>
              <a:t>The introduction to your social media report should summarize your</a:t>
            </a:r>
            <a:r>
              <a:rPr lang="en">
                <a:solidFill>
                  <a:schemeClr val="dk1"/>
                </a:solidFill>
                <a:latin typeface="Source Sans Pro"/>
                <a:ea typeface="Source Sans Pro"/>
                <a:cs typeface="Source Sans Pro"/>
                <a:sym typeface="Source Sans Pro"/>
              </a:rPr>
              <a:t>:</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Intended goals</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Strategy</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Tactics</a:t>
            </a:r>
            <a:endParaRPr>
              <a:solidFill>
                <a:schemeClr val="dk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Success metrics</a:t>
            </a:r>
            <a:endParaRPr>
              <a:solidFill>
                <a:schemeClr val="dk1"/>
              </a:solidFill>
              <a:latin typeface="Source Sans Pro"/>
              <a:ea typeface="Source Sans Pro"/>
              <a:cs typeface="Source Sans Pro"/>
              <a:sym typeface="Source Sans Pro"/>
            </a:endParaRPr>
          </a:p>
        </p:txBody>
      </p:sp>
      <p:sp>
        <p:nvSpPr>
          <p:cNvPr id="662" name="Google Shape;662;p216"/>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Writing an effective introduction </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6" name="Shape 666"/>
        <p:cNvGrpSpPr/>
        <p:nvPr/>
      </p:nvGrpSpPr>
      <p:grpSpPr>
        <a:xfrm>
          <a:off x="0" y="0"/>
          <a:ext cx="0" cy="0"/>
          <a:chOff x="0" y="0"/>
          <a:chExt cx="0" cy="0"/>
        </a:xfrm>
      </p:grpSpPr>
      <p:sp>
        <p:nvSpPr>
          <p:cNvPr id="667" name="Google Shape;667;p2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68" name="Google Shape;668;p217"/>
          <p:cNvSpPr txBox="1"/>
          <p:nvPr/>
        </p:nvSpPr>
        <p:spPr>
          <a:xfrm>
            <a:off x="388575" y="1184425"/>
            <a:ext cx="8311500" cy="3219300"/>
          </a:xfrm>
          <a:prstGeom prst="rect">
            <a:avLst/>
          </a:prstGeom>
          <a:solidFill>
            <a:srgbClr val="FFFFFF">
              <a:alpha val="48630"/>
            </a:srgbClr>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b="1" sz="1100">
              <a:solidFill>
                <a:srgbClr val="000000"/>
              </a:solidFill>
              <a:latin typeface="Source Sans Pro"/>
              <a:ea typeface="Source Sans Pro"/>
              <a:cs typeface="Source Sans Pro"/>
              <a:sym typeface="Source Sans Pro"/>
            </a:endParaRPr>
          </a:p>
        </p:txBody>
      </p:sp>
      <p:sp>
        <p:nvSpPr>
          <p:cNvPr id="669" name="Google Shape;669;p217"/>
          <p:cNvSpPr txBox="1"/>
          <p:nvPr/>
        </p:nvSpPr>
        <p:spPr>
          <a:xfrm>
            <a:off x="323179" y="441935"/>
            <a:ext cx="8442300" cy="742500"/>
          </a:xfrm>
          <a:prstGeom prst="rect">
            <a:avLst/>
          </a:prstGeom>
          <a:noFill/>
          <a:ln>
            <a:noFill/>
          </a:ln>
        </p:spPr>
        <p:txBody>
          <a:bodyPr anchorCtr="0" anchor="t" bIns="91425" lIns="0" spcFirstLastPara="1" rIns="0" wrap="square" tIns="91425">
            <a:noAutofit/>
          </a:bodyPr>
          <a:lstStyle/>
          <a:p>
            <a:pPr indent="0" lvl="0" marL="0" marR="0" rtl="0" algn="l">
              <a:lnSpc>
                <a:spcPct val="90000"/>
              </a:lnSpc>
              <a:spcBef>
                <a:spcPts val="0"/>
              </a:spcBef>
              <a:spcAft>
                <a:spcPts val="0"/>
              </a:spcAft>
              <a:buClr>
                <a:srgbClr val="000000"/>
              </a:buClr>
              <a:buFont typeface="Open Sans"/>
              <a:buNone/>
            </a:pPr>
            <a:r>
              <a:rPr b="1" lang="en" sz="2800">
                <a:latin typeface="Source Sans Pro"/>
                <a:ea typeface="Source Sans Pro"/>
                <a:cs typeface="Source Sans Pro"/>
                <a:sym typeface="Source Sans Pro"/>
              </a:rPr>
              <a:t>Introduction</a:t>
            </a:r>
            <a:endParaRPr sz="2800">
              <a:latin typeface="Source Sans Pro"/>
              <a:ea typeface="Source Sans Pro"/>
              <a:cs typeface="Source Sans Pro"/>
              <a:sym typeface="Source Sans Pro"/>
            </a:endParaRPr>
          </a:p>
        </p:txBody>
      </p:sp>
      <p:sp>
        <p:nvSpPr>
          <p:cNvPr id="670" name="Google Shape;670;p217"/>
          <p:cNvSpPr txBox="1"/>
          <p:nvPr/>
        </p:nvSpPr>
        <p:spPr>
          <a:xfrm>
            <a:off x="388575" y="1184425"/>
            <a:ext cx="8376900" cy="3219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Source Sans Pro"/>
              <a:buChar char="●"/>
            </a:pPr>
            <a:r>
              <a:rPr lang="en">
                <a:latin typeface="Source Sans Pro"/>
                <a:ea typeface="Source Sans Pro"/>
                <a:cs typeface="Source Sans Pro"/>
                <a:sym typeface="Source Sans Pro"/>
              </a:rPr>
              <a:t>Intended goals:</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lang="en">
                <a:latin typeface="Source Sans Pro"/>
                <a:ea typeface="Source Sans Pro"/>
                <a:cs typeface="Source Sans Pro"/>
                <a:sym typeface="Source Sans Pro"/>
              </a:rPr>
              <a:t>Overall strategy: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lang="en">
                <a:latin typeface="Source Sans Pro"/>
                <a:ea typeface="Source Sans Pro"/>
                <a:cs typeface="Source Sans Pro"/>
                <a:sym typeface="Source Sans Pro"/>
              </a:rPr>
              <a:t>Summary of tactics:</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rgbClr val="000000"/>
              </a:buClr>
              <a:buSzPts val="1400"/>
              <a:buFont typeface="Source Sans Pro"/>
              <a:buChar char="●"/>
            </a:pPr>
            <a:r>
              <a:rPr lang="en">
                <a:latin typeface="Source Sans Pro"/>
                <a:ea typeface="Source Sans Pro"/>
                <a:cs typeface="Source Sans Pro"/>
                <a:sym typeface="Source Sans Pro"/>
              </a:rPr>
              <a:t>Success metrics: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0000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674" name="Shape 674"/>
        <p:cNvGrpSpPr/>
        <p:nvPr/>
      </p:nvGrpSpPr>
      <p:grpSpPr>
        <a:xfrm>
          <a:off x="0" y="0"/>
          <a:ext cx="0" cy="0"/>
          <a:chOff x="0" y="0"/>
          <a:chExt cx="0" cy="0"/>
        </a:xfrm>
      </p:grpSpPr>
      <p:sp>
        <p:nvSpPr>
          <p:cNvPr id="675" name="Google Shape;675;p218"/>
          <p:cNvSpPr txBox="1"/>
          <p:nvPr/>
        </p:nvSpPr>
        <p:spPr>
          <a:xfrm>
            <a:off x="474450" y="1592300"/>
            <a:ext cx="8195100" cy="15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Source Sans Pro"/>
                <a:ea typeface="Source Sans Pro"/>
                <a:cs typeface="Source Sans Pro"/>
                <a:sym typeface="Source Sans Pro"/>
              </a:rPr>
              <a:t>Success Snapshot</a:t>
            </a:r>
            <a:endParaRPr b="1" sz="4000">
              <a:solidFill>
                <a:srgbClr val="FFFFFF"/>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219"/>
          <p:cNvSpPr txBox="1"/>
          <p:nvPr/>
        </p:nvSpPr>
        <p:spPr>
          <a:xfrm>
            <a:off x="318750" y="1236692"/>
            <a:ext cx="8313300" cy="2287500"/>
          </a:xfrm>
          <a:prstGeom prst="rect">
            <a:avLst/>
          </a:prstGeom>
          <a:noFill/>
          <a:ln>
            <a:noFill/>
          </a:ln>
        </p:spPr>
        <p:txBody>
          <a:bodyPr anchorCtr="0" anchor="t" bIns="91425" lIns="57150"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 Provide a quick summary of a campaign’s performance (or of your monthly or weekly performance, if it’s a regular report). This is just a quick overview of the most important results. </a:t>
            </a:r>
            <a:r>
              <a:rPr b="1" lang="en">
                <a:solidFill>
                  <a:schemeClr val="dk1"/>
                </a:solidFill>
                <a:latin typeface="Source Sans Pro"/>
                <a:ea typeface="Source Sans Pro"/>
                <a:cs typeface="Source Sans Pro"/>
                <a:sym typeface="Source Sans Pro"/>
              </a:rPr>
              <a:t>If your viewers only see one slide in your report, it should be this slide.</a:t>
            </a:r>
            <a:endParaRPr b="1">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For example, you might want to list high-level data like total new followers, total engagements, or total website traffic. You’ll get into the details in the next section.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Use green for targets that you reached or exceeded, and orange for targets you missed.</a:t>
            </a:r>
            <a:endParaRPr>
              <a:solidFill>
                <a:schemeClr val="dk1"/>
              </a:solidFill>
              <a:latin typeface="Source Sans Pro"/>
              <a:ea typeface="Source Sans Pro"/>
              <a:cs typeface="Source Sans Pro"/>
              <a:sym typeface="Source Sans Pro"/>
            </a:endParaRPr>
          </a:p>
        </p:txBody>
      </p:sp>
      <p:sp>
        <p:nvSpPr>
          <p:cNvPr id="681" name="Google Shape;681;p219"/>
          <p:cNvSpPr txBox="1"/>
          <p:nvPr/>
        </p:nvSpPr>
        <p:spPr>
          <a:xfrm>
            <a:off x="318750" y="357450"/>
            <a:ext cx="7638300" cy="536400"/>
          </a:xfrm>
          <a:prstGeom prst="rect">
            <a:avLst/>
          </a:prstGeom>
          <a:noFill/>
          <a:ln>
            <a:noFill/>
          </a:ln>
        </p:spPr>
        <p:txBody>
          <a:bodyPr anchorCtr="0" anchor="t" bIns="91425" lIns="57150" spcFirstLastPara="1" rIns="91425" wrap="square" tIns="91425">
            <a:noAutofit/>
          </a:bodyPr>
          <a:lstStyle/>
          <a:p>
            <a:pPr indent="0" lvl="0" marL="0" rtl="0" algn="l">
              <a:lnSpc>
                <a:spcPct val="90000"/>
              </a:lnSpc>
              <a:spcBef>
                <a:spcPts val="0"/>
              </a:spcBef>
              <a:spcAft>
                <a:spcPts val="0"/>
              </a:spcAft>
              <a:buNone/>
            </a:pPr>
            <a:r>
              <a:rPr b="1" lang="en" sz="2800">
                <a:solidFill>
                  <a:schemeClr val="dk1"/>
                </a:solidFill>
                <a:latin typeface="Source Sans Pro"/>
                <a:ea typeface="Source Sans Pro"/>
                <a:cs typeface="Source Sans Pro"/>
                <a:sym typeface="Source Sans Pro"/>
              </a:rPr>
              <a:t>What is a success snapshot?</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85" name="Shape 685"/>
        <p:cNvGrpSpPr/>
        <p:nvPr/>
      </p:nvGrpSpPr>
      <p:grpSpPr>
        <a:xfrm>
          <a:off x="0" y="0"/>
          <a:ext cx="0" cy="0"/>
          <a:chOff x="0" y="0"/>
          <a:chExt cx="0" cy="0"/>
        </a:xfrm>
      </p:grpSpPr>
      <p:sp>
        <p:nvSpPr>
          <p:cNvPr id="686" name="Google Shape;686;p220"/>
          <p:cNvSpPr txBox="1"/>
          <p:nvPr/>
        </p:nvSpPr>
        <p:spPr>
          <a:xfrm>
            <a:off x="388575" y="1032025"/>
            <a:ext cx="8311500" cy="663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600">
                <a:solidFill>
                  <a:srgbClr val="143059"/>
                </a:solidFill>
                <a:latin typeface="Source Sans Pro"/>
                <a:ea typeface="Source Sans Pro"/>
                <a:cs typeface="Source Sans Pro"/>
                <a:sym typeface="Source Sans Pro"/>
              </a:rPr>
              <a:t>Between [date] and [date], we achieved the following:</a:t>
            </a:r>
            <a:endParaRPr sz="1600">
              <a:solidFill>
                <a:srgbClr val="143059"/>
              </a:solidFill>
              <a:latin typeface="Source Sans Pro"/>
              <a:ea typeface="Source Sans Pro"/>
              <a:cs typeface="Source Sans Pro"/>
              <a:sym typeface="Source Sans Pro"/>
            </a:endParaRPr>
          </a:p>
          <a:p>
            <a:pPr indent="0" lvl="0" marL="0" rtl="0" algn="l">
              <a:lnSpc>
                <a:spcPct val="120000"/>
              </a:lnSpc>
              <a:spcBef>
                <a:spcPts val="0"/>
              </a:spcBef>
              <a:spcAft>
                <a:spcPts val="0"/>
              </a:spcAft>
              <a:buNone/>
            </a:pPr>
            <a:r>
              <a:t/>
            </a:r>
            <a:endParaRPr b="1" sz="1100">
              <a:solidFill>
                <a:srgbClr val="000000"/>
              </a:solidFill>
              <a:latin typeface="Source Sans Pro"/>
              <a:ea typeface="Source Sans Pro"/>
              <a:cs typeface="Source Sans Pro"/>
              <a:sym typeface="Source Sans Pro"/>
            </a:endParaRPr>
          </a:p>
        </p:txBody>
      </p:sp>
      <p:sp>
        <p:nvSpPr>
          <p:cNvPr id="687" name="Google Shape;687;p220"/>
          <p:cNvSpPr txBox="1"/>
          <p:nvPr/>
        </p:nvSpPr>
        <p:spPr>
          <a:xfrm>
            <a:off x="323179" y="357635"/>
            <a:ext cx="8442300" cy="742500"/>
          </a:xfrm>
          <a:prstGeom prst="rect">
            <a:avLst/>
          </a:prstGeom>
          <a:noFill/>
          <a:ln>
            <a:noFill/>
          </a:ln>
        </p:spPr>
        <p:txBody>
          <a:bodyPr anchorCtr="0" anchor="t" bIns="91425" lIns="0" spcFirstLastPara="1" rIns="0" wrap="square" tIns="91425">
            <a:noAutofit/>
          </a:bodyPr>
          <a:lstStyle/>
          <a:p>
            <a:pPr indent="0" lvl="0" marL="0" marR="0" rtl="0" algn="l">
              <a:lnSpc>
                <a:spcPct val="90000"/>
              </a:lnSpc>
              <a:spcBef>
                <a:spcPts val="0"/>
              </a:spcBef>
              <a:spcAft>
                <a:spcPts val="0"/>
              </a:spcAft>
              <a:buClr>
                <a:srgbClr val="000000"/>
              </a:buClr>
              <a:buFont typeface="Open Sans"/>
              <a:buNone/>
            </a:pPr>
            <a:r>
              <a:rPr b="1" lang="en" sz="2800">
                <a:latin typeface="Source Sans Pro"/>
                <a:ea typeface="Source Sans Pro"/>
                <a:cs typeface="Source Sans Pro"/>
                <a:sym typeface="Source Sans Pro"/>
              </a:rPr>
              <a:t>Success Snapshot</a:t>
            </a:r>
            <a:endParaRPr sz="2800">
              <a:latin typeface="Source Sans Pro"/>
              <a:ea typeface="Source Sans Pro"/>
              <a:cs typeface="Source Sans Pro"/>
              <a:sym typeface="Source Sans Pro"/>
            </a:endParaRPr>
          </a:p>
        </p:txBody>
      </p:sp>
      <p:sp>
        <p:nvSpPr>
          <p:cNvPr id="688" name="Google Shape;688;p220"/>
          <p:cNvSpPr/>
          <p:nvPr/>
        </p:nvSpPr>
        <p:spPr>
          <a:xfrm>
            <a:off x="677775" y="1695325"/>
            <a:ext cx="2381100" cy="2967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0"/>
          <p:cNvSpPr/>
          <p:nvPr/>
        </p:nvSpPr>
        <p:spPr>
          <a:xfrm>
            <a:off x="3381450" y="1695325"/>
            <a:ext cx="2381100" cy="2967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0"/>
          <p:cNvSpPr/>
          <p:nvPr/>
        </p:nvSpPr>
        <p:spPr>
          <a:xfrm>
            <a:off x="6085149" y="1695325"/>
            <a:ext cx="2381100" cy="2967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0"/>
          <p:cNvSpPr/>
          <p:nvPr/>
        </p:nvSpPr>
        <p:spPr>
          <a:xfrm>
            <a:off x="677802" y="1695325"/>
            <a:ext cx="2381100" cy="635400"/>
          </a:xfrm>
          <a:prstGeom prst="rect">
            <a:avLst/>
          </a:prstGeom>
          <a:solidFill>
            <a:srgbClr val="BA3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Source Sans Pro"/>
                <a:ea typeface="Source Sans Pro"/>
                <a:cs typeface="Source Sans Pro"/>
                <a:sym typeface="Source Sans Pro"/>
              </a:rPr>
              <a:t>New Followers</a:t>
            </a:r>
            <a:endParaRPr b="1">
              <a:solidFill>
                <a:srgbClr val="FFFFFF"/>
              </a:solidFill>
              <a:latin typeface="Source Sans Pro"/>
              <a:ea typeface="Source Sans Pro"/>
              <a:cs typeface="Source Sans Pro"/>
              <a:sym typeface="Source Sans Pro"/>
            </a:endParaRPr>
          </a:p>
        </p:txBody>
      </p:sp>
      <p:sp>
        <p:nvSpPr>
          <p:cNvPr id="692" name="Google Shape;692;p220"/>
          <p:cNvSpPr/>
          <p:nvPr/>
        </p:nvSpPr>
        <p:spPr>
          <a:xfrm>
            <a:off x="3381476" y="1695325"/>
            <a:ext cx="2381100" cy="635400"/>
          </a:xfrm>
          <a:prstGeom prst="rect">
            <a:avLst/>
          </a:prstGeom>
          <a:solidFill>
            <a:srgbClr val="BA3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Source Sans Pro"/>
                <a:ea typeface="Source Sans Pro"/>
                <a:cs typeface="Source Sans Pro"/>
                <a:sym typeface="Source Sans Pro"/>
              </a:rPr>
              <a:t>Website Visits</a:t>
            </a:r>
            <a:endParaRPr b="1">
              <a:solidFill>
                <a:srgbClr val="FFFFFF"/>
              </a:solidFill>
              <a:latin typeface="Source Sans Pro"/>
              <a:ea typeface="Source Sans Pro"/>
              <a:cs typeface="Source Sans Pro"/>
              <a:sym typeface="Source Sans Pro"/>
            </a:endParaRPr>
          </a:p>
        </p:txBody>
      </p:sp>
      <p:sp>
        <p:nvSpPr>
          <p:cNvPr id="693" name="Google Shape;693;p220"/>
          <p:cNvSpPr/>
          <p:nvPr/>
        </p:nvSpPr>
        <p:spPr>
          <a:xfrm>
            <a:off x="6085174" y="1695325"/>
            <a:ext cx="2381100" cy="635400"/>
          </a:xfrm>
          <a:prstGeom prst="rect">
            <a:avLst/>
          </a:prstGeom>
          <a:solidFill>
            <a:srgbClr val="BA3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Source Sans Pro"/>
                <a:ea typeface="Source Sans Pro"/>
                <a:cs typeface="Source Sans Pro"/>
                <a:sym typeface="Source Sans Pro"/>
              </a:rPr>
              <a:t>Engagements</a:t>
            </a:r>
            <a:endParaRPr b="1">
              <a:solidFill>
                <a:srgbClr val="FFFFFF"/>
              </a:solidFill>
              <a:latin typeface="Source Sans Pro"/>
              <a:ea typeface="Source Sans Pro"/>
              <a:cs typeface="Source Sans Pro"/>
              <a:sym typeface="Source Sans Pro"/>
            </a:endParaRPr>
          </a:p>
        </p:txBody>
      </p:sp>
      <p:sp>
        <p:nvSpPr>
          <p:cNvPr id="694" name="Google Shape;694;p220"/>
          <p:cNvSpPr txBox="1"/>
          <p:nvPr/>
        </p:nvSpPr>
        <p:spPr>
          <a:xfrm>
            <a:off x="1009900" y="2969175"/>
            <a:ext cx="1722300" cy="74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143059"/>
                </a:solidFill>
                <a:latin typeface="Source Sans Pro"/>
                <a:ea typeface="Source Sans Pro"/>
                <a:cs typeface="Source Sans Pro"/>
                <a:sym typeface="Source Sans Pro"/>
              </a:rPr>
              <a:t>XXX </a:t>
            </a:r>
            <a:endParaRPr b="1" sz="4800">
              <a:solidFill>
                <a:srgbClr val="143059"/>
              </a:solidFill>
              <a:latin typeface="Source Sans Pro"/>
              <a:ea typeface="Source Sans Pro"/>
              <a:cs typeface="Source Sans Pro"/>
              <a:sym typeface="Source Sans Pro"/>
            </a:endParaRPr>
          </a:p>
        </p:txBody>
      </p:sp>
      <p:sp>
        <p:nvSpPr>
          <p:cNvPr id="695" name="Google Shape;695;p220"/>
          <p:cNvSpPr txBox="1"/>
          <p:nvPr/>
        </p:nvSpPr>
        <p:spPr>
          <a:xfrm>
            <a:off x="1205500" y="3711663"/>
            <a:ext cx="1331100" cy="5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a:solidFill>
                  <a:srgbClr val="143059"/>
                </a:solidFill>
                <a:latin typeface="Source Sans Pro"/>
                <a:ea typeface="Source Sans Pro"/>
                <a:cs typeface="Source Sans Pro"/>
                <a:sym typeface="Source Sans Pro"/>
              </a:rPr>
              <a:t>Target of XX</a:t>
            </a:r>
            <a:endParaRPr b="1">
              <a:solidFill>
                <a:srgbClr val="143059"/>
              </a:solidFill>
              <a:latin typeface="Source Sans Pro"/>
              <a:ea typeface="Source Sans Pro"/>
              <a:cs typeface="Source Sans Pro"/>
              <a:sym typeface="Source Sans Pro"/>
            </a:endParaRPr>
          </a:p>
        </p:txBody>
      </p:sp>
      <p:sp>
        <p:nvSpPr>
          <p:cNvPr id="696" name="Google Shape;696;p220"/>
          <p:cNvSpPr txBox="1"/>
          <p:nvPr/>
        </p:nvSpPr>
        <p:spPr>
          <a:xfrm>
            <a:off x="3700571" y="2969175"/>
            <a:ext cx="1722300" cy="74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143059"/>
                </a:solidFill>
                <a:latin typeface="Source Sans Pro"/>
                <a:ea typeface="Source Sans Pro"/>
                <a:cs typeface="Source Sans Pro"/>
                <a:sym typeface="Source Sans Pro"/>
              </a:rPr>
              <a:t>XXX </a:t>
            </a:r>
            <a:endParaRPr b="1" sz="4800">
              <a:solidFill>
                <a:srgbClr val="143059"/>
              </a:solidFill>
              <a:latin typeface="Source Sans Pro"/>
              <a:ea typeface="Source Sans Pro"/>
              <a:cs typeface="Source Sans Pro"/>
              <a:sym typeface="Source Sans Pro"/>
            </a:endParaRPr>
          </a:p>
        </p:txBody>
      </p:sp>
      <p:sp>
        <p:nvSpPr>
          <p:cNvPr id="697" name="Google Shape;697;p220"/>
          <p:cNvSpPr txBox="1"/>
          <p:nvPr/>
        </p:nvSpPr>
        <p:spPr>
          <a:xfrm>
            <a:off x="3906471" y="3711663"/>
            <a:ext cx="1331100" cy="5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a:solidFill>
                  <a:srgbClr val="143059"/>
                </a:solidFill>
                <a:latin typeface="Source Sans Pro"/>
                <a:ea typeface="Source Sans Pro"/>
                <a:cs typeface="Source Sans Pro"/>
                <a:sym typeface="Source Sans Pro"/>
              </a:rPr>
              <a:t>Target of XX</a:t>
            </a:r>
            <a:endParaRPr b="1">
              <a:solidFill>
                <a:srgbClr val="143059"/>
              </a:solidFill>
              <a:latin typeface="Source Sans Pro"/>
              <a:ea typeface="Source Sans Pro"/>
              <a:cs typeface="Source Sans Pro"/>
              <a:sym typeface="Source Sans Pro"/>
            </a:endParaRPr>
          </a:p>
        </p:txBody>
      </p:sp>
      <p:sp>
        <p:nvSpPr>
          <p:cNvPr id="698" name="Google Shape;698;p220"/>
          <p:cNvSpPr txBox="1"/>
          <p:nvPr/>
        </p:nvSpPr>
        <p:spPr>
          <a:xfrm>
            <a:off x="6411800" y="2969175"/>
            <a:ext cx="1722300" cy="74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143059"/>
                </a:solidFill>
                <a:latin typeface="Source Sans Pro"/>
                <a:ea typeface="Source Sans Pro"/>
                <a:cs typeface="Source Sans Pro"/>
                <a:sym typeface="Source Sans Pro"/>
              </a:rPr>
              <a:t>XXX </a:t>
            </a:r>
            <a:endParaRPr b="1" sz="4800">
              <a:solidFill>
                <a:srgbClr val="143059"/>
              </a:solidFill>
              <a:latin typeface="Source Sans Pro"/>
              <a:ea typeface="Source Sans Pro"/>
              <a:cs typeface="Source Sans Pro"/>
              <a:sym typeface="Source Sans Pro"/>
            </a:endParaRPr>
          </a:p>
        </p:txBody>
      </p:sp>
      <p:sp>
        <p:nvSpPr>
          <p:cNvPr id="699" name="Google Shape;699;p220"/>
          <p:cNvSpPr txBox="1"/>
          <p:nvPr/>
        </p:nvSpPr>
        <p:spPr>
          <a:xfrm>
            <a:off x="6607400" y="3711663"/>
            <a:ext cx="1331100" cy="5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a:solidFill>
                  <a:srgbClr val="143059"/>
                </a:solidFill>
                <a:latin typeface="Source Sans Pro"/>
                <a:ea typeface="Source Sans Pro"/>
                <a:cs typeface="Source Sans Pro"/>
                <a:sym typeface="Source Sans Pro"/>
              </a:rPr>
              <a:t>Target of XX</a:t>
            </a:r>
            <a:endParaRPr b="1">
              <a:solidFill>
                <a:srgbClr val="143059"/>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059"/>
        </a:solidFill>
      </p:bgPr>
    </p:bg>
    <p:spTree>
      <p:nvGrpSpPr>
        <p:cNvPr id="703" name="Shape 703"/>
        <p:cNvGrpSpPr/>
        <p:nvPr/>
      </p:nvGrpSpPr>
      <p:grpSpPr>
        <a:xfrm>
          <a:off x="0" y="0"/>
          <a:ext cx="0" cy="0"/>
          <a:chOff x="0" y="0"/>
          <a:chExt cx="0" cy="0"/>
        </a:xfrm>
      </p:grpSpPr>
      <p:sp>
        <p:nvSpPr>
          <p:cNvPr id="704" name="Google Shape;704;p221"/>
          <p:cNvSpPr txBox="1"/>
          <p:nvPr/>
        </p:nvSpPr>
        <p:spPr>
          <a:xfrm>
            <a:off x="474450" y="1592300"/>
            <a:ext cx="8195100" cy="15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Source Sans Pro"/>
                <a:ea typeface="Source Sans Pro"/>
                <a:cs typeface="Source Sans Pro"/>
                <a:sym typeface="Source Sans Pro"/>
              </a:rPr>
              <a:t>Data Tracking</a:t>
            </a:r>
            <a:endParaRPr b="1" sz="4000">
              <a:solidFill>
                <a:srgbClr val="FFFFFF"/>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Hootsuite Master Deck Template 2019">
  <a:themeElements>
    <a:clrScheme name="Simple Light">
      <a:dk1>
        <a:srgbClr val="143059"/>
      </a:dk1>
      <a:lt1>
        <a:srgbClr val="BA3038"/>
      </a:lt1>
      <a:dk2>
        <a:srgbClr val="FBA919"/>
      </a:dk2>
      <a:lt2>
        <a:srgbClr val="2F6B9A"/>
      </a:lt2>
      <a:accent1>
        <a:srgbClr val="EEEBE8"/>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ootsuite Master Deck Template 2019">
  <a:themeElements>
    <a:clrScheme name="Simple Light">
      <a:dk1>
        <a:srgbClr val="143059"/>
      </a:dk1>
      <a:lt1>
        <a:srgbClr val="BA3038"/>
      </a:lt1>
      <a:dk2>
        <a:srgbClr val="FBA919"/>
      </a:dk2>
      <a:lt2>
        <a:srgbClr val="2F6B9A"/>
      </a:lt2>
      <a:accent1>
        <a:srgbClr val="EEEBE8"/>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