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29.xml"/>
  <Override ContentType="application/vnd.openxmlformats-officedocument.presentationml.slideLayout+xml" PartName="/ppt/slideLayouts/slideLayout9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110.xml"/>
  <Override ContentType="application/vnd.openxmlformats-officedocument.presentationml.slideLayout+xml" PartName="/ppt/slideLayouts/slideLayout61.xml"/>
  <Override ContentType="application/vnd.openxmlformats-officedocument.presentationml.slideLayout+xml" PartName="/ppt/slideLayouts/slideLayout12.xml"/>
  <Override ContentType="application/vnd.openxmlformats-officedocument.presentationml.slideLayout+xml" PartName="/ppt/slideLayouts/slideLayout102.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9.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92.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90.xml"/>
  <Override ContentType="application/vnd.openxmlformats-officedocument.presentationml.slideLayout+xml" PartName="/ppt/slideLayouts/slideLayout6.xml"/>
  <Override ContentType="application/vnd.openxmlformats-officedocument.presentationml.slideLayout+xml" PartName="/ppt/slideLayouts/slideLayout10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86.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94.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28.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8.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10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01.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18.xml"/>
  <Override ContentType="application/vnd.openxmlformats-officedocument.presentationml.slideLayout+xml" PartName="/ppt/slideLayouts/slideLayout105.xml"/>
  <Override ContentType="application/vnd.openxmlformats-officedocument.presentationml.slideLayout+xml" PartName="/ppt/slideLayouts/slideLayout48.xml"/>
  <Override ContentType="application/vnd.openxmlformats-officedocument.presentationml.slideLayout+xml" PartName="/ppt/slideLayouts/slideLayout85.xml"/>
  <Override ContentType="application/vnd.openxmlformats-officedocument.presentationml.slideLayout+xml" PartName="/ppt/slideLayouts/slideLayout72.xml"/>
  <Override ContentType="application/vnd.openxmlformats-officedocument.presentationml.slideLayout+xml" PartName="/ppt/slideLayouts/slideLayout7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107.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109.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82.xml"/>
  <Override ContentType="application/vnd.openxmlformats-officedocument.presentationml.slideLayout+xml" PartName="/ppt/slideLayouts/slideLayout100.xml"/>
  <Override ContentType="application/vnd.openxmlformats-officedocument.presentationml.slideLayout+xml" PartName="/ppt/slideLayouts/slideLayout57.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8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758" r:id="rId5"/>
    <p:sldMasterId id="214748375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44BE4AC-05C4-40D2-8BC3-B2926B6BFD44}">
  <a:tblStyle styleId="{B44BE4AC-05C4-40D2-8BC3-B2926B6BFD4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336B4891-9FAC-441E-9F82-4F1059CBB20C}"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102d6cd9b59_193_5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102d6cd9b59_193_5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102d6cd9b59_193_5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102d6cd9b59_193_5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g102d6cd9b59_193_5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8" name="Google Shape;408;g102d6cd9b59_193_5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g102d6cd9b59_193_5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4" name="Google Shape;414;g102d6cd9b59_193_5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102d6cd9b59_193_5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102d6cd9b59_193_5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102d6cd9b59_193_5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102d6cd9b59_193_5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102d6cd9b59_193_5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0" name="Google Shape;430;g102d6cd9b59_193_5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g102d6cd9b59_193_5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102d6cd9b59_193_5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102d6cd9b59_193_5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102d6cd9b59_193_5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g102d6cd9b59_193_5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6" name="Google Shape;446;g102d6cd9b59_193_5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g102d6cd9b59_193_5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2" name="Google Shape;452;g102d6cd9b59_193_5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102d6cd9b59_193_5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102d6cd9b59_193_5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102d6cd9b59_193_6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102d6cd9b59_193_6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g102d6cd9b59_193_6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5" name="Google Shape;465;g102d6cd9b59_193_6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g102d6cd9b59_193_6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1" name="Google Shape;471;g102d6cd9b59_193_6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102d6cd9b59_193_6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102d6cd9b59_193_6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102d6cd9b59_193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2" name="Google Shape;482;g102d6cd9b59_193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g102d6cd9b59_193_6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9" name="Google Shape;489;g102d6cd9b59_193_6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g102d6cd9b59_193_6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6" name="Google Shape;496;g102d6cd9b59_193_6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g102d6cd9b59_193_6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1" name="Google Shape;501;g102d6cd9b59_193_6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g102d6cd9b59_193_6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7" name="Google Shape;507;g102d6cd9b59_193_6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g102d6cd9b59_193_6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4" name="Google Shape;514;g102d6cd9b59_193_6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102d6cd9b59_193_5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102d6cd9b59_193_5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g102d6cd9b59_193_6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0" name="Google Shape;520;g102d6cd9b59_193_6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g102d6cd9b59_193_6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6" name="Google Shape;526;g102d6cd9b59_193_6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0" name="Shape 530"/>
        <p:cNvGrpSpPr/>
        <p:nvPr/>
      </p:nvGrpSpPr>
      <p:grpSpPr>
        <a:xfrm>
          <a:off x="0" y="0"/>
          <a:ext cx="0" cy="0"/>
          <a:chOff x="0" y="0"/>
          <a:chExt cx="0" cy="0"/>
        </a:xfrm>
      </p:grpSpPr>
      <p:sp>
        <p:nvSpPr>
          <p:cNvPr id="531" name="Google Shape;531;g102d6cd9b59_193_6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2" name="Google Shape;532;g102d6cd9b59_193_6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102d6cd9b59_193_5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102d6cd9b59_193_5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102d6cd9b59_193_5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102d6cd9b59_193_5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102d6cd9b59_193_5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102d6cd9b59_193_5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g102d6cd9b59_193_5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4" name="Google Shape;384;g102d6cd9b59_193_5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102d6cd9b59_193_5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102d6cd9b59_193_5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102d6cd9b59_193_5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102d6cd9b59_193_5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6">
  <p:cSld name="TITLE_2_1_1_2_1_1">
    <p:bg>
      <p:bgPr>
        <a:solidFill>
          <a:schemeClr val="dk2"/>
        </a:solidFill>
      </p:bgPr>
    </p:bg>
    <p:spTree>
      <p:nvGrpSpPr>
        <p:cNvPr id="309" name="Shape 309"/>
        <p:cNvGrpSpPr/>
        <p:nvPr/>
      </p:nvGrpSpPr>
      <p:grpSpPr>
        <a:xfrm>
          <a:off x="0" y="0"/>
          <a:ext cx="0" cy="0"/>
          <a:chOff x="0" y="0"/>
          <a:chExt cx="0" cy="0"/>
        </a:xfrm>
      </p:grpSpPr>
      <p:sp>
        <p:nvSpPr>
          <p:cNvPr id="310" name="Google Shape;310;p102"/>
          <p:cNvSpPr/>
          <p:nvPr/>
        </p:nvSpPr>
        <p:spPr>
          <a:xfrm>
            <a:off x="4562500" y="0"/>
            <a:ext cx="4581600" cy="41148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311" name="Google Shape;311;p102"/>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7">
  <p:cSld name="TITLE_2_1_1_1_2_2_1">
    <p:bg>
      <p:bgPr>
        <a:solidFill>
          <a:schemeClr val="lt1"/>
        </a:solidFill>
      </p:bgPr>
    </p:bg>
    <p:spTree>
      <p:nvGrpSpPr>
        <p:cNvPr id="312" name="Shape 312"/>
        <p:cNvGrpSpPr/>
        <p:nvPr/>
      </p:nvGrpSpPr>
      <p:grpSpPr>
        <a:xfrm>
          <a:off x="0" y="0"/>
          <a:ext cx="0" cy="0"/>
          <a:chOff x="0" y="0"/>
          <a:chExt cx="0" cy="0"/>
        </a:xfrm>
      </p:grpSpPr>
      <p:sp>
        <p:nvSpPr>
          <p:cNvPr id="313" name="Google Shape;313;p103"/>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03"/>
          <p:cNvSpPr/>
          <p:nvPr/>
        </p:nvSpPr>
        <p:spPr>
          <a:xfrm>
            <a:off x="0" y="4109975"/>
            <a:ext cx="45816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8">
  <p:cSld name="TITLE_2_1_1_1_2_1_1_1">
    <p:bg>
      <p:bgPr>
        <a:solidFill>
          <a:schemeClr val="lt1"/>
        </a:solidFill>
      </p:bgPr>
    </p:bg>
    <p:spTree>
      <p:nvGrpSpPr>
        <p:cNvPr id="315" name="Shape 315"/>
        <p:cNvGrpSpPr/>
        <p:nvPr/>
      </p:nvGrpSpPr>
      <p:grpSpPr>
        <a:xfrm>
          <a:off x="0" y="0"/>
          <a:ext cx="0" cy="0"/>
          <a:chOff x="0" y="0"/>
          <a:chExt cx="0" cy="0"/>
        </a:xfrm>
      </p:grpSpPr>
      <p:sp>
        <p:nvSpPr>
          <p:cNvPr id="316" name="Google Shape;316;p104"/>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04"/>
          <p:cNvSpPr/>
          <p:nvPr/>
        </p:nvSpPr>
        <p:spPr>
          <a:xfrm>
            <a:off x="-1200" y="4109975"/>
            <a:ext cx="30585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1">
  <p:cSld name="TITLE_2_1_1_2_2">
    <p:bg>
      <p:bgPr>
        <a:solidFill>
          <a:schemeClr val="dk2"/>
        </a:solidFill>
      </p:bgPr>
    </p:bg>
    <p:spTree>
      <p:nvGrpSpPr>
        <p:cNvPr id="318" name="Shape 318"/>
        <p:cNvGrpSpPr/>
        <p:nvPr/>
      </p:nvGrpSpPr>
      <p:grpSpPr>
        <a:xfrm>
          <a:off x="0" y="0"/>
          <a:ext cx="0" cy="0"/>
          <a:chOff x="0" y="0"/>
          <a:chExt cx="0" cy="0"/>
        </a:xfrm>
      </p:grpSpPr>
      <p:sp>
        <p:nvSpPr>
          <p:cNvPr id="319" name="Google Shape;319;p105"/>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105"/>
          <p:cNvSpPr/>
          <p:nvPr/>
        </p:nvSpPr>
        <p:spPr>
          <a:xfrm>
            <a:off x="0" y="4109975"/>
            <a:ext cx="45816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2">
  <p:cSld name="TITLE_2_1_1_1_4">
    <p:bg>
      <p:bgPr>
        <a:solidFill>
          <a:schemeClr val="dk2"/>
        </a:solidFill>
      </p:bgPr>
    </p:bg>
    <p:spTree>
      <p:nvGrpSpPr>
        <p:cNvPr id="321" name="Shape 321"/>
        <p:cNvGrpSpPr/>
        <p:nvPr/>
      </p:nvGrpSpPr>
      <p:grpSpPr>
        <a:xfrm>
          <a:off x="0" y="0"/>
          <a:ext cx="0" cy="0"/>
          <a:chOff x="0" y="0"/>
          <a:chExt cx="0" cy="0"/>
        </a:xfrm>
      </p:grpSpPr>
      <p:sp>
        <p:nvSpPr>
          <p:cNvPr id="322" name="Google Shape;322;p106"/>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06"/>
          <p:cNvSpPr/>
          <p:nvPr/>
        </p:nvSpPr>
        <p:spPr>
          <a:xfrm>
            <a:off x="-1200" y="4109975"/>
            <a:ext cx="30585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3">
  <p:cSld name="TITLE_2_2_1_1_2_1_1">
    <p:bg>
      <p:bgPr>
        <a:solidFill>
          <a:schemeClr val="dk1"/>
        </a:solidFill>
      </p:bgPr>
    </p:bg>
    <p:spTree>
      <p:nvGrpSpPr>
        <p:cNvPr id="324" name="Shape 324"/>
        <p:cNvGrpSpPr/>
        <p:nvPr/>
      </p:nvGrpSpPr>
      <p:grpSpPr>
        <a:xfrm>
          <a:off x="0" y="0"/>
          <a:ext cx="0" cy="0"/>
          <a:chOff x="0" y="0"/>
          <a:chExt cx="0" cy="0"/>
        </a:xfrm>
      </p:grpSpPr>
      <p:sp>
        <p:nvSpPr>
          <p:cNvPr id="325" name="Google Shape;325;p107"/>
          <p:cNvSpPr/>
          <p:nvPr/>
        </p:nvSpPr>
        <p:spPr>
          <a:xfrm>
            <a:off x="0" y="0"/>
            <a:ext cx="60879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07"/>
          <p:cNvSpPr/>
          <p:nvPr/>
        </p:nvSpPr>
        <p:spPr>
          <a:xfrm>
            <a:off x="6085600" y="0"/>
            <a:ext cx="30585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4">
  <p:cSld name="TITLE_2_1_1_1_2_3_1_1">
    <p:bg>
      <p:bgPr>
        <a:solidFill>
          <a:schemeClr val="dk1"/>
        </a:solidFill>
      </p:bgPr>
    </p:bg>
    <p:spTree>
      <p:nvGrpSpPr>
        <p:cNvPr id="327" name="Shape 327"/>
        <p:cNvGrpSpPr/>
        <p:nvPr/>
      </p:nvGrpSpPr>
      <p:grpSpPr>
        <a:xfrm>
          <a:off x="0" y="0"/>
          <a:ext cx="0" cy="0"/>
          <a:chOff x="0" y="0"/>
          <a:chExt cx="0" cy="0"/>
        </a:xfrm>
      </p:grpSpPr>
      <p:sp>
        <p:nvSpPr>
          <p:cNvPr id="328" name="Google Shape;328;p108"/>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08"/>
          <p:cNvSpPr/>
          <p:nvPr/>
        </p:nvSpPr>
        <p:spPr>
          <a:xfrm>
            <a:off x="4581600" y="0"/>
            <a:ext cx="45624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5">
  <p:cSld name="TITLE_2_1_1_2_2_1">
    <p:bg>
      <p:bgPr>
        <a:solidFill>
          <a:schemeClr val="dk2"/>
        </a:solidFill>
      </p:bgPr>
    </p:bg>
    <p:spTree>
      <p:nvGrpSpPr>
        <p:cNvPr id="330" name="Shape 330"/>
        <p:cNvGrpSpPr/>
        <p:nvPr/>
      </p:nvGrpSpPr>
      <p:grpSpPr>
        <a:xfrm>
          <a:off x="0" y="0"/>
          <a:ext cx="0" cy="0"/>
          <a:chOff x="0" y="0"/>
          <a:chExt cx="0" cy="0"/>
        </a:xfrm>
      </p:grpSpPr>
      <p:sp>
        <p:nvSpPr>
          <p:cNvPr id="331" name="Google Shape;331;p109"/>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09"/>
          <p:cNvSpPr/>
          <p:nvPr/>
        </p:nvSpPr>
        <p:spPr>
          <a:xfrm>
            <a:off x="0" y="4109975"/>
            <a:ext cx="45816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6">
  <p:cSld name="TITLE_2_1_1_1_4_1">
    <p:bg>
      <p:bgPr>
        <a:solidFill>
          <a:schemeClr val="dk2"/>
        </a:solidFill>
      </p:bgPr>
    </p:bg>
    <p:spTree>
      <p:nvGrpSpPr>
        <p:cNvPr id="333" name="Shape 333"/>
        <p:cNvGrpSpPr/>
        <p:nvPr/>
      </p:nvGrpSpPr>
      <p:grpSpPr>
        <a:xfrm>
          <a:off x="0" y="0"/>
          <a:ext cx="0" cy="0"/>
          <a:chOff x="0" y="0"/>
          <a:chExt cx="0" cy="0"/>
        </a:xfrm>
      </p:grpSpPr>
      <p:sp>
        <p:nvSpPr>
          <p:cNvPr id="334" name="Google Shape;334;p110"/>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10"/>
          <p:cNvSpPr/>
          <p:nvPr/>
        </p:nvSpPr>
        <p:spPr>
          <a:xfrm>
            <a:off x="-1200" y="4109975"/>
            <a:ext cx="30585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7">
  <p:cSld name="TITLE_2_2_1_1_2_1">
    <p:bg>
      <p:bgPr>
        <a:solidFill>
          <a:schemeClr val="lt1"/>
        </a:solidFill>
      </p:bgPr>
    </p:bg>
    <p:spTree>
      <p:nvGrpSpPr>
        <p:cNvPr id="336" name="Shape 336"/>
        <p:cNvGrpSpPr/>
        <p:nvPr/>
      </p:nvGrpSpPr>
      <p:grpSpPr>
        <a:xfrm>
          <a:off x="0" y="0"/>
          <a:ext cx="0" cy="0"/>
          <a:chOff x="0" y="0"/>
          <a:chExt cx="0" cy="0"/>
        </a:xfrm>
      </p:grpSpPr>
      <p:sp>
        <p:nvSpPr>
          <p:cNvPr id="337" name="Google Shape;337;p111"/>
          <p:cNvSpPr/>
          <p:nvPr/>
        </p:nvSpPr>
        <p:spPr>
          <a:xfrm>
            <a:off x="0" y="0"/>
            <a:ext cx="60879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11"/>
          <p:cNvSpPr/>
          <p:nvPr/>
        </p:nvSpPr>
        <p:spPr>
          <a:xfrm>
            <a:off x="6085600" y="0"/>
            <a:ext cx="30585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Blue / Red 08">
  <p:cSld name="TITLE_1_1_1_1">
    <p:bg>
      <p:bgPr>
        <a:solidFill>
          <a:schemeClr val="lt1"/>
        </a:solidFill>
      </p:bgPr>
    </p:bg>
    <p:spTree>
      <p:nvGrpSpPr>
        <p:cNvPr id="339" name="Shape 339"/>
        <p:cNvGrpSpPr/>
        <p:nvPr/>
      </p:nvGrpSpPr>
      <p:grpSpPr>
        <a:xfrm>
          <a:off x="0" y="0"/>
          <a:ext cx="0" cy="0"/>
          <a:chOff x="0" y="0"/>
          <a:chExt cx="0" cy="0"/>
        </a:xfrm>
      </p:grpSpPr>
      <p:sp>
        <p:nvSpPr>
          <p:cNvPr id="340" name="Google Shape;340;p112"/>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12"/>
          <p:cNvSpPr/>
          <p:nvPr/>
        </p:nvSpPr>
        <p:spPr>
          <a:xfrm>
            <a:off x="4581600" y="0"/>
            <a:ext cx="45624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type="title">
  <p:cSld name="TITLE">
    <p:bg>
      <p:bgPr>
        <a:solidFill>
          <a:schemeClr val="dk1"/>
        </a:solidFill>
      </p:bgPr>
    </p:bg>
    <p:spTree>
      <p:nvGrpSpPr>
        <p:cNvPr id="54" name="Shape 54"/>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No Owly">
  <p:cSld name="TITLE_3">
    <p:bg>
      <p:bgPr>
        <a:solidFill>
          <a:schemeClr val="dk1"/>
        </a:solidFill>
      </p:bgPr>
    </p:bg>
    <p:spTree>
      <p:nvGrpSpPr>
        <p:cNvPr id="55" name="Shape 55"/>
        <p:cNvGrpSpPr/>
        <p:nvPr/>
      </p:nvGrpSpPr>
      <p:grpSpPr>
        <a:xfrm>
          <a:off x="0" y="0"/>
          <a:ext cx="0" cy="0"/>
          <a:chOff x="0" y="0"/>
          <a:chExt cx="0" cy="0"/>
        </a:xfrm>
      </p:grpSpPr>
      <p:sp>
        <p:nvSpPr>
          <p:cNvPr id="56" name="Google Shape;56;p15"/>
          <p:cNvSpPr/>
          <p:nvPr/>
        </p:nvSpPr>
        <p:spPr>
          <a:xfrm>
            <a:off x="8030225" y="4608358"/>
            <a:ext cx="594000" cy="541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p:cSld name="TITLE_1_2">
    <p:bg>
      <p:bgPr>
        <a:solidFill>
          <a:schemeClr val="lt1"/>
        </a:solidFill>
      </p:bgPr>
    </p:bg>
    <p:spTree>
      <p:nvGrpSpPr>
        <p:cNvPr id="57" name="Shape 57"/>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No Owly">
  <p:cSld name="TITLE_1_2_1">
    <p:bg>
      <p:bgPr>
        <a:solidFill>
          <a:schemeClr val="lt1"/>
        </a:solidFill>
      </p:bgPr>
    </p:bg>
    <p:spTree>
      <p:nvGrpSpPr>
        <p:cNvPr id="58" name="Shape 58"/>
        <p:cNvGrpSpPr/>
        <p:nvPr/>
      </p:nvGrpSpPr>
      <p:grpSpPr>
        <a:xfrm>
          <a:off x="0" y="0"/>
          <a:ext cx="0" cy="0"/>
          <a:chOff x="0" y="0"/>
          <a:chExt cx="0" cy="0"/>
        </a:xfrm>
      </p:grpSpPr>
      <p:sp>
        <p:nvSpPr>
          <p:cNvPr id="59" name="Google Shape;59;p17"/>
          <p:cNvSpPr/>
          <p:nvPr/>
        </p:nvSpPr>
        <p:spPr>
          <a:xfrm>
            <a:off x="8030225" y="4608358"/>
            <a:ext cx="594000" cy="541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p:cSld name="TITLE_1_1">
    <p:bg>
      <p:bgPr>
        <a:solidFill>
          <a:schemeClr val="dk2"/>
        </a:solidFill>
      </p:bgPr>
    </p:bg>
    <p:spTree>
      <p:nvGrpSpPr>
        <p:cNvPr id="60" name="Shape 60"/>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ellow - No Owly">
  <p:cSld name="TITLE_1_1_2">
    <p:bg>
      <p:bgPr>
        <a:solidFill>
          <a:schemeClr val="dk2"/>
        </a:solidFill>
      </p:bgPr>
    </p:bg>
    <p:spTree>
      <p:nvGrpSpPr>
        <p:cNvPr id="61" name="Shape 61"/>
        <p:cNvGrpSpPr/>
        <p:nvPr/>
      </p:nvGrpSpPr>
      <p:grpSpPr>
        <a:xfrm>
          <a:off x="0" y="0"/>
          <a:ext cx="0" cy="0"/>
          <a:chOff x="0" y="0"/>
          <a:chExt cx="0" cy="0"/>
        </a:xfrm>
      </p:grpSpPr>
      <p:sp>
        <p:nvSpPr>
          <p:cNvPr id="62" name="Google Shape;62;p19"/>
          <p:cNvSpPr/>
          <p:nvPr/>
        </p:nvSpPr>
        <p:spPr>
          <a:xfrm>
            <a:off x="8030225" y="4608358"/>
            <a:ext cx="594000" cy="541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p:cSld name="TITLE_1_1_1">
    <p:bg>
      <p:bgPr>
        <a:solidFill>
          <a:schemeClr val="accent1"/>
        </a:solidFill>
      </p:bgPr>
    </p:bg>
    <p:spTree>
      <p:nvGrpSpPr>
        <p:cNvPr id="63" name="Shape 63"/>
        <p:cNvGrpSpPr/>
        <p:nvPr/>
      </p:nvGrpSpPr>
      <p:grpSpPr>
        <a:xfrm>
          <a:off x="0" y="0"/>
          <a:ext cx="0" cy="0"/>
          <a:chOff x="0" y="0"/>
          <a:chExt cx="0" cy="0"/>
        </a:xfrm>
      </p:grpSpPr>
      <p:sp>
        <p:nvSpPr>
          <p:cNvPr id="64" name="Google Shape;64;p20"/>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5" name="Google Shape;65;p20"/>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1">
  <p:cSld name="TITLE_1_1_1_3">
    <p:bg>
      <p:bgPr>
        <a:solidFill>
          <a:srgbClr val="EAF0F5"/>
        </a:solidFill>
      </p:bgPr>
    </p:bg>
    <p:spTree>
      <p:nvGrpSpPr>
        <p:cNvPr id="66" name="Shape 66"/>
        <p:cNvGrpSpPr/>
        <p:nvPr/>
      </p:nvGrpSpPr>
      <p:grpSpPr>
        <a:xfrm>
          <a:off x="0" y="0"/>
          <a:ext cx="0" cy="0"/>
          <a:chOff x="0" y="0"/>
          <a:chExt cx="0" cy="0"/>
        </a:xfrm>
      </p:grpSpPr>
      <p:sp>
        <p:nvSpPr>
          <p:cNvPr id="67" name="Google Shape;67;p21"/>
          <p:cNvSpPr/>
          <p:nvPr/>
        </p:nvSpPr>
        <p:spPr>
          <a:xfrm>
            <a:off x="8030225" y="4608358"/>
            <a:ext cx="594000" cy="541500"/>
          </a:xfrm>
          <a:prstGeom prst="rect">
            <a:avLst/>
          </a:prstGeom>
          <a:solidFill>
            <a:srgbClr val="EAF0F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8" name="Google Shape;68;p21"/>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No Owly">
  <p:cSld name="TITLE_1_1_1_2">
    <p:bg>
      <p:bgPr>
        <a:solidFill>
          <a:schemeClr val="accent1"/>
        </a:solidFill>
      </p:bgPr>
    </p:bg>
    <p:spTree>
      <p:nvGrpSpPr>
        <p:cNvPr id="69" name="Shape 69"/>
        <p:cNvGrpSpPr/>
        <p:nvPr/>
      </p:nvGrpSpPr>
      <p:grpSpPr>
        <a:xfrm>
          <a:off x="0" y="0"/>
          <a:ext cx="0" cy="0"/>
          <a:chOff x="0" y="0"/>
          <a:chExt cx="0" cy="0"/>
        </a:xfrm>
      </p:grpSpPr>
      <p:sp>
        <p:nvSpPr>
          <p:cNvPr id="70" name="Google Shape;70;p22"/>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1">
  <p:cSld name="TITLE_1_1_1_1_1_1_1_4_1">
    <p:bg>
      <p:bgPr>
        <a:solidFill>
          <a:schemeClr val="dk1"/>
        </a:solidFill>
      </p:bgPr>
    </p:bg>
    <p:spTree>
      <p:nvGrpSpPr>
        <p:cNvPr id="71" name="Shape 71"/>
        <p:cNvGrpSpPr/>
        <p:nvPr/>
      </p:nvGrpSpPr>
      <p:grpSpPr>
        <a:xfrm>
          <a:off x="0" y="0"/>
          <a:ext cx="0" cy="0"/>
          <a:chOff x="0" y="0"/>
          <a:chExt cx="0" cy="0"/>
        </a:xfrm>
      </p:grpSpPr>
      <p:sp>
        <p:nvSpPr>
          <p:cNvPr id="72" name="Google Shape;72;p23"/>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2">
  <p:cSld name="TITLE_1_1_1_1_1_1_1_1_3_1">
    <p:bg>
      <p:bgPr>
        <a:solidFill>
          <a:schemeClr val="dk1"/>
        </a:solidFill>
      </p:bgPr>
    </p:bg>
    <p:spTree>
      <p:nvGrpSpPr>
        <p:cNvPr id="73" name="Shape 73"/>
        <p:cNvGrpSpPr/>
        <p:nvPr/>
      </p:nvGrpSpPr>
      <p:grpSpPr>
        <a:xfrm>
          <a:off x="0" y="0"/>
          <a:ext cx="0" cy="0"/>
          <a:chOff x="0" y="0"/>
          <a:chExt cx="0" cy="0"/>
        </a:xfrm>
      </p:grpSpPr>
      <p:sp>
        <p:nvSpPr>
          <p:cNvPr id="74" name="Google Shape;74;p24"/>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3">
  <p:cSld name="TITLE_1_1_1_1_1_2_1_1">
    <p:bg>
      <p:bgPr>
        <a:solidFill>
          <a:schemeClr val="dk1"/>
        </a:solidFill>
      </p:bgPr>
    </p:bg>
    <p:spTree>
      <p:nvGrpSpPr>
        <p:cNvPr id="75" name="Shape 75"/>
        <p:cNvGrpSpPr/>
        <p:nvPr/>
      </p:nvGrpSpPr>
      <p:grpSpPr>
        <a:xfrm>
          <a:off x="0" y="0"/>
          <a:ext cx="0" cy="0"/>
          <a:chOff x="0" y="0"/>
          <a:chExt cx="0" cy="0"/>
        </a:xfrm>
      </p:grpSpPr>
      <p:sp>
        <p:nvSpPr>
          <p:cNvPr id="76" name="Google Shape;76;p25"/>
          <p:cNvSpPr/>
          <p:nvPr/>
        </p:nvSpPr>
        <p:spPr>
          <a:xfrm>
            <a:off x="0" y="0"/>
            <a:ext cx="30561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4">
  <p:cSld name="TITLE_1_1_1_1_1_1_1_3_1_1">
    <p:bg>
      <p:bgPr>
        <a:solidFill>
          <a:schemeClr val="accent1"/>
        </a:solidFill>
      </p:bgPr>
    </p:bg>
    <p:spTree>
      <p:nvGrpSpPr>
        <p:cNvPr id="77" name="Shape 77"/>
        <p:cNvGrpSpPr/>
        <p:nvPr/>
      </p:nvGrpSpPr>
      <p:grpSpPr>
        <a:xfrm>
          <a:off x="0" y="0"/>
          <a:ext cx="0" cy="0"/>
          <a:chOff x="0" y="0"/>
          <a:chExt cx="0" cy="0"/>
        </a:xfrm>
      </p:grpSpPr>
      <p:sp>
        <p:nvSpPr>
          <p:cNvPr id="78" name="Google Shape;78;p26"/>
          <p:cNvSpPr/>
          <p:nvPr/>
        </p:nvSpPr>
        <p:spPr>
          <a:xfrm>
            <a:off x="0" y="0"/>
            <a:ext cx="60999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26"/>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0" name="Google Shape;80;p26"/>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5">
  <p:cSld name="TITLE_1_1_1_1_1_1_1_1_2_1_1">
    <p:bg>
      <p:bgPr>
        <a:solidFill>
          <a:schemeClr val="accent1"/>
        </a:solidFill>
      </p:bgPr>
    </p:bg>
    <p:spTree>
      <p:nvGrpSpPr>
        <p:cNvPr id="81" name="Shape 81"/>
        <p:cNvGrpSpPr/>
        <p:nvPr/>
      </p:nvGrpSpPr>
      <p:grpSpPr>
        <a:xfrm>
          <a:off x="0" y="0"/>
          <a:ext cx="0" cy="0"/>
          <a:chOff x="0" y="0"/>
          <a:chExt cx="0" cy="0"/>
        </a:xfrm>
      </p:grpSpPr>
      <p:sp>
        <p:nvSpPr>
          <p:cNvPr id="82" name="Google Shape;82;p27"/>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7"/>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4" name="Google Shape;84;p27"/>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06">
  <p:cSld name="TITLE_1_1_1_1_1_3_1">
    <p:bg>
      <p:bgPr>
        <a:solidFill>
          <a:schemeClr val="accent1"/>
        </a:solidFill>
      </p:bgPr>
    </p:bg>
    <p:spTree>
      <p:nvGrpSpPr>
        <p:cNvPr id="85" name="Shape 85"/>
        <p:cNvGrpSpPr/>
        <p:nvPr/>
      </p:nvGrpSpPr>
      <p:grpSpPr>
        <a:xfrm>
          <a:off x="0" y="0"/>
          <a:ext cx="0" cy="0"/>
          <a:chOff x="0" y="0"/>
          <a:chExt cx="0" cy="0"/>
        </a:xfrm>
      </p:grpSpPr>
      <p:sp>
        <p:nvSpPr>
          <p:cNvPr id="86" name="Google Shape;86;p28"/>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8"/>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8" name="Google Shape;88;p28"/>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1">
  <p:cSld name="TITLE_1_1_1_1_1_1_1">
    <p:bg>
      <p:bgPr>
        <a:solidFill>
          <a:schemeClr val="dk2"/>
        </a:solidFill>
      </p:bgPr>
    </p:bg>
    <p:spTree>
      <p:nvGrpSpPr>
        <p:cNvPr id="89" name="Shape 89"/>
        <p:cNvGrpSpPr/>
        <p:nvPr/>
      </p:nvGrpSpPr>
      <p:grpSpPr>
        <a:xfrm>
          <a:off x="0" y="0"/>
          <a:ext cx="0" cy="0"/>
          <a:chOff x="0" y="0"/>
          <a:chExt cx="0" cy="0"/>
        </a:xfrm>
      </p:grpSpPr>
      <p:sp>
        <p:nvSpPr>
          <p:cNvPr id="90" name="Google Shape;90;p29"/>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9"/>
          <p:cNvSpPr/>
          <p:nvPr/>
        </p:nvSpPr>
        <p:spPr>
          <a:xfrm>
            <a:off x="6099900" y="0"/>
            <a:ext cx="30441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2">
  <p:cSld name="TITLE_1_1_1_1_1_1_1_1">
    <p:bg>
      <p:bgPr>
        <a:solidFill>
          <a:schemeClr val="dk2"/>
        </a:solidFill>
      </p:bgPr>
    </p:bg>
    <p:spTree>
      <p:nvGrpSpPr>
        <p:cNvPr id="92" name="Shape 92"/>
        <p:cNvGrpSpPr/>
        <p:nvPr/>
      </p:nvGrpSpPr>
      <p:grpSpPr>
        <a:xfrm>
          <a:off x="0" y="0"/>
          <a:ext cx="0" cy="0"/>
          <a:chOff x="0" y="0"/>
          <a:chExt cx="0" cy="0"/>
        </a:xfrm>
      </p:grpSpPr>
      <p:sp>
        <p:nvSpPr>
          <p:cNvPr id="93" name="Google Shape;93;p30"/>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0"/>
          <p:cNvSpPr/>
          <p:nvPr/>
        </p:nvSpPr>
        <p:spPr>
          <a:xfrm>
            <a:off x="4581600" y="0"/>
            <a:ext cx="45624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3">
  <p:cSld name="TITLE_1_1_1_1_1_1_1_1_2">
    <p:bg>
      <p:bgPr>
        <a:solidFill>
          <a:schemeClr val="accent1"/>
        </a:solidFill>
      </p:bgPr>
    </p:bg>
    <p:spTree>
      <p:nvGrpSpPr>
        <p:cNvPr id="95" name="Shape 95"/>
        <p:cNvGrpSpPr/>
        <p:nvPr/>
      </p:nvGrpSpPr>
      <p:grpSpPr>
        <a:xfrm>
          <a:off x="0" y="0"/>
          <a:ext cx="0" cy="0"/>
          <a:chOff x="0" y="0"/>
          <a:chExt cx="0" cy="0"/>
        </a:xfrm>
      </p:grpSpPr>
      <p:sp>
        <p:nvSpPr>
          <p:cNvPr id="96" name="Google Shape;96;p31"/>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1"/>
          <p:cNvSpPr/>
          <p:nvPr/>
        </p:nvSpPr>
        <p:spPr>
          <a:xfrm>
            <a:off x="75" y="0"/>
            <a:ext cx="45816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98" name="Google Shape;98;p31"/>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9" name="Google Shape;99;p31"/>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4">
  <p:cSld name="TITLE_1_1_1_1_1_3">
    <p:bg>
      <p:bgPr>
        <a:solidFill>
          <a:schemeClr val="accent1"/>
        </a:solidFill>
      </p:bgPr>
    </p:bg>
    <p:spTree>
      <p:nvGrpSpPr>
        <p:cNvPr id="100" name="Shape 100"/>
        <p:cNvGrpSpPr/>
        <p:nvPr/>
      </p:nvGrpSpPr>
      <p:grpSpPr>
        <a:xfrm>
          <a:off x="0" y="0"/>
          <a:ext cx="0" cy="0"/>
          <a:chOff x="0" y="0"/>
          <a:chExt cx="0" cy="0"/>
        </a:xfrm>
      </p:grpSpPr>
      <p:sp>
        <p:nvSpPr>
          <p:cNvPr id="101" name="Google Shape;101;p32"/>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32"/>
          <p:cNvSpPr/>
          <p:nvPr/>
        </p:nvSpPr>
        <p:spPr>
          <a:xfrm>
            <a:off x="0" y="4109975"/>
            <a:ext cx="30561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03" name="Google Shape;103;p32"/>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4" name="Google Shape;104;p32"/>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5">
  <p:cSld name="TITLE_1_1_1_1_1_1_1_4">
    <p:bg>
      <p:bgPr>
        <a:solidFill>
          <a:schemeClr val="dk1"/>
        </a:solidFill>
      </p:bgPr>
    </p:bg>
    <p:spTree>
      <p:nvGrpSpPr>
        <p:cNvPr id="105" name="Shape 105"/>
        <p:cNvGrpSpPr/>
        <p:nvPr/>
      </p:nvGrpSpPr>
      <p:grpSpPr>
        <a:xfrm>
          <a:off x="0" y="0"/>
          <a:ext cx="0" cy="0"/>
          <a:chOff x="0" y="0"/>
          <a:chExt cx="0" cy="0"/>
        </a:xfrm>
      </p:grpSpPr>
      <p:sp>
        <p:nvSpPr>
          <p:cNvPr id="106" name="Google Shape;106;p33"/>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3"/>
          <p:cNvSpPr/>
          <p:nvPr/>
        </p:nvSpPr>
        <p:spPr>
          <a:xfrm>
            <a:off x="6099900" y="0"/>
            <a:ext cx="30441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6">
  <p:cSld name="TITLE_1_1_1_1_1_1_1_1_4">
    <p:bg>
      <p:bgPr>
        <a:solidFill>
          <a:schemeClr val="dk1"/>
        </a:solidFill>
      </p:bgPr>
    </p:bg>
    <p:spTree>
      <p:nvGrpSpPr>
        <p:cNvPr id="108" name="Shape 108"/>
        <p:cNvGrpSpPr/>
        <p:nvPr/>
      </p:nvGrpSpPr>
      <p:grpSpPr>
        <a:xfrm>
          <a:off x="0" y="0"/>
          <a:ext cx="0" cy="0"/>
          <a:chOff x="0" y="0"/>
          <a:chExt cx="0" cy="0"/>
        </a:xfrm>
      </p:grpSpPr>
      <p:sp>
        <p:nvSpPr>
          <p:cNvPr id="109" name="Google Shape;109;p34"/>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34"/>
          <p:cNvSpPr/>
          <p:nvPr/>
        </p:nvSpPr>
        <p:spPr>
          <a:xfrm>
            <a:off x="4581600" y="0"/>
            <a:ext cx="45624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7">
  <p:cSld name="TITLE_1_1_1_1_1_1_1_1_2_1">
    <p:bg>
      <p:bgPr>
        <a:solidFill>
          <a:schemeClr val="accent1"/>
        </a:solidFill>
      </p:bgPr>
    </p:bg>
    <p:spTree>
      <p:nvGrpSpPr>
        <p:cNvPr id="111" name="Shape 111"/>
        <p:cNvGrpSpPr/>
        <p:nvPr/>
      </p:nvGrpSpPr>
      <p:grpSpPr>
        <a:xfrm>
          <a:off x="0" y="0"/>
          <a:ext cx="0" cy="0"/>
          <a:chOff x="0" y="0"/>
          <a:chExt cx="0" cy="0"/>
        </a:xfrm>
      </p:grpSpPr>
      <p:sp>
        <p:nvSpPr>
          <p:cNvPr id="112" name="Google Shape;112;p35"/>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5"/>
          <p:cNvSpPr/>
          <p:nvPr/>
        </p:nvSpPr>
        <p:spPr>
          <a:xfrm>
            <a:off x="75" y="0"/>
            <a:ext cx="45816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14" name="Google Shape;114;p35"/>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5" name="Google Shape;115;p35"/>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Yellow 08">
  <p:cSld name="TITLE_1_1_1_1_1_3_3">
    <p:bg>
      <p:bgPr>
        <a:solidFill>
          <a:schemeClr val="accent1"/>
        </a:solidFill>
      </p:bgPr>
    </p:bg>
    <p:spTree>
      <p:nvGrpSpPr>
        <p:cNvPr id="116" name="Shape 116"/>
        <p:cNvGrpSpPr/>
        <p:nvPr/>
      </p:nvGrpSpPr>
      <p:grpSpPr>
        <a:xfrm>
          <a:off x="0" y="0"/>
          <a:ext cx="0" cy="0"/>
          <a:chOff x="0" y="0"/>
          <a:chExt cx="0" cy="0"/>
        </a:xfrm>
      </p:grpSpPr>
      <p:sp>
        <p:nvSpPr>
          <p:cNvPr id="117" name="Google Shape;117;p36"/>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36"/>
          <p:cNvSpPr/>
          <p:nvPr/>
        </p:nvSpPr>
        <p:spPr>
          <a:xfrm>
            <a:off x="0" y="4109975"/>
            <a:ext cx="30561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19" name="Google Shape;119;p36"/>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0" name="Google Shape;120;p36"/>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1">
  <p:cSld name="TITLE_1_1_1_1_1_1_1_3">
    <p:bg>
      <p:bgPr>
        <a:solidFill>
          <a:schemeClr val="lt1"/>
        </a:solidFill>
      </p:bgPr>
    </p:bg>
    <p:spTree>
      <p:nvGrpSpPr>
        <p:cNvPr id="121" name="Shape 121"/>
        <p:cNvGrpSpPr/>
        <p:nvPr/>
      </p:nvGrpSpPr>
      <p:grpSpPr>
        <a:xfrm>
          <a:off x="0" y="0"/>
          <a:ext cx="0" cy="0"/>
          <a:chOff x="0" y="0"/>
          <a:chExt cx="0" cy="0"/>
        </a:xfrm>
      </p:grpSpPr>
      <p:sp>
        <p:nvSpPr>
          <p:cNvPr id="122" name="Google Shape;122;p37"/>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37"/>
          <p:cNvSpPr/>
          <p:nvPr/>
        </p:nvSpPr>
        <p:spPr>
          <a:xfrm>
            <a:off x="6099900" y="0"/>
            <a:ext cx="30441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2">
  <p:cSld name="TITLE_1_1_1_1_1_1_1_1_3">
    <p:bg>
      <p:bgPr>
        <a:solidFill>
          <a:schemeClr val="lt1"/>
        </a:solidFill>
      </p:bgPr>
    </p:bg>
    <p:spTree>
      <p:nvGrpSpPr>
        <p:cNvPr id="124" name="Shape 124"/>
        <p:cNvGrpSpPr/>
        <p:nvPr/>
      </p:nvGrpSpPr>
      <p:grpSpPr>
        <a:xfrm>
          <a:off x="0" y="0"/>
          <a:ext cx="0" cy="0"/>
          <a:chOff x="0" y="0"/>
          <a:chExt cx="0" cy="0"/>
        </a:xfrm>
      </p:grpSpPr>
      <p:sp>
        <p:nvSpPr>
          <p:cNvPr id="125" name="Google Shape;125;p38"/>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38"/>
          <p:cNvSpPr/>
          <p:nvPr/>
        </p:nvSpPr>
        <p:spPr>
          <a:xfrm>
            <a:off x="4581600" y="0"/>
            <a:ext cx="45624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3">
  <p:cSld name="TITLE_1_1_1_1_1_1_1_1_2_1_2">
    <p:bg>
      <p:bgPr>
        <a:solidFill>
          <a:schemeClr val="accent1"/>
        </a:solidFill>
      </p:bgPr>
    </p:bg>
    <p:spTree>
      <p:nvGrpSpPr>
        <p:cNvPr id="127" name="Shape 127"/>
        <p:cNvGrpSpPr/>
        <p:nvPr/>
      </p:nvGrpSpPr>
      <p:grpSpPr>
        <a:xfrm>
          <a:off x="0" y="0"/>
          <a:ext cx="0" cy="0"/>
          <a:chOff x="0" y="0"/>
          <a:chExt cx="0" cy="0"/>
        </a:xfrm>
      </p:grpSpPr>
      <p:sp>
        <p:nvSpPr>
          <p:cNvPr id="128" name="Google Shape;128;p39"/>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39"/>
          <p:cNvSpPr/>
          <p:nvPr/>
        </p:nvSpPr>
        <p:spPr>
          <a:xfrm>
            <a:off x="0" y="4109975"/>
            <a:ext cx="45816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30" name="Google Shape;130;p39"/>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1" name="Google Shape;131;p39"/>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4">
  <p:cSld name="TITLE_1_1_1_1_1_3_2">
    <p:bg>
      <p:bgPr>
        <a:solidFill>
          <a:schemeClr val="accent1"/>
        </a:solidFill>
      </p:bgPr>
    </p:bg>
    <p:spTree>
      <p:nvGrpSpPr>
        <p:cNvPr id="132" name="Shape 132"/>
        <p:cNvGrpSpPr/>
        <p:nvPr/>
      </p:nvGrpSpPr>
      <p:grpSpPr>
        <a:xfrm>
          <a:off x="0" y="0"/>
          <a:ext cx="0" cy="0"/>
          <a:chOff x="0" y="0"/>
          <a:chExt cx="0" cy="0"/>
        </a:xfrm>
      </p:grpSpPr>
      <p:sp>
        <p:nvSpPr>
          <p:cNvPr id="133" name="Google Shape;133;p40"/>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40"/>
          <p:cNvSpPr/>
          <p:nvPr/>
        </p:nvSpPr>
        <p:spPr>
          <a:xfrm>
            <a:off x="0" y="4109975"/>
            <a:ext cx="30561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35" name="Google Shape;135;p40"/>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6" name="Google Shape;136;p40"/>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5">
  <p:cSld name="TITLE_1_1_1_1_1_1_1_3_2">
    <p:bg>
      <p:bgPr>
        <a:solidFill>
          <a:schemeClr val="dk1"/>
        </a:solidFill>
      </p:bgPr>
    </p:bg>
    <p:spTree>
      <p:nvGrpSpPr>
        <p:cNvPr id="137" name="Shape 137"/>
        <p:cNvGrpSpPr/>
        <p:nvPr/>
      </p:nvGrpSpPr>
      <p:grpSpPr>
        <a:xfrm>
          <a:off x="0" y="0"/>
          <a:ext cx="0" cy="0"/>
          <a:chOff x="0" y="0"/>
          <a:chExt cx="0" cy="0"/>
        </a:xfrm>
      </p:grpSpPr>
      <p:sp>
        <p:nvSpPr>
          <p:cNvPr id="138" name="Google Shape;138;p41"/>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41"/>
          <p:cNvSpPr/>
          <p:nvPr/>
        </p:nvSpPr>
        <p:spPr>
          <a:xfrm>
            <a:off x="6099900" y="0"/>
            <a:ext cx="30441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6">
  <p:cSld name="TITLE_1_1_1_1_1_1_1_1_3_3">
    <p:bg>
      <p:bgPr>
        <a:solidFill>
          <a:schemeClr val="dk1"/>
        </a:solidFill>
      </p:bgPr>
    </p:bg>
    <p:spTree>
      <p:nvGrpSpPr>
        <p:cNvPr id="140" name="Shape 140"/>
        <p:cNvGrpSpPr/>
        <p:nvPr/>
      </p:nvGrpSpPr>
      <p:grpSpPr>
        <a:xfrm>
          <a:off x="0" y="0"/>
          <a:ext cx="0" cy="0"/>
          <a:chOff x="0" y="0"/>
          <a:chExt cx="0" cy="0"/>
        </a:xfrm>
      </p:grpSpPr>
      <p:sp>
        <p:nvSpPr>
          <p:cNvPr id="141" name="Google Shape;141;p42"/>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42"/>
          <p:cNvSpPr/>
          <p:nvPr/>
        </p:nvSpPr>
        <p:spPr>
          <a:xfrm>
            <a:off x="4581600" y="0"/>
            <a:ext cx="45624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7">
  <p:cSld name="TITLE_1_1_1_1_1_1_1_1_2_1_2_2">
    <p:bg>
      <p:bgPr>
        <a:solidFill>
          <a:schemeClr val="accent1"/>
        </a:solidFill>
      </p:bgPr>
    </p:bg>
    <p:spTree>
      <p:nvGrpSpPr>
        <p:cNvPr id="143" name="Shape 143"/>
        <p:cNvGrpSpPr/>
        <p:nvPr/>
      </p:nvGrpSpPr>
      <p:grpSpPr>
        <a:xfrm>
          <a:off x="0" y="0"/>
          <a:ext cx="0" cy="0"/>
          <a:chOff x="0" y="0"/>
          <a:chExt cx="0" cy="0"/>
        </a:xfrm>
      </p:grpSpPr>
      <p:sp>
        <p:nvSpPr>
          <p:cNvPr id="144" name="Google Shape;144;p43"/>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43"/>
          <p:cNvSpPr/>
          <p:nvPr/>
        </p:nvSpPr>
        <p:spPr>
          <a:xfrm>
            <a:off x="0" y="4109975"/>
            <a:ext cx="45816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46" name="Google Shape;146;p43"/>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7" name="Google Shape;147;p43"/>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Red 08">
  <p:cSld name="TITLE_1_1_1_1_1_3_2_2">
    <p:bg>
      <p:bgPr>
        <a:solidFill>
          <a:schemeClr val="accent1"/>
        </a:solidFill>
      </p:bgPr>
    </p:bg>
    <p:spTree>
      <p:nvGrpSpPr>
        <p:cNvPr id="148" name="Shape 148"/>
        <p:cNvGrpSpPr/>
        <p:nvPr/>
      </p:nvGrpSpPr>
      <p:grpSpPr>
        <a:xfrm>
          <a:off x="0" y="0"/>
          <a:ext cx="0" cy="0"/>
          <a:chOff x="0" y="0"/>
          <a:chExt cx="0" cy="0"/>
        </a:xfrm>
      </p:grpSpPr>
      <p:sp>
        <p:nvSpPr>
          <p:cNvPr id="149" name="Google Shape;149;p44"/>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44"/>
          <p:cNvSpPr/>
          <p:nvPr/>
        </p:nvSpPr>
        <p:spPr>
          <a:xfrm>
            <a:off x="0" y="4109975"/>
            <a:ext cx="30561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51" name="Google Shape;151;p44"/>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2" name="Google Shape;152;p44"/>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1">
  <p:cSld name="TITLE_1_1_1_1_1_1_1_3_1">
    <p:bg>
      <p:bgPr>
        <a:solidFill>
          <a:schemeClr val="lt2"/>
        </a:solidFill>
      </p:bgPr>
    </p:bg>
    <p:spTree>
      <p:nvGrpSpPr>
        <p:cNvPr id="153" name="Shape 153"/>
        <p:cNvGrpSpPr/>
        <p:nvPr/>
      </p:nvGrpSpPr>
      <p:grpSpPr>
        <a:xfrm>
          <a:off x="0" y="0"/>
          <a:ext cx="0" cy="0"/>
          <a:chOff x="0" y="0"/>
          <a:chExt cx="0" cy="0"/>
        </a:xfrm>
      </p:grpSpPr>
      <p:sp>
        <p:nvSpPr>
          <p:cNvPr id="154" name="Google Shape;154;p45"/>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45"/>
          <p:cNvSpPr/>
          <p:nvPr/>
        </p:nvSpPr>
        <p:spPr>
          <a:xfrm>
            <a:off x="6099900" y="0"/>
            <a:ext cx="30441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2">
  <p:cSld name="TITLE_1_1_1_1_1_1_1_1_3_2">
    <p:bg>
      <p:bgPr>
        <a:solidFill>
          <a:schemeClr val="lt2"/>
        </a:solidFill>
      </p:bgPr>
    </p:bg>
    <p:spTree>
      <p:nvGrpSpPr>
        <p:cNvPr id="156" name="Shape 156"/>
        <p:cNvGrpSpPr/>
        <p:nvPr/>
      </p:nvGrpSpPr>
      <p:grpSpPr>
        <a:xfrm>
          <a:off x="0" y="0"/>
          <a:ext cx="0" cy="0"/>
          <a:chOff x="0" y="0"/>
          <a:chExt cx="0" cy="0"/>
        </a:xfrm>
      </p:grpSpPr>
      <p:sp>
        <p:nvSpPr>
          <p:cNvPr id="157" name="Google Shape;157;p46"/>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46"/>
          <p:cNvSpPr/>
          <p:nvPr/>
        </p:nvSpPr>
        <p:spPr>
          <a:xfrm>
            <a:off x="4581600" y="0"/>
            <a:ext cx="4562400" cy="41100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3">
  <p:cSld name="TITLE_1_1_1_1_1_1_1_1_2_1_2_1">
    <p:bg>
      <p:bgPr>
        <a:solidFill>
          <a:schemeClr val="accent1"/>
        </a:solidFill>
      </p:bgPr>
    </p:bg>
    <p:spTree>
      <p:nvGrpSpPr>
        <p:cNvPr id="159" name="Shape 159"/>
        <p:cNvGrpSpPr/>
        <p:nvPr/>
      </p:nvGrpSpPr>
      <p:grpSpPr>
        <a:xfrm>
          <a:off x="0" y="0"/>
          <a:ext cx="0" cy="0"/>
          <a:chOff x="0" y="0"/>
          <a:chExt cx="0" cy="0"/>
        </a:xfrm>
      </p:grpSpPr>
      <p:sp>
        <p:nvSpPr>
          <p:cNvPr id="160" name="Google Shape;160;p47"/>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47"/>
          <p:cNvSpPr/>
          <p:nvPr/>
        </p:nvSpPr>
        <p:spPr>
          <a:xfrm>
            <a:off x="0" y="4109975"/>
            <a:ext cx="4581600" cy="10335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62" name="Google Shape;162;p47"/>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3" name="Google Shape;163;p47"/>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4">
  <p:cSld name="TITLE_1_1_1_1_1_3_2_1">
    <p:bg>
      <p:bgPr>
        <a:solidFill>
          <a:schemeClr val="accent1"/>
        </a:solidFill>
      </p:bgPr>
    </p:bg>
    <p:spTree>
      <p:nvGrpSpPr>
        <p:cNvPr id="164" name="Shape 164"/>
        <p:cNvGrpSpPr/>
        <p:nvPr/>
      </p:nvGrpSpPr>
      <p:grpSpPr>
        <a:xfrm>
          <a:off x="0" y="0"/>
          <a:ext cx="0" cy="0"/>
          <a:chOff x="0" y="0"/>
          <a:chExt cx="0" cy="0"/>
        </a:xfrm>
      </p:grpSpPr>
      <p:sp>
        <p:nvSpPr>
          <p:cNvPr id="165" name="Google Shape;165;p48"/>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48"/>
          <p:cNvSpPr/>
          <p:nvPr/>
        </p:nvSpPr>
        <p:spPr>
          <a:xfrm>
            <a:off x="0" y="4109975"/>
            <a:ext cx="3056100" cy="10335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67" name="Google Shape;167;p48"/>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8" name="Google Shape;168;p48"/>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5">
  <p:cSld name="TITLE_1_1_1_1_1_1_1_3_1_2">
    <p:bg>
      <p:bgPr>
        <a:solidFill>
          <a:schemeClr val="dk1"/>
        </a:solidFill>
      </p:bgPr>
    </p:bg>
    <p:spTree>
      <p:nvGrpSpPr>
        <p:cNvPr id="169" name="Shape 169"/>
        <p:cNvGrpSpPr/>
        <p:nvPr/>
      </p:nvGrpSpPr>
      <p:grpSpPr>
        <a:xfrm>
          <a:off x="0" y="0"/>
          <a:ext cx="0" cy="0"/>
          <a:chOff x="0" y="0"/>
          <a:chExt cx="0" cy="0"/>
        </a:xfrm>
      </p:grpSpPr>
      <p:sp>
        <p:nvSpPr>
          <p:cNvPr id="170" name="Google Shape;170;p49"/>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49"/>
          <p:cNvSpPr/>
          <p:nvPr/>
        </p:nvSpPr>
        <p:spPr>
          <a:xfrm>
            <a:off x="6099900" y="0"/>
            <a:ext cx="3044100" cy="41100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6">
  <p:cSld name="TITLE_1_1_1_1_1_1_1_1_3_2_1">
    <p:bg>
      <p:bgPr>
        <a:solidFill>
          <a:schemeClr val="dk1"/>
        </a:solidFill>
      </p:bgPr>
    </p:bg>
    <p:spTree>
      <p:nvGrpSpPr>
        <p:cNvPr id="172" name="Shape 172"/>
        <p:cNvGrpSpPr/>
        <p:nvPr/>
      </p:nvGrpSpPr>
      <p:grpSpPr>
        <a:xfrm>
          <a:off x="0" y="0"/>
          <a:ext cx="0" cy="0"/>
          <a:chOff x="0" y="0"/>
          <a:chExt cx="0" cy="0"/>
        </a:xfrm>
      </p:grpSpPr>
      <p:sp>
        <p:nvSpPr>
          <p:cNvPr id="173" name="Google Shape;173;p50"/>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50"/>
          <p:cNvSpPr/>
          <p:nvPr/>
        </p:nvSpPr>
        <p:spPr>
          <a:xfrm>
            <a:off x="4581600" y="0"/>
            <a:ext cx="4562400" cy="41100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7">
  <p:cSld name="TITLE_1_1_1_1_1_1_1_1_2_1_2_1_1">
    <p:bg>
      <p:bgPr>
        <a:solidFill>
          <a:schemeClr val="accent1"/>
        </a:solidFill>
      </p:bgPr>
    </p:bg>
    <p:spTree>
      <p:nvGrpSpPr>
        <p:cNvPr id="175" name="Shape 175"/>
        <p:cNvGrpSpPr/>
        <p:nvPr/>
      </p:nvGrpSpPr>
      <p:grpSpPr>
        <a:xfrm>
          <a:off x="0" y="0"/>
          <a:ext cx="0" cy="0"/>
          <a:chOff x="0" y="0"/>
          <a:chExt cx="0" cy="0"/>
        </a:xfrm>
      </p:grpSpPr>
      <p:sp>
        <p:nvSpPr>
          <p:cNvPr id="176" name="Google Shape;176;p51"/>
          <p:cNvSpPr/>
          <p:nvPr/>
        </p:nvSpPr>
        <p:spPr>
          <a:xfrm>
            <a:off x="0" y="0"/>
            <a:ext cx="45816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51"/>
          <p:cNvSpPr/>
          <p:nvPr/>
        </p:nvSpPr>
        <p:spPr>
          <a:xfrm>
            <a:off x="0" y="4109975"/>
            <a:ext cx="45816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78" name="Google Shape;178;p51"/>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9" name="Google Shape;179;p51"/>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Blue / Light Blue 08">
  <p:cSld name="TITLE_1_1_1_1_1_3_2_1_1">
    <p:bg>
      <p:bgPr>
        <a:solidFill>
          <a:schemeClr val="accent1"/>
        </a:solidFill>
      </p:bgPr>
    </p:bg>
    <p:spTree>
      <p:nvGrpSpPr>
        <p:cNvPr id="180" name="Shape 180"/>
        <p:cNvGrpSpPr/>
        <p:nvPr/>
      </p:nvGrpSpPr>
      <p:grpSpPr>
        <a:xfrm>
          <a:off x="0" y="0"/>
          <a:ext cx="0" cy="0"/>
          <a:chOff x="0" y="0"/>
          <a:chExt cx="0" cy="0"/>
        </a:xfrm>
      </p:grpSpPr>
      <p:sp>
        <p:nvSpPr>
          <p:cNvPr id="181" name="Google Shape;181;p52"/>
          <p:cNvSpPr/>
          <p:nvPr/>
        </p:nvSpPr>
        <p:spPr>
          <a:xfrm>
            <a:off x="0" y="0"/>
            <a:ext cx="30561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52"/>
          <p:cNvSpPr/>
          <p:nvPr/>
        </p:nvSpPr>
        <p:spPr>
          <a:xfrm>
            <a:off x="0" y="4109975"/>
            <a:ext cx="30561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
        <p:nvSpPr>
          <p:cNvPr id="183" name="Google Shape;183;p52"/>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4" name="Google Shape;184;p52"/>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Red 01">
  <p:cSld name="TITLE_1_1_1_1_1_1_1_2">
    <p:bg>
      <p:bgPr>
        <a:solidFill>
          <a:schemeClr val="lt1"/>
        </a:solidFill>
      </p:bgPr>
    </p:bg>
    <p:spTree>
      <p:nvGrpSpPr>
        <p:cNvPr id="185" name="Shape 185"/>
        <p:cNvGrpSpPr/>
        <p:nvPr/>
      </p:nvGrpSpPr>
      <p:grpSpPr>
        <a:xfrm>
          <a:off x="0" y="0"/>
          <a:ext cx="0" cy="0"/>
          <a:chOff x="0" y="0"/>
          <a:chExt cx="0" cy="0"/>
        </a:xfrm>
      </p:grpSpPr>
      <p:sp>
        <p:nvSpPr>
          <p:cNvPr id="186" name="Google Shape;186;p53"/>
          <p:cNvSpPr/>
          <p:nvPr/>
        </p:nvSpPr>
        <p:spPr>
          <a:xfrm>
            <a:off x="0" y="0"/>
            <a:ext cx="60999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53"/>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Red 02">
  <p:cSld name="TITLE_1_1_1_1_1_1_1_1_1">
    <p:bg>
      <p:bgPr>
        <a:solidFill>
          <a:schemeClr val="lt1"/>
        </a:solidFill>
      </p:bgPr>
    </p:bg>
    <p:spTree>
      <p:nvGrpSpPr>
        <p:cNvPr id="188" name="Shape 188"/>
        <p:cNvGrpSpPr/>
        <p:nvPr/>
      </p:nvGrpSpPr>
      <p:grpSpPr>
        <a:xfrm>
          <a:off x="0" y="0"/>
          <a:ext cx="0" cy="0"/>
          <a:chOff x="0" y="0"/>
          <a:chExt cx="0" cy="0"/>
        </a:xfrm>
      </p:grpSpPr>
      <p:sp>
        <p:nvSpPr>
          <p:cNvPr id="189" name="Google Shape;189;p54"/>
          <p:cNvSpPr/>
          <p:nvPr/>
        </p:nvSpPr>
        <p:spPr>
          <a:xfrm>
            <a:off x="0" y="0"/>
            <a:ext cx="45816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Red 03">
  <p:cSld name="TITLE_1_1_1_1_2">
    <p:bg>
      <p:bgPr>
        <a:solidFill>
          <a:schemeClr val="accent1"/>
        </a:solidFill>
      </p:bgPr>
    </p:bg>
    <p:spTree>
      <p:nvGrpSpPr>
        <p:cNvPr id="190" name="Shape 190"/>
        <p:cNvGrpSpPr/>
        <p:nvPr/>
      </p:nvGrpSpPr>
      <p:grpSpPr>
        <a:xfrm>
          <a:off x="0" y="0"/>
          <a:ext cx="0" cy="0"/>
          <a:chOff x="0" y="0"/>
          <a:chExt cx="0" cy="0"/>
        </a:xfrm>
      </p:grpSpPr>
      <p:sp>
        <p:nvSpPr>
          <p:cNvPr id="191" name="Google Shape;191;p55"/>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55"/>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3" name="Google Shape;193;p55"/>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y / Red 04">
  <p:cSld name="TITLE_1_1_1_1_1_1">
    <p:bg>
      <p:bgPr>
        <a:solidFill>
          <a:schemeClr val="accent1"/>
        </a:solidFill>
      </p:bgPr>
    </p:bg>
    <p:spTree>
      <p:nvGrpSpPr>
        <p:cNvPr id="194" name="Shape 194"/>
        <p:cNvGrpSpPr/>
        <p:nvPr/>
      </p:nvGrpSpPr>
      <p:grpSpPr>
        <a:xfrm>
          <a:off x="0" y="0"/>
          <a:ext cx="0" cy="0"/>
          <a:chOff x="0" y="0"/>
          <a:chExt cx="0" cy="0"/>
        </a:xfrm>
      </p:grpSpPr>
      <p:sp>
        <p:nvSpPr>
          <p:cNvPr id="195" name="Google Shape;195;p56"/>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56"/>
          <p:cNvSpPr/>
          <p:nvPr/>
        </p:nvSpPr>
        <p:spPr>
          <a:xfrm>
            <a:off x="8030225" y="4608358"/>
            <a:ext cx="594000" cy="541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7" name="Google Shape;197;p56"/>
          <p:cNvPicPr preferRelativeResize="0"/>
          <p:nvPr/>
        </p:nvPicPr>
        <p:blipFill rotWithShape="1">
          <a:blip r:embed="rId2">
            <a:alphaModFix/>
          </a:blip>
          <a:srcRect b="0" l="0" r="10" t="0"/>
          <a:stretch/>
        </p:blipFill>
        <p:spPr>
          <a:xfrm>
            <a:off x="7924925" y="4473524"/>
            <a:ext cx="804600" cy="671874"/>
          </a:xfrm>
          <a:prstGeom prst="rect">
            <a:avLst/>
          </a:prstGeom>
          <a:noFill/>
          <a:ln>
            <a:noFill/>
          </a:ln>
        </p:spPr>
      </p:pic>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1">
  <p:cSld name="TITLE_2_1_1_1_3_1_1_1_1_2">
    <p:bg>
      <p:bgPr>
        <a:solidFill>
          <a:schemeClr val="lt2"/>
        </a:solidFill>
      </p:bgPr>
    </p:bg>
    <p:spTree>
      <p:nvGrpSpPr>
        <p:cNvPr id="198" name="Shape 198"/>
        <p:cNvGrpSpPr/>
        <p:nvPr/>
      </p:nvGrpSpPr>
      <p:grpSpPr>
        <a:xfrm>
          <a:off x="0" y="0"/>
          <a:ext cx="0" cy="0"/>
          <a:chOff x="0" y="0"/>
          <a:chExt cx="0" cy="0"/>
        </a:xfrm>
      </p:grpSpPr>
      <p:sp>
        <p:nvSpPr>
          <p:cNvPr id="199" name="Google Shape;199;p57"/>
          <p:cNvSpPr/>
          <p:nvPr/>
        </p:nvSpPr>
        <p:spPr>
          <a:xfrm>
            <a:off x="0" y="0"/>
            <a:ext cx="60705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2">
  <p:cSld name="TITLE_2_1_1_1_1_1_2">
    <p:bg>
      <p:bgPr>
        <a:solidFill>
          <a:schemeClr val="lt2"/>
        </a:solidFill>
      </p:bgPr>
    </p:bg>
    <p:spTree>
      <p:nvGrpSpPr>
        <p:cNvPr id="200" name="Shape 200"/>
        <p:cNvGrpSpPr/>
        <p:nvPr/>
      </p:nvGrpSpPr>
      <p:grpSpPr>
        <a:xfrm>
          <a:off x="0" y="0"/>
          <a:ext cx="0" cy="0"/>
          <a:chOff x="0" y="0"/>
          <a:chExt cx="0" cy="0"/>
        </a:xfrm>
      </p:grpSpPr>
      <p:sp>
        <p:nvSpPr>
          <p:cNvPr id="201" name="Google Shape;201;p58"/>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3">
  <p:cSld name="TITLE_2_1_1_1_3_1_1_2_2">
    <p:bg>
      <p:bgPr>
        <a:solidFill>
          <a:schemeClr val="lt2"/>
        </a:solidFill>
      </p:bgPr>
    </p:bg>
    <p:spTree>
      <p:nvGrpSpPr>
        <p:cNvPr id="202" name="Shape 202"/>
        <p:cNvGrpSpPr/>
        <p:nvPr/>
      </p:nvGrpSpPr>
      <p:grpSpPr>
        <a:xfrm>
          <a:off x="0" y="0"/>
          <a:ext cx="0" cy="0"/>
          <a:chOff x="0" y="0"/>
          <a:chExt cx="0" cy="0"/>
        </a:xfrm>
      </p:grpSpPr>
      <p:sp>
        <p:nvSpPr>
          <p:cNvPr id="203" name="Google Shape;203;p59"/>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4">
  <p:cSld name="TITLE_2_1_1_1_3_1_1_2_1">
    <p:bg>
      <p:bgPr>
        <a:solidFill>
          <a:schemeClr val="dk1"/>
        </a:solidFill>
      </p:bgPr>
    </p:bg>
    <p:spTree>
      <p:nvGrpSpPr>
        <p:cNvPr id="204" name="Shape 204"/>
        <p:cNvGrpSpPr/>
        <p:nvPr/>
      </p:nvGrpSpPr>
      <p:grpSpPr>
        <a:xfrm>
          <a:off x="0" y="0"/>
          <a:ext cx="0" cy="0"/>
          <a:chOff x="0" y="0"/>
          <a:chExt cx="0" cy="0"/>
        </a:xfrm>
      </p:grpSpPr>
      <p:sp>
        <p:nvSpPr>
          <p:cNvPr id="205" name="Google Shape;205;p60"/>
          <p:cNvSpPr/>
          <p:nvPr/>
        </p:nvSpPr>
        <p:spPr>
          <a:xfrm>
            <a:off x="0" y="0"/>
            <a:ext cx="60705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5">
  <p:cSld name="TITLE_2_1_1_1_1_1_1">
    <p:bg>
      <p:bgPr>
        <a:solidFill>
          <a:schemeClr val="dk1"/>
        </a:solidFill>
      </p:bgPr>
    </p:bg>
    <p:spTree>
      <p:nvGrpSpPr>
        <p:cNvPr id="206" name="Shape 206"/>
        <p:cNvGrpSpPr/>
        <p:nvPr/>
      </p:nvGrpSpPr>
      <p:grpSpPr>
        <a:xfrm>
          <a:off x="0" y="0"/>
          <a:ext cx="0" cy="0"/>
          <a:chOff x="0" y="0"/>
          <a:chExt cx="0" cy="0"/>
        </a:xfrm>
      </p:grpSpPr>
      <p:sp>
        <p:nvSpPr>
          <p:cNvPr id="207" name="Google Shape;207;p61"/>
          <p:cNvSpPr/>
          <p:nvPr/>
        </p:nvSpPr>
        <p:spPr>
          <a:xfrm>
            <a:off x="0" y="0"/>
            <a:ext cx="45816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06">
  <p:cSld name="TITLE_2_1_1_1_3_1_1_1_1_1">
    <p:bg>
      <p:bgPr>
        <a:solidFill>
          <a:schemeClr val="dk1"/>
        </a:solidFill>
      </p:bgPr>
    </p:bg>
    <p:spTree>
      <p:nvGrpSpPr>
        <p:cNvPr id="208" name="Shape 208"/>
        <p:cNvGrpSpPr/>
        <p:nvPr/>
      </p:nvGrpSpPr>
      <p:grpSpPr>
        <a:xfrm>
          <a:off x="0" y="0"/>
          <a:ext cx="0" cy="0"/>
          <a:chOff x="0" y="0"/>
          <a:chExt cx="0" cy="0"/>
        </a:xfrm>
      </p:grpSpPr>
      <p:sp>
        <p:nvSpPr>
          <p:cNvPr id="209" name="Google Shape;209;p62"/>
          <p:cNvSpPr/>
          <p:nvPr/>
        </p:nvSpPr>
        <p:spPr>
          <a:xfrm>
            <a:off x="0" y="0"/>
            <a:ext cx="30561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1">
  <p:cSld name="TITLE_2_1_1_1_3_1_1_1_1_2_1">
    <p:bg>
      <p:bgPr>
        <a:solidFill>
          <a:schemeClr val="dk2"/>
        </a:solidFill>
      </p:bgPr>
    </p:bg>
    <p:spTree>
      <p:nvGrpSpPr>
        <p:cNvPr id="210" name="Shape 210"/>
        <p:cNvGrpSpPr/>
        <p:nvPr/>
      </p:nvGrpSpPr>
      <p:grpSpPr>
        <a:xfrm>
          <a:off x="0" y="0"/>
          <a:ext cx="0" cy="0"/>
          <a:chOff x="0" y="0"/>
          <a:chExt cx="0" cy="0"/>
        </a:xfrm>
      </p:grpSpPr>
      <p:sp>
        <p:nvSpPr>
          <p:cNvPr id="211" name="Google Shape;211;p63"/>
          <p:cNvSpPr/>
          <p:nvPr/>
        </p:nvSpPr>
        <p:spPr>
          <a:xfrm>
            <a:off x="6087900" y="0"/>
            <a:ext cx="3056100" cy="411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63"/>
          <p:cNvSpPr/>
          <p:nvPr/>
        </p:nvSpPr>
        <p:spPr>
          <a:xfrm>
            <a:off x="0" y="0"/>
            <a:ext cx="60942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2">
  <p:cSld name="TITLE_2_1_1_1_1_1_2_1">
    <p:bg>
      <p:bgPr>
        <a:solidFill>
          <a:schemeClr val="dk2"/>
        </a:solidFill>
      </p:bgPr>
    </p:bg>
    <p:spTree>
      <p:nvGrpSpPr>
        <p:cNvPr id="213" name="Shape 213"/>
        <p:cNvGrpSpPr/>
        <p:nvPr/>
      </p:nvGrpSpPr>
      <p:grpSpPr>
        <a:xfrm>
          <a:off x="0" y="0"/>
          <a:ext cx="0" cy="0"/>
          <a:chOff x="0" y="0"/>
          <a:chExt cx="0" cy="0"/>
        </a:xfrm>
      </p:grpSpPr>
      <p:sp>
        <p:nvSpPr>
          <p:cNvPr id="214" name="Google Shape;214;p64"/>
          <p:cNvSpPr/>
          <p:nvPr/>
        </p:nvSpPr>
        <p:spPr>
          <a:xfrm>
            <a:off x="0" y="0"/>
            <a:ext cx="4562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64"/>
          <p:cNvSpPr/>
          <p:nvPr/>
        </p:nvSpPr>
        <p:spPr>
          <a:xfrm>
            <a:off x="4562500" y="0"/>
            <a:ext cx="4581600" cy="41100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3">
  <p:cSld name="TITLE_2_1_1_1_1_1_1_1">
    <p:bg>
      <p:bgPr>
        <a:solidFill>
          <a:schemeClr val="dk1"/>
        </a:solidFill>
      </p:bgPr>
    </p:bg>
    <p:spTree>
      <p:nvGrpSpPr>
        <p:cNvPr id="216" name="Shape 216"/>
        <p:cNvGrpSpPr/>
        <p:nvPr/>
      </p:nvGrpSpPr>
      <p:grpSpPr>
        <a:xfrm>
          <a:off x="0" y="0"/>
          <a:ext cx="0" cy="0"/>
          <a:chOff x="0" y="0"/>
          <a:chExt cx="0" cy="0"/>
        </a:xfrm>
      </p:grpSpPr>
      <p:sp>
        <p:nvSpPr>
          <p:cNvPr id="217" name="Google Shape;217;p65"/>
          <p:cNvSpPr/>
          <p:nvPr/>
        </p:nvSpPr>
        <p:spPr>
          <a:xfrm>
            <a:off x="0" y="0"/>
            <a:ext cx="45816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65"/>
          <p:cNvSpPr/>
          <p:nvPr/>
        </p:nvSpPr>
        <p:spPr>
          <a:xfrm>
            <a:off x="0" y="4109975"/>
            <a:ext cx="45816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4">
  <p:cSld name="TITLE_2_1_1_1_3_1_1_1_1_1_1">
    <p:bg>
      <p:bgPr>
        <a:solidFill>
          <a:schemeClr val="dk1"/>
        </a:solidFill>
      </p:bgPr>
    </p:bg>
    <p:spTree>
      <p:nvGrpSpPr>
        <p:cNvPr id="219" name="Shape 219"/>
        <p:cNvGrpSpPr/>
        <p:nvPr/>
      </p:nvGrpSpPr>
      <p:grpSpPr>
        <a:xfrm>
          <a:off x="0" y="0"/>
          <a:ext cx="0" cy="0"/>
          <a:chOff x="0" y="0"/>
          <a:chExt cx="0" cy="0"/>
        </a:xfrm>
      </p:grpSpPr>
      <p:sp>
        <p:nvSpPr>
          <p:cNvPr id="220" name="Google Shape;220;p66"/>
          <p:cNvSpPr/>
          <p:nvPr/>
        </p:nvSpPr>
        <p:spPr>
          <a:xfrm>
            <a:off x="0" y="0"/>
            <a:ext cx="30561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66"/>
          <p:cNvSpPr/>
          <p:nvPr/>
        </p:nvSpPr>
        <p:spPr>
          <a:xfrm>
            <a:off x="-1200" y="4109975"/>
            <a:ext cx="30585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5">
  <p:cSld name="TITLE_2_1_1_1_3_1_1_1_1_2_1_1">
    <p:bg>
      <p:bgPr>
        <a:solidFill>
          <a:schemeClr val="lt2"/>
        </a:solidFill>
      </p:bgPr>
    </p:bg>
    <p:spTree>
      <p:nvGrpSpPr>
        <p:cNvPr id="222" name="Shape 222"/>
        <p:cNvGrpSpPr/>
        <p:nvPr/>
      </p:nvGrpSpPr>
      <p:grpSpPr>
        <a:xfrm>
          <a:off x="0" y="0"/>
          <a:ext cx="0" cy="0"/>
          <a:chOff x="0" y="0"/>
          <a:chExt cx="0" cy="0"/>
        </a:xfrm>
      </p:grpSpPr>
      <p:sp>
        <p:nvSpPr>
          <p:cNvPr id="223" name="Google Shape;223;p67"/>
          <p:cNvSpPr/>
          <p:nvPr/>
        </p:nvSpPr>
        <p:spPr>
          <a:xfrm>
            <a:off x="6087900" y="0"/>
            <a:ext cx="3056100" cy="4110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67"/>
          <p:cNvSpPr/>
          <p:nvPr/>
        </p:nvSpPr>
        <p:spPr>
          <a:xfrm>
            <a:off x="0" y="-25"/>
            <a:ext cx="6088500" cy="514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6">
  <p:cSld name="TITLE_2_1_1_1_1_1_2_1_1">
    <p:bg>
      <p:bgPr>
        <a:solidFill>
          <a:schemeClr val="lt2"/>
        </a:solidFill>
      </p:bgPr>
    </p:bg>
    <p:spTree>
      <p:nvGrpSpPr>
        <p:cNvPr id="225" name="Shape 225"/>
        <p:cNvGrpSpPr/>
        <p:nvPr/>
      </p:nvGrpSpPr>
      <p:grpSpPr>
        <a:xfrm>
          <a:off x="0" y="0"/>
          <a:ext cx="0" cy="0"/>
          <a:chOff x="0" y="0"/>
          <a:chExt cx="0" cy="0"/>
        </a:xfrm>
      </p:grpSpPr>
      <p:sp>
        <p:nvSpPr>
          <p:cNvPr id="226" name="Google Shape;226;p68"/>
          <p:cNvSpPr/>
          <p:nvPr/>
        </p:nvSpPr>
        <p:spPr>
          <a:xfrm>
            <a:off x="0" y="0"/>
            <a:ext cx="4562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68"/>
          <p:cNvSpPr/>
          <p:nvPr/>
        </p:nvSpPr>
        <p:spPr>
          <a:xfrm>
            <a:off x="4562500" y="0"/>
            <a:ext cx="45816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7">
  <p:cSld name="TITLE_2_1_1_1_1_1_1_1_1">
    <p:bg>
      <p:bgPr>
        <a:solidFill>
          <a:schemeClr val="dk1"/>
        </a:solidFill>
      </p:bgPr>
    </p:bg>
    <p:spTree>
      <p:nvGrpSpPr>
        <p:cNvPr id="228" name="Shape 228"/>
        <p:cNvGrpSpPr/>
        <p:nvPr/>
      </p:nvGrpSpPr>
      <p:grpSpPr>
        <a:xfrm>
          <a:off x="0" y="0"/>
          <a:ext cx="0" cy="0"/>
          <a:chOff x="0" y="0"/>
          <a:chExt cx="0" cy="0"/>
        </a:xfrm>
      </p:grpSpPr>
      <p:sp>
        <p:nvSpPr>
          <p:cNvPr id="229" name="Google Shape;229;p69"/>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69"/>
          <p:cNvSpPr/>
          <p:nvPr/>
        </p:nvSpPr>
        <p:spPr>
          <a:xfrm>
            <a:off x="0" y="4109975"/>
            <a:ext cx="4581600" cy="10335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Light Blue / Yellow 08">
  <p:cSld name="TITLE_2_1_1_1_3_1_1_1_1_1_1_1">
    <p:bg>
      <p:bgPr>
        <a:solidFill>
          <a:schemeClr val="dk1"/>
        </a:solidFill>
      </p:bgPr>
    </p:bg>
    <p:spTree>
      <p:nvGrpSpPr>
        <p:cNvPr id="231" name="Shape 231"/>
        <p:cNvGrpSpPr/>
        <p:nvPr/>
      </p:nvGrpSpPr>
      <p:grpSpPr>
        <a:xfrm>
          <a:off x="0" y="0"/>
          <a:ext cx="0" cy="0"/>
          <a:chOff x="0" y="0"/>
          <a:chExt cx="0" cy="0"/>
        </a:xfrm>
      </p:grpSpPr>
      <p:sp>
        <p:nvSpPr>
          <p:cNvPr id="232" name="Google Shape;232;p70"/>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70"/>
          <p:cNvSpPr/>
          <p:nvPr/>
        </p:nvSpPr>
        <p:spPr>
          <a:xfrm>
            <a:off x="-1200" y="4109975"/>
            <a:ext cx="3058500" cy="1033500"/>
          </a:xfrm>
          <a:prstGeom prst="rect">
            <a:avLst/>
          </a:prstGeom>
          <a:solidFill>
            <a:schemeClr val="lt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1">
  <p:cSld name="TITLE_2_1_1_1_3_1_1_1">
    <p:bg>
      <p:bgPr>
        <a:solidFill>
          <a:schemeClr val="lt1"/>
        </a:solidFill>
      </p:bgPr>
    </p:bg>
    <p:spTree>
      <p:nvGrpSpPr>
        <p:cNvPr id="234" name="Shape 234"/>
        <p:cNvGrpSpPr/>
        <p:nvPr/>
      </p:nvGrpSpPr>
      <p:grpSpPr>
        <a:xfrm>
          <a:off x="0" y="0"/>
          <a:ext cx="0" cy="0"/>
          <a:chOff x="0" y="0"/>
          <a:chExt cx="0" cy="0"/>
        </a:xfrm>
      </p:grpSpPr>
      <p:sp>
        <p:nvSpPr>
          <p:cNvPr id="235" name="Google Shape;235;p71"/>
          <p:cNvSpPr/>
          <p:nvPr/>
        </p:nvSpPr>
        <p:spPr>
          <a:xfrm>
            <a:off x="0" y="0"/>
            <a:ext cx="60879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2">
  <p:cSld name="TITLE_2_1_1_1_1">
    <p:bg>
      <p:bgPr>
        <a:solidFill>
          <a:schemeClr val="lt1"/>
        </a:solidFill>
      </p:bgPr>
    </p:bg>
    <p:spTree>
      <p:nvGrpSpPr>
        <p:cNvPr id="236" name="Shape 236"/>
        <p:cNvGrpSpPr/>
        <p:nvPr/>
      </p:nvGrpSpPr>
      <p:grpSpPr>
        <a:xfrm>
          <a:off x="0" y="0"/>
          <a:ext cx="0" cy="0"/>
          <a:chOff x="0" y="0"/>
          <a:chExt cx="0" cy="0"/>
        </a:xfrm>
      </p:grpSpPr>
      <p:sp>
        <p:nvSpPr>
          <p:cNvPr id="237" name="Google Shape;237;p72"/>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3">
  <p:cSld name="TITLE_2_1_1_1_3_1_1">
    <p:bg>
      <p:bgPr>
        <a:solidFill>
          <a:schemeClr val="lt1"/>
        </a:solidFill>
      </p:bgPr>
    </p:bg>
    <p:spTree>
      <p:nvGrpSpPr>
        <p:cNvPr id="238" name="Shape 238"/>
        <p:cNvGrpSpPr/>
        <p:nvPr/>
      </p:nvGrpSpPr>
      <p:grpSpPr>
        <a:xfrm>
          <a:off x="0" y="0"/>
          <a:ext cx="0" cy="0"/>
          <a:chOff x="0" y="0"/>
          <a:chExt cx="0" cy="0"/>
        </a:xfrm>
      </p:grpSpPr>
      <p:sp>
        <p:nvSpPr>
          <p:cNvPr id="239" name="Google Shape;239;p73"/>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4">
  <p:cSld name="TITLE_2_2_2">
    <p:bg>
      <p:bgPr>
        <a:solidFill>
          <a:schemeClr val="dk1"/>
        </a:solidFill>
      </p:bgPr>
    </p:bg>
    <p:spTree>
      <p:nvGrpSpPr>
        <p:cNvPr id="240" name="Shape 240"/>
        <p:cNvGrpSpPr/>
        <p:nvPr/>
      </p:nvGrpSpPr>
      <p:grpSpPr>
        <a:xfrm>
          <a:off x="0" y="0"/>
          <a:ext cx="0" cy="0"/>
          <a:chOff x="0" y="0"/>
          <a:chExt cx="0" cy="0"/>
        </a:xfrm>
      </p:grpSpPr>
      <p:sp>
        <p:nvSpPr>
          <p:cNvPr id="241" name="Google Shape;241;p74"/>
          <p:cNvSpPr/>
          <p:nvPr/>
        </p:nvSpPr>
        <p:spPr>
          <a:xfrm>
            <a:off x="0" y="0"/>
            <a:ext cx="60879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5">
  <p:cSld name="TITLE_2">
    <p:bg>
      <p:bgPr>
        <a:solidFill>
          <a:schemeClr val="dk1"/>
        </a:solidFill>
      </p:bgPr>
    </p:bg>
    <p:spTree>
      <p:nvGrpSpPr>
        <p:cNvPr id="242" name="Shape 242"/>
        <p:cNvGrpSpPr/>
        <p:nvPr/>
      </p:nvGrpSpPr>
      <p:grpSpPr>
        <a:xfrm>
          <a:off x="0" y="0"/>
          <a:ext cx="0" cy="0"/>
          <a:chOff x="0" y="0"/>
          <a:chExt cx="0" cy="0"/>
        </a:xfrm>
      </p:grpSpPr>
      <p:sp>
        <p:nvSpPr>
          <p:cNvPr id="243" name="Google Shape;243;p75"/>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06">
  <p:cSld name="TITLE_2_1_3">
    <p:bg>
      <p:bgPr>
        <a:solidFill>
          <a:schemeClr val="dk1"/>
        </a:solidFill>
      </p:bgPr>
    </p:bg>
    <p:spTree>
      <p:nvGrpSpPr>
        <p:cNvPr id="244" name="Shape 244"/>
        <p:cNvGrpSpPr/>
        <p:nvPr/>
      </p:nvGrpSpPr>
      <p:grpSpPr>
        <a:xfrm>
          <a:off x="0" y="0"/>
          <a:ext cx="0" cy="0"/>
          <a:chOff x="0" y="0"/>
          <a:chExt cx="0" cy="0"/>
        </a:xfrm>
      </p:grpSpPr>
      <p:sp>
        <p:nvSpPr>
          <p:cNvPr id="245" name="Google Shape;245;p76"/>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1">
  <p:cSld name="TITLE_2_1_1_1_3_1_1_1_1">
    <p:bg>
      <p:bgPr>
        <a:solidFill>
          <a:schemeClr val="dk2"/>
        </a:solidFill>
      </p:bgPr>
    </p:bg>
    <p:spTree>
      <p:nvGrpSpPr>
        <p:cNvPr id="246" name="Shape 246"/>
        <p:cNvGrpSpPr/>
        <p:nvPr/>
      </p:nvGrpSpPr>
      <p:grpSpPr>
        <a:xfrm>
          <a:off x="0" y="0"/>
          <a:ext cx="0" cy="0"/>
          <a:chOff x="0" y="0"/>
          <a:chExt cx="0" cy="0"/>
        </a:xfrm>
      </p:grpSpPr>
      <p:sp>
        <p:nvSpPr>
          <p:cNvPr id="247" name="Google Shape;247;p77"/>
          <p:cNvSpPr/>
          <p:nvPr/>
        </p:nvSpPr>
        <p:spPr>
          <a:xfrm>
            <a:off x="0" y="0"/>
            <a:ext cx="60855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77"/>
          <p:cNvSpPr/>
          <p:nvPr/>
        </p:nvSpPr>
        <p:spPr>
          <a:xfrm>
            <a:off x="6085500" y="0"/>
            <a:ext cx="30585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2">
  <p:cSld name="TITLE_2_1_1_1_1_1">
    <p:bg>
      <p:bgPr>
        <a:solidFill>
          <a:schemeClr val="dk2"/>
        </a:solidFill>
      </p:bgPr>
    </p:bg>
    <p:spTree>
      <p:nvGrpSpPr>
        <p:cNvPr id="249" name="Shape 249"/>
        <p:cNvGrpSpPr/>
        <p:nvPr/>
      </p:nvGrpSpPr>
      <p:grpSpPr>
        <a:xfrm>
          <a:off x="0" y="0"/>
          <a:ext cx="0" cy="0"/>
          <a:chOff x="0" y="0"/>
          <a:chExt cx="0" cy="0"/>
        </a:xfrm>
      </p:grpSpPr>
      <p:sp>
        <p:nvSpPr>
          <p:cNvPr id="250" name="Google Shape;250;p78"/>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78"/>
          <p:cNvSpPr/>
          <p:nvPr/>
        </p:nvSpPr>
        <p:spPr>
          <a:xfrm>
            <a:off x="4581600" y="0"/>
            <a:ext cx="4562400" cy="41100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3">
  <p:cSld name="TITLE_2_1">
    <p:bg>
      <p:bgPr>
        <a:solidFill>
          <a:schemeClr val="dk1"/>
        </a:solidFill>
      </p:bgPr>
    </p:bg>
    <p:spTree>
      <p:nvGrpSpPr>
        <p:cNvPr id="252" name="Shape 252"/>
        <p:cNvGrpSpPr/>
        <p:nvPr/>
      </p:nvGrpSpPr>
      <p:grpSpPr>
        <a:xfrm>
          <a:off x="0" y="0"/>
          <a:ext cx="0" cy="0"/>
          <a:chOff x="0" y="0"/>
          <a:chExt cx="0" cy="0"/>
        </a:xfrm>
      </p:grpSpPr>
      <p:sp>
        <p:nvSpPr>
          <p:cNvPr id="253" name="Google Shape;253;p79"/>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79"/>
          <p:cNvSpPr/>
          <p:nvPr/>
        </p:nvSpPr>
        <p:spPr>
          <a:xfrm>
            <a:off x="0" y="4109975"/>
            <a:ext cx="45816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4">
  <p:cSld name="TITLE_2_1_3_1">
    <p:bg>
      <p:bgPr>
        <a:solidFill>
          <a:schemeClr val="dk1"/>
        </a:solidFill>
      </p:bgPr>
    </p:bg>
    <p:spTree>
      <p:nvGrpSpPr>
        <p:cNvPr id="255" name="Shape 255"/>
        <p:cNvGrpSpPr/>
        <p:nvPr/>
      </p:nvGrpSpPr>
      <p:grpSpPr>
        <a:xfrm>
          <a:off x="0" y="0"/>
          <a:ext cx="0" cy="0"/>
          <a:chOff x="0" y="0"/>
          <a:chExt cx="0" cy="0"/>
        </a:xfrm>
      </p:grpSpPr>
      <p:sp>
        <p:nvSpPr>
          <p:cNvPr id="256" name="Google Shape;256;p80"/>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80"/>
          <p:cNvSpPr/>
          <p:nvPr/>
        </p:nvSpPr>
        <p:spPr>
          <a:xfrm>
            <a:off x="-1200" y="4109975"/>
            <a:ext cx="3058500" cy="10335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5">
  <p:cSld name="TITLE_2_1_1_1_3_1_1_1_1_3">
    <p:bg>
      <p:bgPr>
        <a:solidFill>
          <a:schemeClr val="dk2"/>
        </a:solidFill>
      </p:bgPr>
    </p:bg>
    <p:spTree>
      <p:nvGrpSpPr>
        <p:cNvPr id="258" name="Shape 258"/>
        <p:cNvGrpSpPr/>
        <p:nvPr/>
      </p:nvGrpSpPr>
      <p:grpSpPr>
        <a:xfrm>
          <a:off x="0" y="0"/>
          <a:ext cx="0" cy="0"/>
          <a:chOff x="0" y="0"/>
          <a:chExt cx="0" cy="0"/>
        </a:xfrm>
      </p:grpSpPr>
      <p:sp>
        <p:nvSpPr>
          <p:cNvPr id="259" name="Google Shape;259;p81"/>
          <p:cNvSpPr/>
          <p:nvPr/>
        </p:nvSpPr>
        <p:spPr>
          <a:xfrm>
            <a:off x="6087900" y="0"/>
            <a:ext cx="3056100" cy="4110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81"/>
          <p:cNvSpPr/>
          <p:nvPr/>
        </p:nvSpPr>
        <p:spPr>
          <a:xfrm>
            <a:off x="0" y="0"/>
            <a:ext cx="60918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6">
  <p:cSld name="TITLE_2_1_1_1_1_1_3">
    <p:bg>
      <p:bgPr>
        <a:solidFill>
          <a:schemeClr val="lt1"/>
        </a:solidFill>
      </p:bgPr>
    </p:bg>
    <p:spTree>
      <p:nvGrpSpPr>
        <p:cNvPr id="261" name="Shape 261"/>
        <p:cNvGrpSpPr/>
        <p:nvPr/>
      </p:nvGrpSpPr>
      <p:grpSpPr>
        <a:xfrm>
          <a:off x="0" y="0"/>
          <a:ext cx="0" cy="0"/>
          <a:chOff x="0" y="0"/>
          <a:chExt cx="0" cy="0"/>
        </a:xfrm>
      </p:grpSpPr>
      <p:sp>
        <p:nvSpPr>
          <p:cNvPr id="262" name="Google Shape;262;p82"/>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82"/>
          <p:cNvSpPr/>
          <p:nvPr/>
        </p:nvSpPr>
        <p:spPr>
          <a:xfrm>
            <a:off x="4581600" y="0"/>
            <a:ext cx="45624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7">
  <p:cSld name="TITLE_2_1_4">
    <p:bg>
      <p:bgPr>
        <a:solidFill>
          <a:schemeClr val="dk1"/>
        </a:solidFill>
      </p:bgPr>
    </p:bg>
    <p:spTree>
      <p:nvGrpSpPr>
        <p:cNvPr id="264" name="Shape 264"/>
        <p:cNvGrpSpPr/>
        <p:nvPr/>
      </p:nvGrpSpPr>
      <p:grpSpPr>
        <a:xfrm>
          <a:off x="0" y="0"/>
          <a:ext cx="0" cy="0"/>
          <a:chOff x="0" y="0"/>
          <a:chExt cx="0" cy="0"/>
        </a:xfrm>
      </p:grpSpPr>
      <p:sp>
        <p:nvSpPr>
          <p:cNvPr id="265" name="Google Shape;265;p83"/>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83"/>
          <p:cNvSpPr/>
          <p:nvPr/>
        </p:nvSpPr>
        <p:spPr>
          <a:xfrm>
            <a:off x="0" y="4109975"/>
            <a:ext cx="45816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Red / Yellow 08">
  <p:cSld name="TITLE_2_1_3_1_1">
    <p:bg>
      <p:bgPr>
        <a:solidFill>
          <a:schemeClr val="dk1"/>
        </a:solidFill>
      </p:bgPr>
    </p:bg>
    <p:spTree>
      <p:nvGrpSpPr>
        <p:cNvPr id="267" name="Shape 267"/>
        <p:cNvGrpSpPr/>
        <p:nvPr/>
      </p:nvGrpSpPr>
      <p:grpSpPr>
        <a:xfrm>
          <a:off x="0" y="0"/>
          <a:ext cx="0" cy="0"/>
          <a:chOff x="0" y="0"/>
          <a:chExt cx="0" cy="0"/>
        </a:xfrm>
      </p:grpSpPr>
      <p:sp>
        <p:nvSpPr>
          <p:cNvPr id="268" name="Google Shape;268;p84"/>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84"/>
          <p:cNvSpPr/>
          <p:nvPr/>
        </p:nvSpPr>
        <p:spPr>
          <a:xfrm>
            <a:off x="-1200" y="4109975"/>
            <a:ext cx="3058500" cy="103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1">
  <p:cSld name="TITLE_2_1_1_1_3_2">
    <p:bg>
      <p:bgPr>
        <a:solidFill>
          <a:schemeClr val="dk2"/>
        </a:solidFill>
      </p:bgPr>
    </p:bg>
    <p:spTree>
      <p:nvGrpSpPr>
        <p:cNvPr id="270" name="Shape 270"/>
        <p:cNvGrpSpPr/>
        <p:nvPr/>
      </p:nvGrpSpPr>
      <p:grpSpPr>
        <a:xfrm>
          <a:off x="0" y="0"/>
          <a:ext cx="0" cy="0"/>
          <a:chOff x="0" y="0"/>
          <a:chExt cx="0" cy="0"/>
        </a:xfrm>
      </p:grpSpPr>
      <p:sp>
        <p:nvSpPr>
          <p:cNvPr id="271" name="Google Shape;271;p85"/>
          <p:cNvSpPr/>
          <p:nvPr/>
        </p:nvSpPr>
        <p:spPr>
          <a:xfrm>
            <a:off x="0" y="0"/>
            <a:ext cx="60879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2">
  <p:cSld name="TITLE_2_1_1_1_3">
    <p:bg>
      <p:bgPr>
        <a:solidFill>
          <a:schemeClr val="dk2"/>
        </a:solidFill>
      </p:bgPr>
    </p:bg>
    <p:spTree>
      <p:nvGrpSpPr>
        <p:cNvPr id="272" name="Shape 272"/>
        <p:cNvGrpSpPr/>
        <p:nvPr/>
      </p:nvGrpSpPr>
      <p:grpSpPr>
        <a:xfrm>
          <a:off x="0" y="0"/>
          <a:ext cx="0" cy="0"/>
          <a:chOff x="0" y="0"/>
          <a:chExt cx="0" cy="0"/>
        </a:xfrm>
      </p:grpSpPr>
      <p:sp>
        <p:nvSpPr>
          <p:cNvPr id="273" name="Google Shape;273;p86"/>
          <p:cNvSpPr/>
          <p:nvPr/>
        </p:nvSpPr>
        <p:spPr>
          <a:xfrm>
            <a:off x="0" y="0"/>
            <a:ext cx="45816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3">
  <p:cSld name="TITLE_2_1_1_1_3_1">
    <p:bg>
      <p:bgPr>
        <a:solidFill>
          <a:schemeClr val="dk2"/>
        </a:solidFill>
      </p:bgPr>
    </p:bg>
    <p:spTree>
      <p:nvGrpSpPr>
        <p:cNvPr id="274" name="Shape 274"/>
        <p:cNvGrpSpPr/>
        <p:nvPr/>
      </p:nvGrpSpPr>
      <p:grpSpPr>
        <a:xfrm>
          <a:off x="0" y="0"/>
          <a:ext cx="0" cy="0"/>
          <a:chOff x="0" y="0"/>
          <a:chExt cx="0" cy="0"/>
        </a:xfrm>
      </p:grpSpPr>
      <p:sp>
        <p:nvSpPr>
          <p:cNvPr id="275" name="Google Shape;275;p87"/>
          <p:cNvSpPr/>
          <p:nvPr/>
        </p:nvSpPr>
        <p:spPr>
          <a:xfrm>
            <a:off x="0" y="0"/>
            <a:ext cx="30561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4">
  <p:cSld name="TITLE_2_2_1_1_1">
    <p:bg>
      <p:bgPr>
        <a:solidFill>
          <a:schemeClr val="dk1"/>
        </a:solidFill>
      </p:bgPr>
    </p:bg>
    <p:spTree>
      <p:nvGrpSpPr>
        <p:cNvPr id="276" name="Shape 276"/>
        <p:cNvGrpSpPr/>
        <p:nvPr/>
      </p:nvGrpSpPr>
      <p:grpSpPr>
        <a:xfrm>
          <a:off x="0" y="0"/>
          <a:ext cx="0" cy="0"/>
          <a:chOff x="0" y="0"/>
          <a:chExt cx="0" cy="0"/>
        </a:xfrm>
      </p:grpSpPr>
      <p:sp>
        <p:nvSpPr>
          <p:cNvPr id="277" name="Google Shape;277;p88"/>
          <p:cNvSpPr/>
          <p:nvPr/>
        </p:nvSpPr>
        <p:spPr>
          <a:xfrm>
            <a:off x="0" y="0"/>
            <a:ext cx="60879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5">
  <p:cSld name="TITLE_2_1_2">
    <p:bg>
      <p:bgPr>
        <a:solidFill>
          <a:schemeClr val="dk1"/>
        </a:solidFill>
      </p:bgPr>
    </p:bg>
    <p:spTree>
      <p:nvGrpSpPr>
        <p:cNvPr id="278" name="Shape 278"/>
        <p:cNvGrpSpPr/>
        <p:nvPr/>
      </p:nvGrpSpPr>
      <p:grpSpPr>
        <a:xfrm>
          <a:off x="0" y="0"/>
          <a:ext cx="0" cy="0"/>
          <a:chOff x="0" y="0"/>
          <a:chExt cx="0" cy="0"/>
        </a:xfrm>
      </p:grpSpPr>
      <p:sp>
        <p:nvSpPr>
          <p:cNvPr id="279" name="Google Shape;279;p89"/>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Yellow 06">
  <p:cSld name="TITLE_2_1_2_1">
    <p:bg>
      <p:bgPr>
        <a:solidFill>
          <a:schemeClr val="dk1"/>
        </a:solidFill>
      </p:bgPr>
    </p:bg>
    <p:spTree>
      <p:nvGrpSpPr>
        <p:cNvPr id="280" name="Shape 280"/>
        <p:cNvGrpSpPr/>
        <p:nvPr/>
      </p:nvGrpSpPr>
      <p:grpSpPr>
        <a:xfrm>
          <a:off x="0" y="0"/>
          <a:ext cx="0" cy="0"/>
          <a:chOff x="0" y="0"/>
          <a:chExt cx="0" cy="0"/>
        </a:xfrm>
      </p:grpSpPr>
      <p:sp>
        <p:nvSpPr>
          <p:cNvPr id="281" name="Google Shape;281;p90"/>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1">
  <p:cSld name="TITLE_2_2_1_2">
    <p:bg>
      <p:bgPr>
        <a:solidFill>
          <a:schemeClr val="dk2"/>
        </a:solidFill>
      </p:bgPr>
    </p:bg>
    <p:spTree>
      <p:nvGrpSpPr>
        <p:cNvPr id="282" name="Shape 282"/>
        <p:cNvGrpSpPr/>
        <p:nvPr/>
      </p:nvGrpSpPr>
      <p:grpSpPr>
        <a:xfrm>
          <a:off x="0" y="0"/>
          <a:ext cx="0" cy="0"/>
          <a:chOff x="0" y="0"/>
          <a:chExt cx="0" cy="0"/>
        </a:xfrm>
      </p:grpSpPr>
      <p:sp>
        <p:nvSpPr>
          <p:cNvPr id="283" name="Google Shape;283;p91"/>
          <p:cNvSpPr/>
          <p:nvPr/>
        </p:nvSpPr>
        <p:spPr>
          <a:xfrm>
            <a:off x="0" y="0"/>
            <a:ext cx="60879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2">
  <p:cSld name="TITLE_2_1_1">
    <p:bg>
      <p:bgPr>
        <a:solidFill>
          <a:schemeClr val="dk2"/>
        </a:solidFill>
      </p:bgPr>
    </p:bg>
    <p:spTree>
      <p:nvGrpSpPr>
        <p:cNvPr id="284" name="Shape 284"/>
        <p:cNvGrpSpPr/>
        <p:nvPr/>
      </p:nvGrpSpPr>
      <p:grpSpPr>
        <a:xfrm>
          <a:off x="0" y="0"/>
          <a:ext cx="0" cy="0"/>
          <a:chOff x="0" y="0"/>
          <a:chExt cx="0" cy="0"/>
        </a:xfrm>
      </p:grpSpPr>
      <p:sp>
        <p:nvSpPr>
          <p:cNvPr id="285" name="Google Shape;285;p92"/>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3">
  <p:cSld name="TITLE_2_1_1_1">
    <p:bg>
      <p:bgPr>
        <a:solidFill>
          <a:schemeClr val="dk2"/>
        </a:solidFill>
      </p:bgPr>
    </p:bg>
    <p:spTree>
      <p:nvGrpSpPr>
        <p:cNvPr id="286" name="Shape 286"/>
        <p:cNvGrpSpPr/>
        <p:nvPr/>
      </p:nvGrpSpPr>
      <p:grpSpPr>
        <a:xfrm>
          <a:off x="0" y="0"/>
          <a:ext cx="0" cy="0"/>
          <a:chOff x="0" y="0"/>
          <a:chExt cx="0" cy="0"/>
        </a:xfrm>
      </p:grpSpPr>
      <p:sp>
        <p:nvSpPr>
          <p:cNvPr id="287" name="Google Shape;287;p93"/>
          <p:cNvSpPr/>
          <p:nvPr/>
        </p:nvSpPr>
        <p:spPr>
          <a:xfrm>
            <a:off x="0" y="0"/>
            <a:ext cx="30561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4">
  <p:cSld name="TITLE_2_2_1_1">
    <p:bg>
      <p:bgPr>
        <a:solidFill>
          <a:schemeClr val="lt1"/>
        </a:solidFill>
      </p:bgPr>
    </p:bg>
    <p:spTree>
      <p:nvGrpSpPr>
        <p:cNvPr id="288" name="Shape 288"/>
        <p:cNvGrpSpPr/>
        <p:nvPr/>
      </p:nvGrpSpPr>
      <p:grpSpPr>
        <a:xfrm>
          <a:off x="0" y="0"/>
          <a:ext cx="0" cy="0"/>
          <a:chOff x="0" y="0"/>
          <a:chExt cx="0" cy="0"/>
        </a:xfrm>
      </p:grpSpPr>
      <p:sp>
        <p:nvSpPr>
          <p:cNvPr id="289" name="Google Shape;289;p94"/>
          <p:cNvSpPr/>
          <p:nvPr/>
        </p:nvSpPr>
        <p:spPr>
          <a:xfrm>
            <a:off x="0" y="0"/>
            <a:ext cx="60879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5">
  <p:cSld name="TITLE_2_1_1_1_2">
    <p:bg>
      <p:bgPr>
        <a:solidFill>
          <a:schemeClr val="lt1"/>
        </a:solidFill>
      </p:bgPr>
    </p:bg>
    <p:spTree>
      <p:nvGrpSpPr>
        <p:cNvPr id="290" name="Shape 290"/>
        <p:cNvGrpSpPr/>
        <p:nvPr/>
      </p:nvGrpSpPr>
      <p:grpSpPr>
        <a:xfrm>
          <a:off x="0" y="0"/>
          <a:ext cx="0" cy="0"/>
          <a:chOff x="0" y="0"/>
          <a:chExt cx="0" cy="0"/>
        </a:xfrm>
      </p:grpSpPr>
      <p:sp>
        <p:nvSpPr>
          <p:cNvPr id="291" name="Google Shape;291;p95"/>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06">
  <p:cSld name="TITLE_2_1_1_1_2_1">
    <p:bg>
      <p:bgPr>
        <a:solidFill>
          <a:schemeClr val="lt1"/>
        </a:solidFill>
      </p:bgPr>
    </p:bg>
    <p:spTree>
      <p:nvGrpSpPr>
        <p:cNvPr id="292" name="Shape 292"/>
        <p:cNvGrpSpPr/>
        <p:nvPr/>
      </p:nvGrpSpPr>
      <p:grpSpPr>
        <a:xfrm>
          <a:off x="0" y="0"/>
          <a:ext cx="0" cy="0"/>
          <a:chOff x="0" y="0"/>
          <a:chExt cx="0" cy="0"/>
        </a:xfrm>
      </p:grpSpPr>
      <p:sp>
        <p:nvSpPr>
          <p:cNvPr id="293" name="Google Shape;293;p96"/>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1">
  <p:cSld name="TITLE_2_2_1_2_1">
    <p:bg>
      <p:bgPr>
        <a:solidFill>
          <a:schemeClr val="dk1"/>
        </a:solidFill>
      </p:bgPr>
    </p:bg>
    <p:spTree>
      <p:nvGrpSpPr>
        <p:cNvPr id="294" name="Shape 294"/>
        <p:cNvGrpSpPr/>
        <p:nvPr/>
      </p:nvGrpSpPr>
      <p:grpSpPr>
        <a:xfrm>
          <a:off x="0" y="0"/>
          <a:ext cx="0" cy="0"/>
          <a:chOff x="0" y="0"/>
          <a:chExt cx="0" cy="0"/>
        </a:xfrm>
      </p:grpSpPr>
      <p:sp>
        <p:nvSpPr>
          <p:cNvPr id="295" name="Google Shape;295;p97"/>
          <p:cNvSpPr/>
          <p:nvPr/>
        </p:nvSpPr>
        <p:spPr>
          <a:xfrm>
            <a:off x="6087900" y="0"/>
            <a:ext cx="3056100" cy="4110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97"/>
          <p:cNvSpPr/>
          <p:nvPr/>
        </p:nvSpPr>
        <p:spPr>
          <a:xfrm>
            <a:off x="0" y="-25"/>
            <a:ext cx="6087900" cy="514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2">
  <p:cSld name="TITLE_2_1_1_2_1">
    <p:bg>
      <p:bgPr>
        <a:solidFill>
          <a:schemeClr val="dk1"/>
        </a:solidFill>
      </p:bgPr>
    </p:bg>
    <p:spTree>
      <p:nvGrpSpPr>
        <p:cNvPr id="297" name="Shape 297"/>
        <p:cNvGrpSpPr/>
        <p:nvPr/>
      </p:nvGrpSpPr>
      <p:grpSpPr>
        <a:xfrm>
          <a:off x="0" y="0"/>
          <a:ext cx="0" cy="0"/>
          <a:chOff x="0" y="0"/>
          <a:chExt cx="0" cy="0"/>
        </a:xfrm>
      </p:grpSpPr>
      <p:sp>
        <p:nvSpPr>
          <p:cNvPr id="298" name="Google Shape;298;p98"/>
          <p:cNvSpPr/>
          <p:nvPr/>
        </p:nvSpPr>
        <p:spPr>
          <a:xfrm>
            <a:off x="0" y="0"/>
            <a:ext cx="45816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98"/>
          <p:cNvSpPr/>
          <p:nvPr/>
        </p:nvSpPr>
        <p:spPr>
          <a:xfrm>
            <a:off x="4581600" y="0"/>
            <a:ext cx="4562700" cy="4110000"/>
          </a:xfrm>
          <a:prstGeom prst="rect">
            <a:avLst/>
          </a:prstGeom>
          <a:solidFill>
            <a:schemeClr val="dk2"/>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3">
  <p:cSld name="TITLE_2_1_1_1_2_2">
    <p:bg>
      <p:bgPr>
        <a:solidFill>
          <a:schemeClr val="lt1"/>
        </a:solidFill>
      </p:bgPr>
    </p:bg>
    <p:spTree>
      <p:nvGrpSpPr>
        <p:cNvPr id="300" name="Shape 300"/>
        <p:cNvGrpSpPr/>
        <p:nvPr/>
      </p:nvGrpSpPr>
      <p:grpSpPr>
        <a:xfrm>
          <a:off x="0" y="0"/>
          <a:ext cx="0" cy="0"/>
          <a:chOff x="0" y="0"/>
          <a:chExt cx="0" cy="0"/>
        </a:xfrm>
      </p:grpSpPr>
      <p:sp>
        <p:nvSpPr>
          <p:cNvPr id="301" name="Google Shape;301;p99"/>
          <p:cNvSpPr/>
          <p:nvPr/>
        </p:nvSpPr>
        <p:spPr>
          <a:xfrm>
            <a:off x="0" y="0"/>
            <a:ext cx="45816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99"/>
          <p:cNvSpPr/>
          <p:nvPr/>
        </p:nvSpPr>
        <p:spPr>
          <a:xfrm>
            <a:off x="0" y="4109975"/>
            <a:ext cx="45816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  Red / Yellow / Blue 04">
  <p:cSld name="TITLE_2_1_1_1_2_1_1">
    <p:bg>
      <p:bgPr>
        <a:solidFill>
          <a:schemeClr val="lt1"/>
        </a:solidFill>
      </p:bgPr>
    </p:bg>
    <p:spTree>
      <p:nvGrpSpPr>
        <p:cNvPr id="303" name="Shape 303"/>
        <p:cNvGrpSpPr/>
        <p:nvPr/>
      </p:nvGrpSpPr>
      <p:grpSpPr>
        <a:xfrm>
          <a:off x="0" y="0"/>
          <a:ext cx="0" cy="0"/>
          <a:chOff x="0" y="0"/>
          <a:chExt cx="0" cy="0"/>
        </a:xfrm>
      </p:grpSpPr>
      <p:sp>
        <p:nvSpPr>
          <p:cNvPr id="304" name="Google Shape;304;p100"/>
          <p:cNvSpPr/>
          <p:nvPr/>
        </p:nvSpPr>
        <p:spPr>
          <a:xfrm>
            <a:off x="0" y="0"/>
            <a:ext cx="30561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100"/>
          <p:cNvSpPr/>
          <p:nvPr/>
        </p:nvSpPr>
        <p:spPr>
          <a:xfrm>
            <a:off x="-1200" y="4109975"/>
            <a:ext cx="3058500" cy="1033500"/>
          </a:xfrm>
          <a:prstGeom prst="rect">
            <a:avLst/>
          </a:prstGeom>
          <a:solidFill>
            <a:schemeClr val="dk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 Yellow / Blue 05">
  <p:cSld name="TITLE_2_2_1_2_1_1">
    <p:bg>
      <p:bgPr>
        <a:solidFill>
          <a:schemeClr val="dk2"/>
        </a:solidFill>
      </p:bgPr>
    </p:bg>
    <p:spTree>
      <p:nvGrpSpPr>
        <p:cNvPr id="306" name="Shape 306"/>
        <p:cNvGrpSpPr/>
        <p:nvPr/>
      </p:nvGrpSpPr>
      <p:grpSpPr>
        <a:xfrm>
          <a:off x="0" y="0"/>
          <a:ext cx="0" cy="0"/>
          <a:chOff x="0" y="0"/>
          <a:chExt cx="0" cy="0"/>
        </a:xfrm>
      </p:grpSpPr>
      <p:sp>
        <p:nvSpPr>
          <p:cNvPr id="307" name="Google Shape;307;p101"/>
          <p:cNvSpPr/>
          <p:nvPr/>
        </p:nvSpPr>
        <p:spPr>
          <a:xfrm>
            <a:off x="6087900" y="0"/>
            <a:ext cx="3056100" cy="4110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01"/>
          <p:cNvSpPr/>
          <p:nvPr/>
        </p:nvSpPr>
        <p:spPr>
          <a:xfrm>
            <a:off x="0" y="-25"/>
            <a:ext cx="6087900" cy="5143500"/>
          </a:xfrm>
          <a:prstGeom prst="rect">
            <a:avLst/>
          </a:prstGeom>
          <a:solidFill>
            <a:schemeClr val="lt1"/>
          </a:solidFill>
          <a:ln>
            <a:noFill/>
          </a:ln>
        </p:spPr>
        <p:txBody>
          <a:bodyPr anchorCtr="0" anchor="ctr" bIns="45725" lIns="45725" spcFirstLastPara="1" rIns="45725" wrap="square" tIns="457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40" Type="http://schemas.openxmlformats.org/officeDocument/2006/relationships/slideLayout" Target="../slideLayouts/slideLayout50.xml"/><Relationship Id="rId42" Type="http://schemas.openxmlformats.org/officeDocument/2006/relationships/slideLayout" Target="../slideLayouts/slideLayout52.xml"/><Relationship Id="rId41" Type="http://schemas.openxmlformats.org/officeDocument/2006/relationships/slideLayout" Target="../slideLayouts/slideLayout51.xml"/><Relationship Id="rId44" Type="http://schemas.openxmlformats.org/officeDocument/2006/relationships/slideLayout" Target="../slideLayouts/slideLayout54.xml"/><Relationship Id="rId43" Type="http://schemas.openxmlformats.org/officeDocument/2006/relationships/slideLayout" Target="../slideLayouts/slideLayout53.xml"/><Relationship Id="rId46" Type="http://schemas.openxmlformats.org/officeDocument/2006/relationships/slideLayout" Target="../slideLayouts/slideLayout56.xml"/><Relationship Id="rId45" Type="http://schemas.openxmlformats.org/officeDocument/2006/relationships/slideLayout" Target="../slideLayouts/slideLayout55.xml"/><Relationship Id="rId48" Type="http://schemas.openxmlformats.org/officeDocument/2006/relationships/slideLayout" Target="../slideLayouts/slideLayout58.xml"/><Relationship Id="rId47" Type="http://schemas.openxmlformats.org/officeDocument/2006/relationships/slideLayout" Target="../slideLayouts/slideLayout57.xml"/><Relationship Id="rId49" Type="http://schemas.openxmlformats.org/officeDocument/2006/relationships/slideLayout" Target="../slideLayouts/slideLayout59.xml"/><Relationship Id="rId101" Type="http://schemas.openxmlformats.org/officeDocument/2006/relationships/theme" Target="../theme/theme3.xml"/><Relationship Id="rId100" Type="http://schemas.openxmlformats.org/officeDocument/2006/relationships/slideLayout" Target="../slideLayouts/slideLayout110.xml"/><Relationship Id="rId31" Type="http://schemas.openxmlformats.org/officeDocument/2006/relationships/slideLayout" Target="../slideLayouts/slideLayout41.xml"/><Relationship Id="rId30" Type="http://schemas.openxmlformats.org/officeDocument/2006/relationships/slideLayout" Target="../slideLayouts/slideLayout40.xml"/><Relationship Id="rId33" Type="http://schemas.openxmlformats.org/officeDocument/2006/relationships/slideLayout" Target="../slideLayouts/slideLayout43.xml"/><Relationship Id="rId32" Type="http://schemas.openxmlformats.org/officeDocument/2006/relationships/slideLayout" Target="../slideLayouts/slideLayout42.xml"/><Relationship Id="rId35" Type="http://schemas.openxmlformats.org/officeDocument/2006/relationships/slideLayout" Target="../slideLayouts/slideLayout45.xml"/><Relationship Id="rId34" Type="http://schemas.openxmlformats.org/officeDocument/2006/relationships/slideLayout" Target="../slideLayouts/slideLayout44.xml"/><Relationship Id="rId37" Type="http://schemas.openxmlformats.org/officeDocument/2006/relationships/slideLayout" Target="../slideLayouts/slideLayout47.xml"/><Relationship Id="rId36" Type="http://schemas.openxmlformats.org/officeDocument/2006/relationships/slideLayout" Target="../slideLayouts/slideLayout46.xml"/><Relationship Id="rId39" Type="http://schemas.openxmlformats.org/officeDocument/2006/relationships/slideLayout" Target="../slideLayouts/slideLayout49.xml"/><Relationship Id="rId38" Type="http://schemas.openxmlformats.org/officeDocument/2006/relationships/slideLayout" Target="../slideLayouts/slideLayout48.xml"/><Relationship Id="rId20" Type="http://schemas.openxmlformats.org/officeDocument/2006/relationships/slideLayout" Target="../slideLayouts/slideLayout30.xml"/><Relationship Id="rId22" Type="http://schemas.openxmlformats.org/officeDocument/2006/relationships/slideLayout" Target="../slideLayouts/slideLayout32.xml"/><Relationship Id="rId21" Type="http://schemas.openxmlformats.org/officeDocument/2006/relationships/slideLayout" Target="../slideLayouts/slideLayout31.xml"/><Relationship Id="rId24" Type="http://schemas.openxmlformats.org/officeDocument/2006/relationships/slideLayout" Target="../slideLayouts/slideLayout34.xml"/><Relationship Id="rId23" Type="http://schemas.openxmlformats.org/officeDocument/2006/relationships/slideLayout" Target="../slideLayouts/slideLayout33.xml"/><Relationship Id="rId26" Type="http://schemas.openxmlformats.org/officeDocument/2006/relationships/slideLayout" Target="../slideLayouts/slideLayout36.xml"/><Relationship Id="rId25" Type="http://schemas.openxmlformats.org/officeDocument/2006/relationships/slideLayout" Target="../slideLayouts/slideLayout35.xml"/><Relationship Id="rId28" Type="http://schemas.openxmlformats.org/officeDocument/2006/relationships/slideLayout" Target="../slideLayouts/slideLayout38.xml"/><Relationship Id="rId27" Type="http://schemas.openxmlformats.org/officeDocument/2006/relationships/slideLayout" Target="../slideLayouts/slideLayout37.xml"/><Relationship Id="rId29" Type="http://schemas.openxmlformats.org/officeDocument/2006/relationships/slideLayout" Target="../slideLayouts/slideLayout39.xml"/><Relationship Id="rId95" Type="http://schemas.openxmlformats.org/officeDocument/2006/relationships/slideLayout" Target="../slideLayouts/slideLayout105.xml"/><Relationship Id="rId94" Type="http://schemas.openxmlformats.org/officeDocument/2006/relationships/slideLayout" Target="../slideLayouts/slideLayout104.xml"/><Relationship Id="rId97" Type="http://schemas.openxmlformats.org/officeDocument/2006/relationships/slideLayout" Target="../slideLayouts/slideLayout107.xml"/><Relationship Id="rId96" Type="http://schemas.openxmlformats.org/officeDocument/2006/relationships/slideLayout" Target="../slideLayouts/slideLayout106.xml"/><Relationship Id="rId11" Type="http://schemas.openxmlformats.org/officeDocument/2006/relationships/slideLayout" Target="../slideLayouts/slideLayout21.xml"/><Relationship Id="rId99" Type="http://schemas.openxmlformats.org/officeDocument/2006/relationships/slideLayout" Target="../slideLayouts/slideLayout109.xml"/><Relationship Id="rId10" Type="http://schemas.openxmlformats.org/officeDocument/2006/relationships/slideLayout" Target="../slideLayouts/slideLayout20.xml"/><Relationship Id="rId98" Type="http://schemas.openxmlformats.org/officeDocument/2006/relationships/slideLayout" Target="../slideLayouts/slideLayout108.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91" Type="http://schemas.openxmlformats.org/officeDocument/2006/relationships/slideLayout" Target="../slideLayouts/slideLayout101.xml"/><Relationship Id="rId90" Type="http://schemas.openxmlformats.org/officeDocument/2006/relationships/slideLayout" Target="../slideLayouts/slideLayout100.xml"/><Relationship Id="rId93" Type="http://schemas.openxmlformats.org/officeDocument/2006/relationships/slideLayout" Target="../slideLayouts/slideLayout103.xml"/><Relationship Id="rId92" Type="http://schemas.openxmlformats.org/officeDocument/2006/relationships/slideLayout" Target="../slideLayouts/slideLayout102.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9" Type="http://schemas.openxmlformats.org/officeDocument/2006/relationships/slideLayout" Target="../slideLayouts/slideLayout29.xml"/><Relationship Id="rId18" Type="http://schemas.openxmlformats.org/officeDocument/2006/relationships/slideLayout" Target="../slideLayouts/slideLayout28.xml"/><Relationship Id="rId84" Type="http://schemas.openxmlformats.org/officeDocument/2006/relationships/slideLayout" Target="../slideLayouts/slideLayout94.xml"/><Relationship Id="rId83" Type="http://schemas.openxmlformats.org/officeDocument/2006/relationships/slideLayout" Target="../slideLayouts/slideLayout93.xml"/><Relationship Id="rId86" Type="http://schemas.openxmlformats.org/officeDocument/2006/relationships/slideLayout" Target="../slideLayouts/slideLayout96.xml"/><Relationship Id="rId85" Type="http://schemas.openxmlformats.org/officeDocument/2006/relationships/slideLayout" Target="../slideLayouts/slideLayout95.xml"/><Relationship Id="rId88" Type="http://schemas.openxmlformats.org/officeDocument/2006/relationships/slideLayout" Target="../slideLayouts/slideLayout98.xml"/><Relationship Id="rId87" Type="http://schemas.openxmlformats.org/officeDocument/2006/relationships/slideLayout" Target="../slideLayouts/slideLayout97.xml"/><Relationship Id="rId89" Type="http://schemas.openxmlformats.org/officeDocument/2006/relationships/slideLayout" Target="../slideLayouts/slideLayout99.xml"/><Relationship Id="rId80" Type="http://schemas.openxmlformats.org/officeDocument/2006/relationships/slideLayout" Target="../slideLayouts/slideLayout90.xml"/><Relationship Id="rId82" Type="http://schemas.openxmlformats.org/officeDocument/2006/relationships/slideLayout" Target="../slideLayouts/slideLayout92.xml"/><Relationship Id="rId81" Type="http://schemas.openxmlformats.org/officeDocument/2006/relationships/slideLayout" Target="../slideLayouts/slideLayout91.xml"/><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73" Type="http://schemas.openxmlformats.org/officeDocument/2006/relationships/slideLayout" Target="../slideLayouts/slideLayout83.xml"/><Relationship Id="rId72" Type="http://schemas.openxmlformats.org/officeDocument/2006/relationships/slideLayout" Target="../slideLayouts/slideLayout82.xml"/><Relationship Id="rId75" Type="http://schemas.openxmlformats.org/officeDocument/2006/relationships/slideLayout" Target="../slideLayouts/slideLayout85.xml"/><Relationship Id="rId74" Type="http://schemas.openxmlformats.org/officeDocument/2006/relationships/slideLayout" Target="../slideLayouts/slideLayout84.xml"/><Relationship Id="rId77" Type="http://schemas.openxmlformats.org/officeDocument/2006/relationships/slideLayout" Target="../slideLayouts/slideLayout87.xml"/><Relationship Id="rId76" Type="http://schemas.openxmlformats.org/officeDocument/2006/relationships/slideLayout" Target="../slideLayouts/slideLayout86.xml"/><Relationship Id="rId79" Type="http://schemas.openxmlformats.org/officeDocument/2006/relationships/slideLayout" Target="../slideLayouts/slideLayout89.xml"/><Relationship Id="rId78" Type="http://schemas.openxmlformats.org/officeDocument/2006/relationships/slideLayout" Target="../slideLayouts/slideLayout88.xml"/><Relationship Id="rId71" Type="http://schemas.openxmlformats.org/officeDocument/2006/relationships/slideLayout" Target="../slideLayouts/slideLayout81.xml"/><Relationship Id="rId70" Type="http://schemas.openxmlformats.org/officeDocument/2006/relationships/slideLayout" Target="../slideLayouts/slideLayout80.xml"/><Relationship Id="rId62" Type="http://schemas.openxmlformats.org/officeDocument/2006/relationships/slideLayout" Target="../slideLayouts/slideLayout72.xml"/><Relationship Id="rId61" Type="http://schemas.openxmlformats.org/officeDocument/2006/relationships/slideLayout" Target="../slideLayouts/slideLayout71.xml"/><Relationship Id="rId64" Type="http://schemas.openxmlformats.org/officeDocument/2006/relationships/slideLayout" Target="../slideLayouts/slideLayout74.xml"/><Relationship Id="rId63" Type="http://schemas.openxmlformats.org/officeDocument/2006/relationships/slideLayout" Target="../slideLayouts/slideLayout73.xml"/><Relationship Id="rId66" Type="http://schemas.openxmlformats.org/officeDocument/2006/relationships/slideLayout" Target="../slideLayouts/slideLayout76.xml"/><Relationship Id="rId65" Type="http://schemas.openxmlformats.org/officeDocument/2006/relationships/slideLayout" Target="../slideLayouts/slideLayout75.xml"/><Relationship Id="rId68" Type="http://schemas.openxmlformats.org/officeDocument/2006/relationships/slideLayout" Target="../slideLayouts/slideLayout78.xml"/><Relationship Id="rId67" Type="http://schemas.openxmlformats.org/officeDocument/2006/relationships/slideLayout" Target="../slideLayouts/slideLayout77.xml"/><Relationship Id="rId60" Type="http://schemas.openxmlformats.org/officeDocument/2006/relationships/slideLayout" Target="../slideLayouts/slideLayout70.xml"/><Relationship Id="rId69" Type="http://schemas.openxmlformats.org/officeDocument/2006/relationships/slideLayout" Target="../slideLayouts/slideLayout79.xml"/><Relationship Id="rId51" Type="http://schemas.openxmlformats.org/officeDocument/2006/relationships/slideLayout" Target="../slideLayouts/slideLayout61.xml"/><Relationship Id="rId50" Type="http://schemas.openxmlformats.org/officeDocument/2006/relationships/slideLayout" Target="../slideLayouts/slideLayout60.xml"/><Relationship Id="rId53" Type="http://schemas.openxmlformats.org/officeDocument/2006/relationships/slideLayout" Target="../slideLayouts/slideLayout63.xml"/><Relationship Id="rId52" Type="http://schemas.openxmlformats.org/officeDocument/2006/relationships/slideLayout" Target="../slideLayouts/slideLayout62.xml"/><Relationship Id="rId55" Type="http://schemas.openxmlformats.org/officeDocument/2006/relationships/slideLayout" Target="../slideLayouts/slideLayout65.xml"/><Relationship Id="rId54" Type="http://schemas.openxmlformats.org/officeDocument/2006/relationships/slideLayout" Target="../slideLayouts/slideLayout64.xml"/><Relationship Id="rId57" Type="http://schemas.openxmlformats.org/officeDocument/2006/relationships/slideLayout" Target="../slideLayouts/slideLayout67.xml"/><Relationship Id="rId56" Type="http://schemas.openxmlformats.org/officeDocument/2006/relationships/slideLayout" Target="../slideLayouts/slideLayout66.xml"/><Relationship Id="rId59" Type="http://schemas.openxmlformats.org/officeDocument/2006/relationships/slideLayout" Target="../slideLayouts/slideLayout69.xml"/><Relationship Id="rId58"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FFFFF"/>
        </a:solidFill>
      </p:bgPr>
    </p:bg>
    <p:spTree>
      <p:nvGrpSpPr>
        <p:cNvPr id="50" name="Shape 50"/>
        <p:cNvGrpSpPr/>
        <p:nvPr/>
      </p:nvGrpSpPr>
      <p:grpSpPr>
        <a:xfrm>
          <a:off x="0" y="0"/>
          <a:ext cx="0" cy="0"/>
          <a:chOff x="0" y="0"/>
          <a:chExt cx="0" cy="0"/>
        </a:xfrm>
      </p:grpSpPr>
      <p:sp>
        <p:nvSpPr>
          <p:cNvPr id="51" name="Google Shape;51;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SzPts val="1800"/>
              <a:buFont typeface="Source Sans Pro"/>
              <a:buChar char="●"/>
              <a:defRPr sz="1800">
                <a:latin typeface="Source Sans Pro"/>
                <a:ea typeface="Source Sans Pro"/>
                <a:cs typeface="Source Sans Pro"/>
                <a:sym typeface="Source Sans Pro"/>
              </a:defRPr>
            </a:lvl1pPr>
            <a:lvl2pPr indent="-317500" lvl="1" marL="9144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2pPr>
            <a:lvl3pPr indent="-317500" lvl="2" marL="13716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3pPr>
            <a:lvl4pPr indent="-317500" lvl="3" marL="18288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4pPr>
            <a:lvl5pPr indent="-317500" lvl="4" marL="22860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5pPr>
            <a:lvl6pPr indent="-317500" lvl="5" marL="27432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6pPr>
            <a:lvl7pPr indent="-317500" lvl="6" marL="32004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7pPr>
            <a:lvl8pPr indent="-317500" lvl="7" marL="3657600" rtl="0">
              <a:lnSpc>
                <a:spcPct val="115000"/>
              </a:lnSpc>
              <a:spcBef>
                <a:spcPts val="1600"/>
              </a:spcBef>
              <a:spcAft>
                <a:spcPts val="0"/>
              </a:spcAft>
              <a:buSzPts val="1400"/>
              <a:buFont typeface="Source Sans Pro"/>
              <a:buChar char="○"/>
              <a:defRPr>
                <a:latin typeface="Source Sans Pro"/>
                <a:ea typeface="Source Sans Pro"/>
                <a:cs typeface="Source Sans Pro"/>
                <a:sym typeface="Source Sans Pro"/>
              </a:defRPr>
            </a:lvl8pPr>
            <a:lvl9pPr indent="-317500" lvl="8" marL="4114800" rtl="0">
              <a:lnSpc>
                <a:spcPct val="115000"/>
              </a:lnSpc>
              <a:spcBef>
                <a:spcPts val="1600"/>
              </a:spcBef>
              <a:spcAft>
                <a:spcPts val="1600"/>
              </a:spcAft>
              <a:buSzPts val="1400"/>
              <a:buFont typeface="Source Sans Pro"/>
              <a:buChar char="■"/>
              <a:defRPr>
                <a:latin typeface="Source Sans Pro"/>
                <a:ea typeface="Source Sans Pro"/>
                <a:cs typeface="Source Sans Pro"/>
                <a:sym typeface="Source Sans Pro"/>
              </a:defRPr>
            </a:lvl9pPr>
          </a:lstStyle>
          <a:p/>
        </p:txBody>
      </p:sp>
      <p:sp>
        <p:nvSpPr>
          <p:cNvPr id="52" name="Google Shape;52;p13"/>
          <p:cNvSpPr txBox="1"/>
          <p:nvPr>
            <p:ph type="title"/>
          </p:nvPr>
        </p:nvSpPr>
        <p:spPr>
          <a:xfrm>
            <a:off x="311700" y="2926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000"/>
              <a:buFont typeface="Source Sans Pro Black"/>
              <a:buNone/>
              <a:defRPr sz="3000">
                <a:solidFill>
                  <a:schemeClr val="dk1"/>
                </a:solidFill>
                <a:latin typeface="Source Sans Pro Black"/>
                <a:ea typeface="Source Sans Pro Black"/>
                <a:cs typeface="Source Sans Pro Black"/>
                <a:sym typeface="Source Sans Pro Black"/>
              </a:defRPr>
            </a:lvl1pPr>
            <a:lvl2pPr lvl="1" rtl="0">
              <a:spcBef>
                <a:spcPts val="0"/>
              </a:spcBef>
              <a:spcAft>
                <a:spcPts val="0"/>
              </a:spcAft>
              <a:buClr>
                <a:schemeClr val="dk1"/>
              </a:buClr>
              <a:buSzPts val="3000"/>
              <a:buNone/>
              <a:defRPr sz="3000">
                <a:solidFill>
                  <a:schemeClr val="dk1"/>
                </a:solidFill>
              </a:defRPr>
            </a:lvl2pPr>
            <a:lvl3pPr lvl="2" rtl="0">
              <a:spcBef>
                <a:spcPts val="0"/>
              </a:spcBef>
              <a:spcAft>
                <a:spcPts val="0"/>
              </a:spcAft>
              <a:buClr>
                <a:schemeClr val="dk1"/>
              </a:buClr>
              <a:buSzPts val="3000"/>
              <a:buNone/>
              <a:defRPr sz="3000">
                <a:solidFill>
                  <a:schemeClr val="dk1"/>
                </a:solidFill>
              </a:defRPr>
            </a:lvl3pPr>
            <a:lvl4pPr lvl="3" rtl="0">
              <a:spcBef>
                <a:spcPts val="0"/>
              </a:spcBef>
              <a:spcAft>
                <a:spcPts val="0"/>
              </a:spcAft>
              <a:buClr>
                <a:schemeClr val="dk1"/>
              </a:buClr>
              <a:buSzPts val="3000"/>
              <a:buNone/>
              <a:defRPr sz="3000">
                <a:solidFill>
                  <a:schemeClr val="dk1"/>
                </a:solidFill>
              </a:defRPr>
            </a:lvl4pPr>
            <a:lvl5pPr lvl="4" rtl="0">
              <a:spcBef>
                <a:spcPts val="0"/>
              </a:spcBef>
              <a:spcAft>
                <a:spcPts val="0"/>
              </a:spcAft>
              <a:buClr>
                <a:schemeClr val="dk1"/>
              </a:buClr>
              <a:buSzPts val="3000"/>
              <a:buNone/>
              <a:defRPr sz="3000">
                <a:solidFill>
                  <a:schemeClr val="dk1"/>
                </a:solidFill>
              </a:defRPr>
            </a:lvl5pPr>
            <a:lvl6pPr lvl="5" rtl="0">
              <a:spcBef>
                <a:spcPts val="0"/>
              </a:spcBef>
              <a:spcAft>
                <a:spcPts val="0"/>
              </a:spcAft>
              <a:buClr>
                <a:schemeClr val="dk1"/>
              </a:buClr>
              <a:buSzPts val="3000"/>
              <a:buNone/>
              <a:defRPr sz="3000">
                <a:solidFill>
                  <a:schemeClr val="dk1"/>
                </a:solidFill>
              </a:defRPr>
            </a:lvl6pPr>
            <a:lvl7pPr lvl="6" rtl="0">
              <a:spcBef>
                <a:spcPts val="0"/>
              </a:spcBef>
              <a:spcAft>
                <a:spcPts val="0"/>
              </a:spcAft>
              <a:buClr>
                <a:schemeClr val="dk1"/>
              </a:buClr>
              <a:buSzPts val="3000"/>
              <a:buNone/>
              <a:defRPr sz="3000">
                <a:solidFill>
                  <a:schemeClr val="dk1"/>
                </a:solidFill>
              </a:defRPr>
            </a:lvl7pPr>
            <a:lvl8pPr lvl="7" rtl="0">
              <a:spcBef>
                <a:spcPts val="0"/>
              </a:spcBef>
              <a:spcAft>
                <a:spcPts val="0"/>
              </a:spcAft>
              <a:buClr>
                <a:schemeClr val="dk1"/>
              </a:buClr>
              <a:buSzPts val="3000"/>
              <a:buNone/>
              <a:defRPr sz="3000">
                <a:solidFill>
                  <a:schemeClr val="dk1"/>
                </a:solidFill>
              </a:defRPr>
            </a:lvl8pPr>
            <a:lvl9pPr lvl="8" rtl="0">
              <a:spcBef>
                <a:spcPts val="0"/>
              </a:spcBef>
              <a:spcAft>
                <a:spcPts val="0"/>
              </a:spcAft>
              <a:buClr>
                <a:schemeClr val="dk1"/>
              </a:buClr>
              <a:buSzPts val="3000"/>
              <a:buNone/>
              <a:defRPr sz="3000">
                <a:solidFill>
                  <a:schemeClr val="dk1"/>
                </a:solidFill>
              </a:defRPr>
            </a:lvl9pPr>
          </a:lstStyle>
          <a:p/>
        </p:txBody>
      </p:sp>
      <p:pic>
        <p:nvPicPr>
          <p:cNvPr id="53" name="Google Shape;53;p13"/>
          <p:cNvPicPr preferRelativeResize="0"/>
          <p:nvPr/>
        </p:nvPicPr>
        <p:blipFill>
          <a:blip r:embed="rId1">
            <a:alphaModFix/>
          </a:blip>
          <a:stretch>
            <a:fillRect/>
          </a:stretch>
        </p:blipFill>
        <p:spPr>
          <a:xfrm>
            <a:off x="7913625" y="4458843"/>
            <a:ext cx="827200" cy="6907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 id="2147483689" r:id="rId32"/>
    <p:sldLayoutId id="2147483690" r:id="rId33"/>
    <p:sldLayoutId id="2147483691" r:id="rId34"/>
    <p:sldLayoutId id="2147483692" r:id="rId35"/>
    <p:sldLayoutId id="2147483693" r:id="rId36"/>
    <p:sldLayoutId id="2147483694" r:id="rId37"/>
    <p:sldLayoutId id="2147483695" r:id="rId38"/>
    <p:sldLayoutId id="2147483696" r:id="rId39"/>
    <p:sldLayoutId id="2147483697" r:id="rId40"/>
    <p:sldLayoutId id="2147483698" r:id="rId41"/>
    <p:sldLayoutId id="2147483699" r:id="rId42"/>
    <p:sldLayoutId id="2147483700" r:id="rId43"/>
    <p:sldLayoutId id="2147483701" r:id="rId44"/>
    <p:sldLayoutId id="2147483702" r:id="rId45"/>
    <p:sldLayoutId id="2147483703" r:id="rId46"/>
    <p:sldLayoutId id="2147483704" r:id="rId47"/>
    <p:sldLayoutId id="2147483705" r:id="rId48"/>
    <p:sldLayoutId id="2147483706" r:id="rId49"/>
    <p:sldLayoutId id="2147483707" r:id="rId50"/>
    <p:sldLayoutId id="2147483708" r:id="rId51"/>
    <p:sldLayoutId id="2147483709" r:id="rId52"/>
    <p:sldLayoutId id="2147483710" r:id="rId53"/>
    <p:sldLayoutId id="2147483711" r:id="rId54"/>
    <p:sldLayoutId id="2147483712" r:id="rId55"/>
    <p:sldLayoutId id="2147483713" r:id="rId56"/>
    <p:sldLayoutId id="2147483714" r:id="rId57"/>
    <p:sldLayoutId id="2147483715" r:id="rId58"/>
    <p:sldLayoutId id="2147483716" r:id="rId59"/>
    <p:sldLayoutId id="2147483717" r:id="rId60"/>
    <p:sldLayoutId id="2147483718" r:id="rId61"/>
    <p:sldLayoutId id="2147483719" r:id="rId62"/>
    <p:sldLayoutId id="2147483720" r:id="rId63"/>
    <p:sldLayoutId id="2147483721" r:id="rId64"/>
    <p:sldLayoutId id="2147483722" r:id="rId65"/>
    <p:sldLayoutId id="2147483723" r:id="rId66"/>
    <p:sldLayoutId id="2147483724" r:id="rId67"/>
    <p:sldLayoutId id="2147483725" r:id="rId68"/>
    <p:sldLayoutId id="2147483726" r:id="rId69"/>
    <p:sldLayoutId id="2147483727" r:id="rId70"/>
    <p:sldLayoutId id="2147483728" r:id="rId71"/>
    <p:sldLayoutId id="2147483729" r:id="rId72"/>
    <p:sldLayoutId id="2147483730" r:id="rId73"/>
    <p:sldLayoutId id="2147483731" r:id="rId74"/>
    <p:sldLayoutId id="2147483732" r:id="rId75"/>
    <p:sldLayoutId id="2147483733" r:id="rId76"/>
    <p:sldLayoutId id="2147483734" r:id="rId77"/>
    <p:sldLayoutId id="2147483735" r:id="rId78"/>
    <p:sldLayoutId id="2147483736" r:id="rId79"/>
    <p:sldLayoutId id="2147483737" r:id="rId80"/>
    <p:sldLayoutId id="2147483738" r:id="rId81"/>
    <p:sldLayoutId id="2147483739" r:id="rId82"/>
    <p:sldLayoutId id="2147483740" r:id="rId83"/>
    <p:sldLayoutId id="2147483741" r:id="rId84"/>
    <p:sldLayoutId id="2147483742" r:id="rId85"/>
    <p:sldLayoutId id="2147483743" r:id="rId86"/>
    <p:sldLayoutId id="2147483744" r:id="rId87"/>
    <p:sldLayoutId id="2147483745" r:id="rId88"/>
    <p:sldLayoutId id="2147483746" r:id="rId89"/>
    <p:sldLayoutId id="2147483747" r:id="rId90"/>
    <p:sldLayoutId id="2147483748" r:id="rId91"/>
    <p:sldLayoutId id="2147483749" r:id="rId92"/>
    <p:sldLayoutId id="2147483750" r:id="rId93"/>
    <p:sldLayoutId id="2147483751" r:id="rId94"/>
    <p:sldLayoutId id="2147483752" r:id="rId95"/>
    <p:sldLayoutId id="2147483753" r:id="rId96"/>
    <p:sldLayoutId id="2147483754" r:id="rId97"/>
    <p:sldLayoutId id="2147483755" r:id="rId98"/>
    <p:sldLayoutId id="2147483756" r:id="rId99"/>
    <p:sldLayoutId id="2147483757" r:id="rId10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1.xml"/><Relationship Id="rId3" Type="http://schemas.openxmlformats.org/officeDocument/2006/relationships/hyperlink" Target="https://blog.hootsuite.com/how-to-create-audience-persona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4.xml"/><Relationship Id="rId3" Type="http://schemas.openxmlformats.org/officeDocument/2006/relationships/hyperlink" Target="https://blog.hootsuite.com/competitive-analysis-on-social-medi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8.xml"/><Relationship Id="rId3" Type="http://schemas.openxmlformats.org/officeDocument/2006/relationships/hyperlink" Target="https://blog.hootsuite.com/social-media-audit-templat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 Id="rId3" Type="http://schemas.openxmlformats.org/officeDocument/2006/relationships/hyperlink" Target="https://blog.hootsuite.com/how-to-create-a-social-media-marketing-plan/" TargetMode="External"/><Relationship Id="rId4" Type="http://schemas.openxmlformats.org/officeDocument/2006/relationships/hyperlink" Target="https://blog.hootsuite.com/how-to-create-a-social-media-marketing-pla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3.xml"/><Relationship Id="rId3" Type="http://schemas.openxmlformats.org/officeDocument/2006/relationships/hyperlink" Target="https://www.google.com/url?q=https://blog.hootsuite.com/content-idea-cheat-sheet" TargetMode="External"/><Relationship Id="rId4" Type="http://schemas.openxmlformats.org/officeDocument/2006/relationships/hyperlink" Target="https://blog.hootsuite.com/social-media-template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hyperlink" Target="https://blog.hootsuite.com/how-to-create-a-social-media-content-calendar/" TargetMode="External"/><Relationship Id="rId4" Type="http://schemas.openxmlformats.org/officeDocument/2006/relationships/hyperlink" Target="https://blog.hootsuite.com/how-to-create-a-social-media-content-calendar/" TargetMode="External"/><Relationship Id="rId5" Type="http://schemas.openxmlformats.org/officeDocument/2006/relationships/hyperlink" Target="https://blog.hootsuite.com/how-to-create-a-social-media-content-calendar/"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7.xml"/><Relationship Id="rId3" Type="http://schemas.openxmlformats.org/officeDocument/2006/relationships/hyperlink" Target="https://blog.hootsuite.com/social-media-analytic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2.xml"/><Relationship Id="rId3" Type="http://schemas.openxmlformats.org/officeDocument/2006/relationships/hyperlink" Target="https://hootsuite.com/" TargetMode="External"/><Relationship Id="rId4" Type="http://schemas.openxmlformats.org/officeDocument/2006/relationships/hyperlink" Target="https://hootsuite.com/plans/" TargetMode="External"/><Relationship Id="rId5" Type="http://schemas.openxmlformats.org/officeDocument/2006/relationships/hyperlink" Target="https://hootsuite.com/pages/demo-video" TargetMode="External"/><Relationship Id="rId6"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 Id="rId3" Type="http://schemas.openxmlformats.org/officeDocument/2006/relationships/hyperlink" Target="https://blog.hootsuite.com/smart-social-media-goals/" TargetMode="External"/><Relationship Id="rId4" Type="http://schemas.openxmlformats.org/officeDocument/2006/relationships/hyperlink" Target="https://blog.hootsuite.com/measure-social-media-roi-business/" TargetMode="External"/><Relationship Id="rId5" Type="http://schemas.openxmlformats.org/officeDocument/2006/relationships/hyperlink" Target="https://blog.hootsuite.com/social-media-metric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345" name="Shape 345"/>
        <p:cNvGrpSpPr/>
        <p:nvPr/>
      </p:nvGrpSpPr>
      <p:grpSpPr>
        <a:xfrm>
          <a:off x="0" y="0"/>
          <a:ext cx="0" cy="0"/>
          <a:chOff x="0" y="0"/>
          <a:chExt cx="0" cy="0"/>
        </a:xfrm>
      </p:grpSpPr>
      <p:sp>
        <p:nvSpPr>
          <p:cNvPr id="346" name="Google Shape;346;p113"/>
          <p:cNvSpPr txBox="1"/>
          <p:nvPr/>
        </p:nvSpPr>
        <p:spPr>
          <a:xfrm>
            <a:off x="529725" y="3794820"/>
            <a:ext cx="4208700" cy="37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rgbClr val="FFFFFF"/>
                </a:solidFill>
                <a:latin typeface="Source Sans Pro"/>
                <a:ea typeface="Source Sans Pro"/>
                <a:cs typeface="Source Sans Pro"/>
                <a:sym typeface="Source Sans Pro"/>
              </a:rPr>
              <a:t>[Your name]		</a:t>
            </a:r>
            <a:endParaRPr b="1" sz="1500">
              <a:solidFill>
                <a:srgbClr val="FFFFFF"/>
              </a:solidFill>
              <a:latin typeface="Source Sans Pro"/>
              <a:ea typeface="Source Sans Pro"/>
              <a:cs typeface="Source Sans Pro"/>
              <a:sym typeface="Source Sans Pro"/>
            </a:endParaRPr>
          </a:p>
        </p:txBody>
      </p:sp>
      <p:sp>
        <p:nvSpPr>
          <p:cNvPr id="347" name="Google Shape;347;p113"/>
          <p:cNvSpPr txBox="1"/>
          <p:nvPr/>
        </p:nvSpPr>
        <p:spPr>
          <a:xfrm>
            <a:off x="529725" y="4086305"/>
            <a:ext cx="4208700" cy="37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FFFFFF"/>
                </a:solidFill>
                <a:latin typeface="Source Sans Pro"/>
                <a:ea typeface="Source Sans Pro"/>
                <a:cs typeface="Source Sans Pro"/>
                <a:sym typeface="Source Sans Pro"/>
              </a:rPr>
              <a:t>[Your title], [Your team]</a:t>
            </a:r>
            <a:endParaRPr sz="1500">
              <a:solidFill>
                <a:srgbClr val="FFFFFF"/>
              </a:solidFill>
              <a:latin typeface="Source Sans Pro"/>
              <a:ea typeface="Source Sans Pro"/>
              <a:cs typeface="Source Sans Pro"/>
              <a:sym typeface="Source Sans Pro"/>
            </a:endParaRPr>
          </a:p>
        </p:txBody>
      </p:sp>
      <p:sp>
        <p:nvSpPr>
          <p:cNvPr id="348" name="Google Shape;348;p113"/>
          <p:cNvSpPr txBox="1"/>
          <p:nvPr/>
        </p:nvSpPr>
        <p:spPr>
          <a:xfrm>
            <a:off x="529725" y="4377791"/>
            <a:ext cx="4208700" cy="37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rgbClr val="FFFFFF"/>
                </a:solidFill>
                <a:latin typeface="Source Sans Pro"/>
                <a:ea typeface="Source Sans Pro"/>
                <a:cs typeface="Source Sans Pro"/>
                <a:sym typeface="Source Sans Pro"/>
              </a:rPr>
              <a:t>[email address]</a:t>
            </a:r>
            <a:endParaRPr b="1" sz="1500">
              <a:solidFill>
                <a:srgbClr val="FFFFFF"/>
              </a:solidFill>
              <a:latin typeface="Source Sans Pro"/>
              <a:ea typeface="Source Sans Pro"/>
              <a:cs typeface="Source Sans Pro"/>
              <a:sym typeface="Source Sans Pro"/>
            </a:endParaRPr>
          </a:p>
        </p:txBody>
      </p:sp>
      <p:sp>
        <p:nvSpPr>
          <p:cNvPr id="349" name="Google Shape;349;p113"/>
          <p:cNvSpPr txBox="1"/>
          <p:nvPr/>
        </p:nvSpPr>
        <p:spPr>
          <a:xfrm>
            <a:off x="529725" y="2709915"/>
            <a:ext cx="8074200" cy="44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Source Sans Pro"/>
                <a:ea typeface="Source Sans Pro"/>
                <a:cs typeface="Source Sans Pro"/>
                <a:sym typeface="Source Sans Pro"/>
              </a:rPr>
              <a:t>[</a:t>
            </a:r>
            <a:r>
              <a:rPr lang="en">
                <a:solidFill>
                  <a:srgbClr val="EEEBE8"/>
                </a:solidFill>
                <a:latin typeface="Source Sans Pro Black"/>
                <a:ea typeface="Source Sans Pro Black"/>
                <a:cs typeface="Source Sans Pro Black"/>
                <a:sym typeface="Source Sans Pro Black"/>
              </a:rPr>
              <a:t>Date</a:t>
            </a:r>
            <a:r>
              <a:rPr b="1" lang="en">
                <a:solidFill>
                  <a:srgbClr val="FFFFFF"/>
                </a:solidFill>
                <a:latin typeface="Source Sans Pro"/>
                <a:ea typeface="Source Sans Pro"/>
                <a:cs typeface="Source Sans Pro"/>
                <a:sym typeface="Source Sans Pro"/>
              </a:rPr>
              <a:t>]</a:t>
            </a:r>
            <a:endParaRPr b="1">
              <a:solidFill>
                <a:srgbClr val="FFFFFF"/>
              </a:solidFill>
              <a:latin typeface="Source Sans Pro"/>
              <a:ea typeface="Source Sans Pro"/>
              <a:cs typeface="Source Sans Pro"/>
              <a:sym typeface="Source Sans Pro"/>
            </a:endParaRPr>
          </a:p>
        </p:txBody>
      </p:sp>
      <p:sp>
        <p:nvSpPr>
          <p:cNvPr id="350" name="Google Shape;350;p113"/>
          <p:cNvSpPr txBox="1"/>
          <p:nvPr/>
        </p:nvSpPr>
        <p:spPr>
          <a:xfrm>
            <a:off x="534900" y="1611821"/>
            <a:ext cx="8074200" cy="11697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4000">
                <a:solidFill>
                  <a:srgbClr val="FBA919"/>
                </a:solidFill>
                <a:latin typeface="Source Sans Pro"/>
                <a:ea typeface="Source Sans Pro"/>
                <a:cs typeface="Source Sans Pro"/>
                <a:sym typeface="Source Sans Pro"/>
              </a:rPr>
              <a:t>[YOUR COMPANY NAME] </a:t>
            </a:r>
            <a:br>
              <a:rPr b="1" lang="en" sz="4000">
                <a:solidFill>
                  <a:srgbClr val="FBA919"/>
                </a:solidFill>
                <a:latin typeface="Source Sans Pro"/>
                <a:ea typeface="Source Sans Pro"/>
                <a:cs typeface="Source Sans Pro"/>
                <a:sym typeface="Source Sans Pro"/>
              </a:rPr>
            </a:br>
            <a:r>
              <a:rPr b="1" lang="en" sz="4000">
                <a:solidFill>
                  <a:srgbClr val="FBA919"/>
                </a:solidFill>
                <a:latin typeface="Source Sans Pro"/>
                <a:ea typeface="Source Sans Pro"/>
                <a:cs typeface="Source Sans Pro"/>
                <a:sym typeface="Source Sans Pro"/>
              </a:rPr>
              <a:t>SOCIAL MEDIA STRATEGY</a:t>
            </a:r>
            <a:endParaRPr b="1" sz="4000">
              <a:solidFill>
                <a:srgbClr val="FBA919"/>
              </a:solidFill>
              <a:latin typeface="Source Sans Pro"/>
              <a:ea typeface="Source Sans Pro"/>
              <a:cs typeface="Source Sans Pro"/>
              <a:sym typeface="Source Sans Pro"/>
            </a:endParaRPr>
          </a:p>
        </p:txBody>
      </p:sp>
      <p:sp>
        <p:nvSpPr>
          <p:cNvPr id="351" name="Google Shape;351;p113"/>
          <p:cNvSpPr txBox="1"/>
          <p:nvPr/>
        </p:nvSpPr>
        <p:spPr>
          <a:xfrm>
            <a:off x="7466175" y="4537996"/>
            <a:ext cx="1533000" cy="2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Source Sans Pro"/>
                <a:ea typeface="Source Sans Pro"/>
                <a:cs typeface="Source Sans Pro"/>
                <a:sym typeface="Source Sans Pro"/>
              </a:rPr>
              <a:t>[place your logo here]</a:t>
            </a:r>
            <a:endParaRPr sz="900">
              <a:solidFill>
                <a:srgbClr val="FFFFFF"/>
              </a:solidFill>
              <a:latin typeface="Source Sans Pro"/>
              <a:ea typeface="Source Sans Pro"/>
              <a:cs typeface="Source Sans Pro"/>
              <a:sym typeface="Source Sans Pr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404" name="Shape 404"/>
        <p:cNvGrpSpPr/>
        <p:nvPr/>
      </p:nvGrpSpPr>
      <p:grpSpPr>
        <a:xfrm>
          <a:off x="0" y="0"/>
          <a:ext cx="0" cy="0"/>
          <a:chOff x="0" y="0"/>
          <a:chExt cx="0" cy="0"/>
        </a:xfrm>
      </p:grpSpPr>
      <p:sp>
        <p:nvSpPr>
          <p:cNvPr id="405" name="Google Shape;405;p122"/>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Target Audience</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123"/>
          <p:cNvSpPr txBox="1"/>
          <p:nvPr/>
        </p:nvSpPr>
        <p:spPr>
          <a:xfrm>
            <a:off x="318750" y="1213252"/>
            <a:ext cx="8313300" cy="19812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Knowing who your audience is and what they want to see is key to creating content that they will like, comment on, and share. It’s also critical for planning how to turn followers into customers.</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Use the next slide to clearly and succinctly define who your target audience/customer/buyer persona(s) is.</a:t>
            </a:r>
            <a:endParaRPr>
              <a:solidFill>
                <a:schemeClr val="dk1"/>
              </a:solidFill>
              <a:latin typeface="Source Sans Pro"/>
              <a:ea typeface="Source Sans Pro"/>
              <a:cs typeface="Source Sans Pro"/>
              <a:sym typeface="Source Sans Pro"/>
            </a:endParaRPr>
          </a:p>
          <a:p>
            <a:pPr indent="-317500" lvl="0" marL="914400" rtl="0" algn="l">
              <a:lnSpc>
                <a:spcPct val="125000"/>
              </a:lnSpc>
              <a:spcBef>
                <a:spcPts val="0"/>
              </a:spcBef>
              <a:spcAft>
                <a:spcPts val="0"/>
              </a:spcAft>
              <a:buClr>
                <a:schemeClr val="dk1"/>
              </a:buClr>
              <a:buSzPts val="1400"/>
              <a:buFont typeface="Open Sans"/>
              <a:buChar char="●"/>
            </a:pPr>
            <a:r>
              <a:rPr b="1" lang="en">
                <a:solidFill>
                  <a:schemeClr val="dk1"/>
                </a:solidFill>
                <a:highlight>
                  <a:schemeClr val="dk2"/>
                </a:highlight>
                <a:latin typeface="Source Sans Pro"/>
                <a:ea typeface="Source Sans Pro"/>
                <a:cs typeface="Source Sans Pro"/>
                <a:sym typeface="Source Sans Pro"/>
              </a:rPr>
              <a:t> Related resource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chemeClr val="dk1"/>
                </a:solidFill>
                <a:latin typeface="Source Sans Pro"/>
                <a:ea typeface="Source Sans Pro"/>
                <a:cs typeface="Source Sans Pro"/>
                <a:sym typeface="Source Sans Pro"/>
                <a:hlinkClick r:id="rId3">
                  <a:extLst>
                    <a:ext uri="{A12FA001-AC4F-418D-AE19-62706E023703}">
                      <ahyp:hlinkClr val="tx"/>
                    </a:ext>
                  </a:extLst>
                </a:hlinkClick>
              </a:rPr>
              <a:t>How to Build a Buyer Persona (Includes a Free Template)</a:t>
            </a:r>
            <a:endParaRPr>
              <a:solidFill>
                <a:schemeClr val="dk1"/>
              </a:solidFill>
              <a:latin typeface="Source Sans Pro"/>
              <a:ea typeface="Source Sans Pro"/>
              <a:cs typeface="Source Sans Pro"/>
              <a:sym typeface="Source Sans Pro"/>
            </a:endParaRPr>
          </a:p>
        </p:txBody>
      </p:sp>
      <p:sp>
        <p:nvSpPr>
          <p:cNvPr id="411" name="Google Shape;411;p123"/>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rgbClr val="143059"/>
                </a:solidFill>
                <a:latin typeface="Source Sans Pro"/>
                <a:ea typeface="Source Sans Pro"/>
                <a:cs typeface="Source Sans Pro"/>
                <a:sym typeface="Source Sans Pro"/>
              </a:rPr>
              <a:t>Defining your audience </a:t>
            </a:r>
            <a:endParaRPr sz="2000">
              <a:solidFill>
                <a:srgbClr val="143059"/>
              </a:solidFill>
              <a:latin typeface="Source Sans Pro"/>
              <a:ea typeface="Source Sans Pro"/>
              <a:cs typeface="Source Sans Pro"/>
              <a:sym typeface="Source Sans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15" name="Shape 415"/>
        <p:cNvGrpSpPr/>
        <p:nvPr/>
      </p:nvGrpSpPr>
      <p:grpSpPr>
        <a:xfrm>
          <a:off x="0" y="0"/>
          <a:ext cx="0" cy="0"/>
          <a:chOff x="0" y="0"/>
          <a:chExt cx="0" cy="0"/>
        </a:xfrm>
      </p:grpSpPr>
      <p:graphicFrame>
        <p:nvGraphicFramePr>
          <p:cNvPr id="416" name="Google Shape;416;p124"/>
          <p:cNvGraphicFramePr/>
          <p:nvPr/>
        </p:nvGraphicFramePr>
        <p:xfrm>
          <a:off x="181350" y="161313"/>
          <a:ext cx="3000000" cy="3000000"/>
        </p:xfrm>
        <a:graphic>
          <a:graphicData uri="http://schemas.openxmlformats.org/drawingml/2006/table">
            <a:tbl>
              <a:tblPr>
                <a:noFill/>
                <a:tableStyleId>{B44BE4AC-05C4-40D2-8BC3-B2926B6BFD44}</a:tableStyleId>
              </a:tblPr>
              <a:tblGrid>
                <a:gridCol w="1546550"/>
                <a:gridCol w="2411575"/>
                <a:gridCol w="2411575"/>
                <a:gridCol w="2411575"/>
              </a:tblGrid>
              <a:tr h="400800">
                <a:tc>
                  <a:txBody>
                    <a:bodyPr/>
                    <a:lstStyle/>
                    <a:p>
                      <a:pPr indent="0" lvl="0" marL="0" rtl="0" algn="l">
                        <a:spcBef>
                          <a:spcPts val="0"/>
                        </a:spcBef>
                        <a:spcAft>
                          <a:spcPts val="0"/>
                        </a:spcAft>
                        <a:buNone/>
                      </a:pPr>
                      <a:r>
                        <a:t/>
                      </a:r>
                      <a:endParaRPr b="1" sz="1100">
                        <a:latin typeface="Source Sans Pro"/>
                        <a:ea typeface="Source Sans Pro"/>
                        <a:cs typeface="Source Sans Pro"/>
                        <a:sym typeface="Source Sans Pro"/>
                      </a:endParaRPr>
                    </a:p>
                  </a:txBody>
                  <a:tcPr marT="91425" marB="91425" marR="91425" marL="91425">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a:t>
                      </a:r>
                      <a:r>
                        <a:rPr b="1" lang="en" sz="1100">
                          <a:solidFill>
                            <a:srgbClr val="FFFFFF"/>
                          </a:solidFill>
                          <a:latin typeface="Source Sans Pro"/>
                          <a:ea typeface="Source Sans Pro"/>
                          <a:cs typeface="Source Sans Pro"/>
                          <a:sym typeface="Source Sans Pro"/>
                        </a:rPr>
                        <a:t>Persona</a:t>
                      </a:r>
                      <a:r>
                        <a:rPr b="1" lang="en" sz="1100">
                          <a:solidFill>
                            <a:srgbClr val="FFFFFF"/>
                          </a:solidFill>
                          <a:latin typeface="Source Sans Pro"/>
                          <a:ea typeface="Source Sans Pro"/>
                          <a:cs typeface="Source Sans Pro"/>
                          <a:sym typeface="Source Sans Pro"/>
                        </a:rPr>
                        <a:t> name #1]</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BA3138"/>
                    </a:solidFill>
                  </a:tcPr>
                </a:tc>
                <a:tc>
                  <a:txBody>
                    <a:bodyPr/>
                    <a:lstStyle/>
                    <a:p>
                      <a:pPr indent="0" lvl="0" marL="0" rtl="0" algn="ctr">
                        <a:spcBef>
                          <a:spcPts val="0"/>
                        </a:spcBef>
                        <a:spcAft>
                          <a:spcPts val="0"/>
                        </a:spcAft>
                        <a:buNone/>
                      </a:pPr>
                      <a:r>
                        <a:rPr b="1" lang="en" sz="1100">
                          <a:solidFill>
                            <a:schemeClr val="dk1"/>
                          </a:solidFill>
                          <a:latin typeface="Source Sans Pro"/>
                          <a:ea typeface="Source Sans Pro"/>
                          <a:cs typeface="Source Sans Pro"/>
                          <a:sym typeface="Source Sans Pro"/>
                        </a:rPr>
                        <a:t>[</a:t>
                      </a:r>
                      <a:r>
                        <a:rPr b="1" lang="en" sz="1100">
                          <a:solidFill>
                            <a:schemeClr val="dk1"/>
                          </a:solidFill>
                          <a:latin typeface="Source Sans Pro"/>
                          <a:ea typeface="Source Sans Pro"/>
                          <a:cs typeface="Source Sans Pro"/>
                          <a:sym typeface="Source Sans Pro"/>
                        </a:rPr>
                        <a:t>Persona</a:t>
                      </a:r>
                      <a:r>
                        <a:rPr b="1" lang="en" sz="1100">
                          <a:solidFill>
                            <a:schemeClr val="dk1"/>
                          </a:solidFill>
                          <a:latin typeface="Source Sans Pro"/>
                          <a:ea typeface="Source Sans Pro"/>
                          <a:cs typeface="Source Sans Pro"/>
                          <a:sym typeface="Source Sans Pro"/>
                        </a:rPr>
                        <a:t> name #2]</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43597A"/>
                      </a:solidFill>
                      <a:prstDash val="solid"/>
                      <a:round/>
                      <a:headEnd len="sm" w="sm" type="none"/>
                      <a:tailEnd len="sm" w="sm" type="none"/>
                    </a:lnT>
                    <a:lnB cap="flat" cmpd="sng" w="9525">
                      <a:solidFill>
                        <a:srgbClr val="43597A"/>
                      </a:solidFill>
                      <a:prstDash val="solid"/>
                      <a:round/>
                      <a:headEnd len="sm" w="sm" type="none"/>
                      <a:tailEnd len="sm" w="sm" type="none"/>
                    </a:lnB>
                    <a:solidFill>
                      <a:srgbClr val="183059"/>
                    </a:solidFill>
                  </a:tcPr>
                </a:tc>
                <a:tc>
                  <a:txBody>
                    <a:bodyPr/>
                    <a:lstStyle/>
                    <a:p>
                      <a:pPr indent="0" lvl="0" marL="0" rtl="0" algn="ctr">
                        <a:spcBef>
                          <a:spcPts val="0"/>
                        </a:spcBef>
                        <a:spcAft>
                          <a:spcPts val="0"/>
                        </a:spcAft>
                        <a:buNone/>
                      </a:pPr>
                      <a:r>
                        <a:rPr b="1" lang="en" sz="1100">
                          <a:solidFill>
                            <a:schemeClr val="dk1"/>
                          </a:solidFill>
                          <a:latin typeface="Source Sans Pro"/>
                          <a:ea typeface="Source Sans Pro"/>
                          <a:cs typeface="Source Sans Pro"/>
                          <a:sym typeface="Source Sans Pro"/>
                        </a:rPr>
                        <a:t>[</a:t>
                      </a:r>
                      <a:r>
                        <a:rPr b="1" lang="en" sz="1100">
                          <a:solidFill>
                            <a:schemeClr val="dk1"/>
                          </a:solidFill>
                          <a:latin typeface="Source Sans Pro"/>
                          <a:ea typeface="Source Sans Pro"/>
                          <a:cs typeface="Source Sans Pro"/>
                          <a:sym typeface="Source Sans Pro"/>
                        </a:rPr>
                        <a:t>Persona</a:t>
                      </a:r>
                      <a:r>
                        <a:rPr b="1" lang="en" sz="1100">
                          <a:solidFill>
                            <a:schemeClr val="dk1"/>
                          </a:solidFill>
                          <a:latin typeface="Source Sans Pro"/>
                          <a:ea typeface="Source Sans Pro"/>
                          <a:cs typeface="Source Sans Pro"/>
                          <a:sym typeface="Source Sans Pro"/>
                        </a:rPr>
                        <a:t> name #3]</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72839B"/>
                      </a:solidFill>
                      <a:prstDash val="solid"/>
                      <a:round/>
                      <a:headEnd len="sm" w="sm" type="none"/>
                      <a:tailEnd len="sm" w="sm" type="none"/>
                    </a:lnR>
                    <a:lnT cap="flat" cmpd="sng" w="9525">
                      <a:solidFill>
                        <a:srgbClr val="72839B"/>
                      </a:solidFill>
                      <a:prstDash val="solid"/>
                      <a:round/>
                      <a:headEnd len="sm" w="sm" type="none"/>
                      <a:tailEnd len="sm" w="sm" type="none"/>
                    </a:lnT>
                    <a:lnB cap="flat" cmpd="sng" w="9525">
                      <a:solidFill>
                        <a:srgbClr val="72839B"/>
                      </a:solidFill>
                      <a:prstDash val="solid"/>
                      <a:round/>
                      <a:headEnd len="sm" w="sm" type="none"/>
                      <a:tailEnd len="sm" w="sm" type="none"/>
                    </a:lnB>
                    <a:solidFill>
                      <a:srgbClr val="FAAA19"/>
                    </a:solidFill>
                  </a:tcPr>
                </a:tc>
              </a:tr>
              <a:tr h="54237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Example job title(s)</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[What sort of job titles does this person have?]</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9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43597A"/>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72839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575450">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Demographics</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[i.e., Country, age range, relationship or family life stage, etc.]</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54237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Prefered social network(s)</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[What social media platform does this person use most often, i.e. where is the best place to connect with them?]</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575450">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Brand Affinities</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[Which brands do they already interact with or admire on  social media?]</a:t>
                      </a:r>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54237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Budget (for your product/service)</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[What do we know about how much they are willing or able to spend in our category?]</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9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542375">
                <a:tc>
                  <a:txBody>
                    <a:bodyPr/>
                    <a:lstStyle/>
                    <a:p>
                      <a:pPr indent="0" lvl="0" marL="0" rtl="0" algn="l">
                        <a:spcBef>
                          <a:spcPts val="0"/>
                        </a:spcBef>
                        <a:spcAft>
                          <a:spcPts val="0"/>
                        </a:spcAft>
                        <a:buClr>
                          <a:srgbClr val="000000"/>
                        </a:buClr>
                        <a:buSzPts val="1100"/>
                        <a:buFont typeface="Arial"/>
                        <a:buNone/>
                      </a:pPr>
                      <a:r>
                        <a:rPr b="1" lang="en" sz="900">
                          <a:solidFill>
                            <a:srgbClr val="143059"/>
                          </a:solidFill>
                          <a:latin typeface="Source Sans Pro"/>
                          <a:ea typeface="Source Sans Pro"/>
                          <a:cs typeface="Source Sans Pro"/>
                          <a:sym typeface="Source Sans Pro"/>
                        </a:rPr>
                        <a:t>Goals/aspirations</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Clr>
                          <a:srgbClr val="000000"/>
                        </a:buClr>
                        <a:buSzPts val="1100"/>
                        <a:buFont typeface="Arial"/>
                        <a:buNone/>
                      </a:pPr>
                      <a:r>
                        <a:rPr lang="en" sz="900">
                          <a:latin typeface="Source Sans Pro"/>
                          <a:ea typeface="Source Sans Pro"/>
                          <a:cs typeface="Source Sans Pro"/>
                          <a:sym typeface="Source Sans Pro"/>
                        </a:rPr>
                        <a:t>[What do they aim for in life, and how do we product support them?]</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54237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Pain Point(s)</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 sz="900">
                          <a:latin typeface="Source Sans Pro"/>
                          <a:ea typeface="Source Sans Pro"/>
                          <a:cs typeface="Source Sans Pro"/>
                          <a:sym typeface="Source Sans Pro"/>
                        </a:rPr>
                        <a:t>[What is their biggest challenge or struggle?]</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542375">
                <a:tc>
                  <a:txBody>
                    <a:bodyPr/>
                    <a:lstStyle/>
                    <a:p>
                      <a:pPr indent="0" lvl="0" marL="0" rtl="0" algn="l">
                        <a:spcBef>
                          <a:spcPts val="0"/>
                        </a:spcBef>
                        <a:spcAft>
                          <a:spcPts val="0"/>
                        </a:spcAft>
                        <a:buClr>
                          <a:srgbClr val="000000"/>
                        </a:buClr>
                        <a:buSzPts val="1100"/>
                        <a:buFont typeface="Arial"/>
                        <a:buNone/>
                      </a:pPr>
                      <a:r>
                        <a:rPr b="1" lang="en" sz="900">
                          <a:solidFill>
                            <a:srgbClr val="143059"/>
                          </a:solidFill>
                          <a:latin typeface="Source Sans Pro"/>
                          <a:ea typeface="Source Sans Pro"/>
                          <a:cs typeface="Source Sans Pro"/>
                          <a:sym typeface="Source Sans Pro"/>
                        </a:rPr>
                        <a:t>How we help</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Clr>
                          <a:srgbClr val="000000"/>
                        </a:buClr>
                        <a:buSzPts val="1100"/>
                        <a:buFont typeface="Arial"/>
                        <a:buNone/>
                      </a:pPr>
                      <a:r>
                        <a:rPr lang="en" sz="900">
                          <a:solidFill>
                            <a:srgbClr val="000000"/>
                          </a:solidFill>
                          <a:latin typeface="Source Sans Pro"/>
                          <a:ea typeface="Source Sans Pro"/>
                          <a:cs typeface="Source Sans Pro"/>
                          <a:sym typeface="Source Sans Pro"/>
                        </a:rPr>
                        <a:t>[</a:t>
                      </a:r>
                      <a:r>
                        <a:rPr lang="en" sz="900">
                          <a:latin typeface="Source Sans Pro"/>
                          <a:ea typeface="Source Sans Pro"/>
                          <a:cs typeface="Source Sans Pro"/>
                          <a:sym typeface="Source Sans Pro"/>
                        </a:rPr>
                        <a:t>How does our product solve their challenge?</a:t>
                      </a:r>
                      <a:r>
                        <a:rPr lang="en" sz="900">
                          <a:solidFill>
                            <a:srgbClr val="000000"/>
                          </a:solidFill>
                          <a:latin typeface="Source Sans Pro"/>
                          <a:ea typeface="Source Sans Pro"/>
                          <a:cs typeface="Source Sans Pro"/>
                          <a:sym typeface="Source Sans Pro"/>
                        </a:rPr>
                        <a:t>]</a:t>
                      </a:r>
                      <a:endParaRPr sz="9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9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9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420" name="Shape 420"/>
        <p:cNvGrpSpPr/>
        <p:nvPr/>
      </p:nvGrpSpPr>
      <p:grpSpPr>
        <a:xfrm>
          <a:off x="0" y="0"/>
          <a:ext cx="0" cy="0"/>
          <a:chOff x="0" y="0"/>
          <a:chExt cx="0" cy="0"/>
        </a:xfrm>
      </p:grpSpPr>
      <p:sp>
        <p:nvSpPr>
          <p:cNvPr id="421" name="Google Shape;421;p125"/>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chemeClr val="dk1"/>
                </a:solidFill>
                <a:latin typeface="Source Sans Pro"/>
                <a:ea typeface="Source Sans Pro"/>
                <a:cs typeface="Source Sans Pro"/>
                <a:sym typeface="Source Sans Pro"/>
              </a:rPr>
              <a:t>Competitive Analysis</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126"/>
          <p:cNvSpPr txBox="1"/>
          <p:nvPr/>
        </p:nvSpPr>
        <p:spPr>
          <a:xfrm>
            <a:off x="318750" y="1213250"/>
            <a:ext cx="8349000" cy="23769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Analyze the competition’s social media presence. This will help inform your own social strategy. If you know what your competitors are doing well—and not so well—you’ll discover where you might have a competitive edge.</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Or, if you’re asking your boss to invest more in social media, showing your leaders where your peers and competitors are succeeding can help with that too.</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Use the next slide to create a high-level overview of your competitors’ plan. Then conduct a SWOT analysis (strengths, weakness, opportunities, threats) for your own brand using slide no. 16</a:t>
            </a:r>
            <a:endParaRPr>
              <a:solidFill>
                <a:schemeClr val="dk1"/>
              </a:solidFill>
              <a:latin typeface="Source Sans Pro"/>
              <a:ea typeface="Source Sans Pro"/>
              <a:cs typeface="Source Sans Pro"/>
              <a:sym typeface="Source Sans Pro"/>
            </a:endParaRPr>
          </a:p>
          <a:p>
            <a:pPr indent="-317500" lvl="0" marL="914400" rtl="0" algn="l">
              <a:lnSpc>
                <a:spcPct val="125000"/>
              </a:lnSpc>
              <a:spcBef>
                <a:spcPts val="0"/>
              </a:spcBef>
              <a:spcAft>
                <a:spcPts val="0"/>
              </a:spcAft>
              <a:buClr>
                <a:schemeClr val="dk1"/>
              </a:buClr>
              <a:buSzPts val="1400"/>
              <a:buFont typeface="Open Sans"/>
              <a:buChar char="●"/>
            </a:pPr>
            <a:r>
              <a:rPr b="1" lang="en">
                <a:solidFill>
                  <a:schemeClr val="dk1"/>
                </a:solidFill>
                <a:highlight>
                  <a:schemeClr val="dk2"/>
                </a:highlight>
                <a:latin typeface="Source Sans Pro"/>
                <a:ea typeface="Source Sans Pro"/>
                <a:cs typeface="Source Sans Pro"/>
                <a:sym typeface="Source Sans Pro"/>
              </a:rPr>
              <a:t> Related resource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chemeClr val="dk1"/>
                </a:solidFill>
                <a:latin typeface="Source Sans Pro"/>
                <a:ea typeface="Source Sans Pro"/>
                <a:cs typeface="Source Sans Pro"/>
                <a:sym typeface="Source Sans Pro"/>
                <a:hlinkClick r:id="rId3">
                  <a:extLst>
                    <a:ext uri="{A12FA001-AC4F-418D-AE19-62706E023703}">
                      <ahyp:hlinkClr val="tx"/>
                    </a:ext>
                  </a:extLst>
                </a:hlinkClick>
              </a:rPr>
              <a:t>How to Conduct a Competitive Analysis on Social Media (Free Template Included)</a:t>
            </a:r>
            <a:endParaRPr>
              <a:solidFill>
                <a:schemeClr val="dk1"/>
              </a:solidFill>
              <a:latin typeface="Source Sans Pro"/>
              <a:ea typeface="Source Sans Pro"/>
              <a:cs typeface="Source Sans Pro"/>
              <a:sym typeface="Source Sans Pro"/>
            </a:endParaRPr>
          </a:p>
        </p:txBody>
      </p:sp>
      <p:sp>
        <p:nvSpPr>
          <p:cNvPr id="427" name="Google Shape;427;p126"/>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Conducting a competitive analysis </a:t>
            </a:r>
            <a:endParaRPr sz="2000">
              <a:solidFill>
                <a:schemeClr val="dk1"/>
              </a:solidFill>
              <a:latin typeface="Source Sans Pro"/>
              <a:ea typeface="Source Sans Pro"/>
              <a:cs typeface="Source Sans Pro"/>
              <a:sym typeface="Source Sans Pr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31" name="Shape 431"/>
        <p:cNvGrpSpPr/>
        <p:nvPr/>
      </p:nvGrpSpPr>
      <p:grpSpPr>
        <a:xfrm>
          <a:off x="0" y="0"/>
          <a:ext cx="0" cy="0"/>
          <a:chOff x="0" y="0"/>
          <a:chExt cx="0" cy="0"/>
        </a:xfrm>
      </p:grpSpPr>
      <p:graphicFrame>
        <p:nvGraphicFramePr>
          <p:cNvPr id="432" name="Google Shape;432;p127"/>
          <p:cNvGraphicFramePr/>
          <p:nvPr/>
        </p:nvGraphicFramePr>
        <p:xfrm>
          <a:off x="181375" y="140425"/>
          <a:ext cx="3000000" cy="3000000"/>
        </p:xfrm>
        <a:graphic>
          <a:graphicData uri="http://schemas.openxmlformats.org/drawingml/2006/table">
            <a:tbl>
              <a:tblPr>
                <a:noFill/>
                <a:tableStyleId>{B44BE4AC-05C4-40D2-8BC3-B2926B6BFD44}</a:tableStyleId>
              </a:tblPr>
              <a:tblGrid>
                <a:gridCol w="1064200"/>
                <a:gridCol w="1490650"/>
                <a:gridCol w="1556600"/>
                <a:gridCol w="1556600"/>
                <a:gridCol w="1556600"/>
                <a:gridCol w="1556600"/>
              </a:tblGrid>
              <a:tr h="630000">
                <a:tc>
                  <a:txBody>
                    <a:bodyPr/>
                    <a:lstStyle/>
                    <a:p>
                      <a:pPr indent="0" lvl="0" marL="0" rtl="0" algn="l">
                        <a:spcBef>
                          <a:spcPts val="0"/>
                        </a:spcBef>
                        <a:spcAft>
                          <a:spcPts val="0"/>
                        </a:spcAft>
                        <a:buNone/>
                      </a:pPr>
                      <a:r>
                        <a:t/>
                      </a:r>
                      <a:endParaRPr b="1" sz="1100">
                        <a:latin typeface="Source Sans Pro"/>
                        <a:ea typeface="Source Sans Pro"/>
                        <a:cs typeface="Source Sans Pro"/>
                        <a:sym typeface="Source Sans Pro"/>
                      </a:endParaRPr>
                    </a:p>
                  </a:txBody>
                  <a:tcPr marT="91425" marB="91425" marR="91425" marL="91425">
                    <a:lnL cap="flat" cmpd="sng" w="9525">
                      <a:solidFill>
                        <a:srgbClr val="000000">
                          <a:alpha val="0"/>
                        </a:srgbClr>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Networks </a:t>
                      </a:r>
                      <a:r>
                        <a:rPr b="1" lang="en" sz="1100">
                          <a:solidFill>
                            <a:srgbClr val="FFFFFF"/>
                          </a:solidFill>
                          <a:latin typeface="Source Sans Pro"/>
                          <a:ea typeface="Source Sans Pro"/>
                          <a:cs typeface="Source Sans Pro"/>
                          <a:sym typeface="Source Sans Pro"/>
                        </a:rPr>
                        <a:t>active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83059"/>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18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Number of followers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83059"/>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18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Strengths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83059"/>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18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Weaknesses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83059"/>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18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Content that resonates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83059"/>
                      </a:solidFill>
                      <a:prstDash val="solid"/>
                      <a:round/>
                      <a:headEnd len="sm" w="sm" type="none"/>
                      <a:tailEnd len="sm" w="sm" type="none"/>
                    </a:lnL>
                    <a:lnR cap="flat" cmpd="sng" w="9525">
                      <a:solidFill>
                        <a:srgbClr val="183059"/>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183059"/>
                      </a:solidFill>
                      <a:prstDash val="solid"/>
                      <a:round/>
                      <a:headEnd len="sm" w="sm" type="none"/>
                      <a:tailEnd len="sm" w="sm" type="none"/>
                    </a:lnB>
                    <a:solidFill>
                      <a:srgbClr val="143059"/>
                    </a:solidFill>
                  </a:tcPr>
                </a:tc>
              </a:tr>
              <a:tr h="13672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[Competitor # 1]</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 sz="1000">
                          <a:latin typeface="Source Sans Pro"/>
                          <a:ea typeface="Source Sans Pro"/>
                          <a:cs typeface="Source Sans Pro"/>
                          <a:sym typeface="Source Sans Pro"/>
                        </a:rPr>
                        <a:t>[eg., Facebook, TikTok, etc.]</a:t>
                      </a:r>
                      <a:endParaRPr i="1"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 sz="1000">
                          <a:latin typeface="Source Sans Pro"/>
                          <a:ea typeface="Source Sans Pro"/>
                          <a:cs typeface="Source Sans Pro"/>
                          <a:sym typeface="Source Sans Pro"/>
                        </a:rPr>
                        <a:t>[eg., 15,000]</a:t>
                      </a:r>
                      <a:endParaRPr i="1"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 sz="1000">
                          <a:latin typeface="Source Sans Pro"/>
                          <a:ea typeface="Source Sans Pro"/>
                          <a:cs typeface="Source Sans Pro"/>
                          <a:sym typeface="Source Sans Pro"/>
                        </a:rPr>
                        <a:t>[What do people like about their presence? What do you wish you had thought of first?]</a:t>
                      </a:r>
                      <a:endParaRPr i="1"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 sz="1000">
                          <a:latin typeface="Source Sans Pro"/>
                          <a:ea typeface="Source Sans Pro"/>
                          <a:cs typeface="Source Sans Pro"/>
                          <a:sym typeface="Source Sans Pro"/>
                        </a:rPr>
                        <a:t>[Which features do they use or not use? What are their engagement rates like? What do you think of their tone and quality?]</a:t>
                      </a:r>
                      <a:endParaRPr i="1"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 sz="1000">
                          <a:latin typeface="Source Sans Pro"/>
                          <a:ea typeface="Source Sans Pro"/>
                          <a:cs typeface="Source Sans Pro"/>
                          <a:sym typeface="Source Sans Pro"/>
                        </a:rPr>
                        <a:t>[Which posts have seen unusual success?]</a:t>
                      </a:r>
                      <a:endParaRPr i="1"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8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1450600">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[Competitor # 2]</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13672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[Competitor # 3]</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36" name="Shape 436"/>
        <p:cNvGrpSpPr/>
        <p:nvPr/>
      </p:nvGrpSpPr>
      <p:grpSpPr>
        <a:xfrm>
          <a:off x="0" y="0"/>
          <a:ext cx="0" cy="0"/>
          <a:chOff x="0" y="0"/>
          <a:chExt cx="0" cy="0"/>
        </a:xfrm>
      </p:grpSpPr>
      <p:graphicFrame>
        <p:nvGraphicFramePr>
          <p:cNvPr id="437" name="Google Shape;437;p128"/>
          <p:cNvGraphicFramePr/>
          <p:nvPr/>
        </p:nvGraphicFramePr>
        <p:xfrm>
          <a:off x="818275" y="1090000"/>
          <a:ext cx="3000000" cy="3000000"/>
        </p:xfrm>
        <a:graphic>
          <a:graphicData uri="http://schemas.openxmlformats.org/drawingml/2006/table">
            <a:tbl>
              <a:tblPr>
                <a:noFill/>
                <a:tableStyleId>{B44BE4AC-05C4-40D2-8BC3-B2926B6BFD44}</a:tableStyleId>
              </a:tblPr>
              <a:tblGrid>
                <a:gridCol w="1082575"/>
                <a:gridCol w="3139175"/>
                <a:gridCol w="3285700"/>
              </a:tblGrid>
              <a:tr h="675475">
                <a:tc>
                  <a:txBody>
                    <a:bodyPr/>
                    <a:lstStyle/>
                    <a:p>
                      <a:pPr indent="0" lvl="0" marL="0" rtl="0" algn="l">
                        <a:spcBef>
                          <a:spcPts val="0"/>
                        </a:spcBef>
                        <a:spcAft>
                          <a:spcPts val="0"/>
                        </a:spcAft>
                        <a:buNone/>
                      </a:pPr>
                      <a:r>
                        <a:t/>
                      </a:r>
                      <a:endParaRPr b="1" sz="1100">
                        <a:latin typeface="Source Sans Pro"/>
                        <a:ea typeface="Source Sans Pro"/>
                        <a:cs typeface="Source Sans Pro"/>
                        <a:sym typeface="Source Sans Pro"/>
                      </a:endParaRPr>
                    </a:p>
                  </a:txBody>
                  <a:tcPr marT="91425" marB="91425" marR="91425" marL="91425">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Positive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Negative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r>
              <a:tr h="1523675">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Internal</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43597A"/>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43597A"/>
                    </a:solidFill>
                  </a:tcPr>
                </a:tc>
                <a:tc>
                  <a:txBody>
                    <a:bodyPr/>
                    <a:lstStyle/>
                    <a:p>
                      <a:pPr indent="0" lvl="0" marL="0" rtl="0" algn="ctr">
                        <a:spcBef>
                          <a:spcPts val="0"/>
                        </a:spcBef>
                        <a:spcAft>
                          <a:spcPts val="0"/>
                        </a:spcAft>
                        <a:buNone/>
                      </a:pPr>
                      <a:r>
                        <a:rPr lang="en" sz="1600">
                          <a:solidFill>
                            <a:srgbClr val="143059"/>
                          </a:solidFill>
                          <a:latin typeface="Source Sans Pro"/>
                          <a:ea typeface="Source Sans Pro"/>
                          <a:cs typeface="Source Sans Pro"/>
                          <a:sym typeface="Source Sans Pro"/>
                        </a:rPr>
                        <a:t>Strengths</a:t>
                      </a:r>
                      <a:br>
                        <a:rPr lang="en" sz="1600">
                          <a:latin typeface="Source Sans Pro"/>
                          <a:ea typeface="Source Sans Pro"/>
                          <a:cs typeface="Source Sans Pro"/>
                          <a:sym typeface="Source Sans Pro"/>
                        </a:rPr>
                      </a:br>
                      <a:endParaRPr sz="9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What are your strengths?</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Eg. “Video production and expertise”</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etc.</a:t>
                      </a:r>
                      <a:endParaRPr sz="1000">
                        <a:latin typeface="Source Sans Pro"/>
                        <a:ea typeface="Source Sans Pro"/>
                        <a:cs typeface="Source Sans Pro"/>
                        <a:sym typeface="Source Sans Pro"/>
                      </a:endParaRPr>
                    </a:p>
                  </a:txBody>
                  <a:tcPr marT="91425" marB="91425" marR="91425" marL="91425">
                    <a:lnL cap="flat" cmpd="sng" w="9525">
                      <a:solidFill>
                        <a:srgbClr val="43597A"/>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1600">
                          <a:solidFill>
                            <a:srgbClr val="143059"/>
                          </a:solidFill>
                          <a:latin typeface="Source Sans Pro"/>
                          <a:ea typeface="Source Sans Pro"/>
                          <a:cs typeface="Source Sans Pro"/>
                          <a:sym typeface="Source Sans Pro"/>
                        </a:rPr>
                        <a:t>Weaknesses</a:t>
                      </a:r>
                      <a:br>
                        <a:rPr lang="en" sz="1600">
                          <a:latin typeface="Source Sans Pro"/>
                          <a:ea typeface="Source Sans Pro"/>
                          <a:cs typeface="Source Sans Pro"/>
                          <a:sym typeface="Source Sans Pro"/>
                        </a:rPr>
                      </a:br>
                      <a:endParaRPr sz="9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What are your brand’s weakness on social media?</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Eg. “Low Twitter engagement”</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etc.</a:t>
                      </a:r>
                      <a:endParaRPr sz="1000">
                        <a:latin typeface="Source Sans Pro"/>
                        <a:ea typeface="Source Sans Pro"/>
                        <a:cs typeface="Source Sans Pro"/>
                        <a:sym typeface="Source Sans Pro"/>
                      </a:endParaRPr>
                    </a:p>
                  </a:txBody>
                  <a:tcPr marT="91425" marB="91425" marR="91425" marL="91425">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1555325">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External</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43597A"/>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43597A"/>
                    </a:solidFill>
                  </a:tcPr>
                </a:tc>
                <a:tc>
                  <a:txBody>
                    <a:bodyPr/>
                    <a:lstStyle/>
                    <a:p>
                      <a:pPr indent="0" lvl="0" marL="0" rtl="0" algn="ctr">
                        <a:spcBef>
                          <a:spcPts val="0"/>
                        </a:spcBef>
                        <a:spcAft>
                          <a:spcPts val="0"/>
                        </a:spcAft>
                        <a:buNone/>
                      </a:pPr>
                      <a:r>
                        <a:rPr lang="en" sz="1600">
                          <a:solidFill>
                            <a:srgbClr val="143059"/>
                          </a:solidFill>
                          <a:latin typeface="Source Sans Pro"/>
                          <a:ea typeface="Source Sans Pro"/>
                          <a:cs typeface="Source Sans Pro"/>
                          <a:sym typeface="Source Sans Pro"/>
                        </a:rPr>
                        <a:t>Opportunities</a:t>
                      </a:r>
                      <a:br>
                        <a:rPr lang="en" sz="1600">
                          <a:latin typeface="Source Sans Pro"/>
                          <a:ea typeface="Source Sans Pro"/>
                          <a:cs typeface="Source Sans Pro"/>
                          <a:sym typeface="Source Sans Pro"/>
                        </a:rPr>
                      </a:br>
                      <a:endParaRPr sz="9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What/where are the opportunities for your business on social media?</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Eg. “Competitors aren’t using Instagram Stories”</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etc. </a:t>
                      </a:r>
                      <a:endParaRPr sz="1000">
                        <a:latin typeface="Source Sans Pro"/>
                        <a:ea typeface="Source Sans Pro"/>
                        <a:cs typeface="Source Sans Pro"/>
                        <a:sym typeface="Source Sans Pro"/>
                      </a:endParaRPr>
                    </a:p>
                  </a:txBody>
                  <a:tcPr marT="91425" marB="91425" marR="91425" marL="91425">
                    <a:lnL cap="flat" cmpd="sng" w="9525">
                      <a:solidFill>
                        <a:srgbClr val="43597A"/>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ctr">
                        <a:spcBef>
                          <a:spcPts val="0"/>
                        </a:spcBef>
                        <a:spcAft>
                          <a:spcPts val="0"/>
                        </a:spcAft>
                        <a:buNone/>
                      </a:pPr>
                      <a:r>
                        <a:rPr lang="en" sz="1600">
                          <a:solidFill>
                            <a:srgbClr val="143059"/>
                          </a:solidFill>
                          <a:latin typeface="Source Sans Pro"/>
                          <a:ea typeface="Source Sans Pro"/>
                          <a:cs typeface="Source Sans Pro"/>
                          <a:sym typeface="Source Sans Pro"/>
                        </a:rPr>
                        <a:t>Threats</a:t>
                      </a:r>
                      <a:br>
                        <a:rPr lang="en" sz="1600">
                          <a:latin typeface="Source Sans Pro"/>
                          <a:ea typeface="Source Sans Pro"/>
                          <a:cs typeface="Source Sans Pro"/>
                          <a:sym typeface="Source Sans Pro"/>
                        </a:rPr>
                      </a:br>
                      <a:endParaRPr sz="9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What are your brand’s threats?</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Eg. “Competitor Y has 2x our social share of voice”</a:t>
                      </a:r>
                      <a:endParaRPr sz="1000">
                        <a:latin typeface="Source Sans Pro"/>
                        <a:ea typeface="Source Sans Pro"/>
                        <a:cs typeface="Source Sans Pro"/>
                        <a:sym typeface="Source Sans Pro"/>
                      </a:endParaRPr>
                    </a:p>
                    <a:p>
                      <a:pPr indent="-292100" lvl="0" marL="365760" rtl="0" algn="l">
                        <a:lnSpc>
                          <a:spcPct val="115000"/>
                        </a:lnSpc>
                        <a:spcBef>
                          <a:spcPts val="0"/>
                        </a:spcBef>
                        <a:spcAft>
                          <a:spcPts val="0"/>
                        </a:spcAft>
                        <a:buSzPts val="1000"/>
                        <a:buFont typeface="Source Sans Pro"/>
                        <a:buChar char="●"/>
                      </a:pPr>
                      <a:r>
                        <a:rPr lang="en" sz="1000">
                          <a:latin typeface="Source Sans Pro"/>
                          <a:ea typeface="Source Sans Pro"/>
                          <a:cs typeface="Source Sans Pro"/>
                          <a:sym typeface="Source Sans Pro"/>
                        </a:rPr>
                        <a:t>etc.</a:t>
                      </a:r>
                      <a:endParaRPr sz="1000">
                        <a:latin typeface="Source Sans Pro"/>
                        <a:ea typeface="Source Sans Pro"/>
                        <a:cs typeface="Source Sans Pro"/>
                        <a:sym typeface="Source Sans Pro"/>
                      </a:endParaRPr>
                    </a:p>
                  </a:txBody>
                  <a:tcPr marT="91425" marB="91425" marR="91425" marL="91425">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bl>
          </a:graphicData>
        </a:graphic>
      </p:graphicFrame>
      <p:sp>
        <p:nvSpPr>
          <p:cNvPr id="438" name="Google Shape;438;p128"/>
          <p:cNvSpPr txBox="1"/>
          <p:nvPr/>
        </p:nvSpPr>
        <p:spPr>
          <a:xfrm>
            <a:off x="376600" y="346600"/>
            <a:ext cx="8198700" cy="6270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0"/>
              </a:spcBef>
              <a:spcAft>
                <a:spcPts val="0"/>
              </a:spcAft>
              <a:buNone/>
            </a:pPr>
            <a:r>
              <a:rPr b="1" lang="en" sz="2800">
                <a:latin typeface="Source Sans Pro"/>
                <a:ea typeface="Source Sans Pro"/>
                <a:cs typeface="Source Sans Pro"/>
                <a:sym typeface="Source Sans Pro"/>
              </a:rPr>
              <a:t>SWOT Analysis</a:t>
            </a:r>
            <a:endParaRPr b="1" sz="2800">
              <a:latin typeface="Source Sans Pro"/>
              <a:ea typeface="Source Sans Pro"/>
              <a:cs typeface="Source Sans Pro"/>
              <a:sym typeface="Source Sans Pr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442" name="Shape 442"/>
        <p:cNvGrpSpPr/>
        <p:nvPr/>
      </p:nvGrpSpPr>
      <p:grpSpPr>
        <a:xfrm>
          <a:off x="0" y="0"/>
          <a:ext cx="0" cy="0"/>
          <a:chOff x="0" y="0"/>
          <a:chExt cx="0" cy="0"/>
        </a:xfrm>
      </p:grpSpPr>
      <p:sp>
        <p:nvSpPr>
          <p:cNvPr id="443" name="Google Shape;443;p129"/>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Social Media Audit</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130"/>
          <p:cNvSpPr txBox="1"/>
          <p:nvPr/>
        </p:nvSpPr>
        <p:spPr>
          <a:xfrm>
            <a:off x="318750" y="1213245"/>
            <a:ext cx="8313300" cy="30054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If you’re already using social media, take a step back and look at: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What’s working and what’s not</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Who is engaging with you</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Which networks your target audience is most active on</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How your strategy compares to the competition and/or your peers</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 Use our </a:t>
            </a:r>
            <a:r>
              <a:rPr lang="en">
                <a:solidFill>
                  <a:schemeClr val="dk1"/>
                </a:solidFill>
                <a:highlight>
                  <a:schemeClr val="dk2"/>
                </a:highlight>
                <a:latin typeface="Source Sans Pro"/>
                <a:ea typeface="Source Sans Pro"/>
                <a:cs typeface="Source Sans Pro"/>
                <a:sym typeface="Source Sans Pro"/>
              </a:rPr>
              <a:t>  </a:t>
            </a:r>
            <a:r>
              <a:rPr lang="en" u="sng">
                <a:solidFill>
                  <a:schemeClr val="dk1"/>
                </a:solidFill>
                <a:highlight>
                  <a:schemeClr val="dk2"/>
                </a:highlight>
                <a:latin typeface="Source Sans Pro"/>
                <a:ea typeface="Source Sans Pro"/>
                <a:cs typeface="Source Sans Pro"/>
                <a:sym typeface="Source Sans Pro"/>
                <a:hlinkClick r:id="rId3">
                  <a:extLst>
                    <a:ext uri="{A12FA001-AC4F-418D-AE19-62706E023703}">
                      <ahyp:hlinkClr val="tx"/>
                    </a:ext>
                  </a:extLst>
                </a:hlinkClick>
              </a:rPr>
              <a:t>step-by-step guide to conducting a social media audit (+ spreadsheet template)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to get this done quickly and stay organized.</a:t>
            </a:r>
            <a:endParaRPr>
              <a:solidFill>
                <a:schemeClr val="dk1"/>
              </a:solidFill>
              <a:latin typeface="Source Sans Pro"/>
              <a:ea typeface="Source Sans Pro"/>
              <a:cs typeface="Source Sans Pro"/>
              <a:sym typeface="Source Sans Pro"/>
            </a:endParaRPr>
          </a:p>
        </p:txBody>
      </p:sp>
      <p:sp>
        <p:nvSpPr>
          <p:cNvPr id="449" name="Google Shape;449;p130"/>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Auditing your social media presence  </a:t>
            </a:r>
            <a:endParaRPr sz="2000">
              <a:solidFill>
                <a:schemeClr val="dk1"/>
              </a:solidFill>
              <a:latin typeface="Source Sans Pro"/>
              <a:ea typeface="Source Sans Pro"/>
              <a:cs typeface="Source Sans Pro"/>
              <a:sym typeface="Source Sans Pr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53" name="Shape 453"/>
        <p:cNvGrpSpPr/>
        <p:nvPr/>
      </p:nvGrpSpPr>
      <p:grpSpPr>
        <a:xfrm>
          <a:off x="0" y="0"/>
          <a:ext cx="0" cy="0"/>
          <a:chOff x="0" y="0"/>
          <a:chExt cx="0" cy="0"/>
        </a:xfrm>
      </p:grpSpPr>
      <p:graphicFrame>
        <p:nvGraphicFramePr>
          <p:cNvPr id="454" name="Google Shape;454;p131"/>
          <p:cNvGraphicFramePr/>
          <p:nvPr/>
        </p:nvGraphicFramePr>
        <p:xfrm>
          <a:off x="394488" y="1305800"/>
          <a:ext cx="3000000" cy="3000000"/>
        </p:xfrm>
        <a:graphic>
          <a:graphicData uri="http://schemas.openxmlformats.org/drawingml/2006/table">
            <a:tbl>
              <a:tblPr>
                <a:noFill/>
                <a:tableStyleId>{B44BE4AC-05C4-40D2-8BC3-B2926B6BFD44}</a:tableStyleId>
              </a:tblPr>
              <a:tblGrid>
                <a:gridCol w="919225"/>
                <a:gridCol w="1239300"/>
                <a:gridCol w="1239300"/>
                <a:gridCol w="1239300"/>
                <a:gridCol w="1239300"/>
                <a:gridCol w="1239300"/>
                <a:gridCol w="1239300"/>
              </a:tblGrid>
              <a:tr h="515625">
                <a:tc>
                  <a:txBody>
                    <a:bodyPr/>
                    <a:lstStyle/>
                    <a:p>
                      <a:pPr indent="0" lvl="0" marL="0" rtl="0" algn="ctr">
                        <a:spcBef>
                          <a:spcPts val="0"/>
                        </a:spcBef>
                        <a:spcAft>
                          <a:spcPts val="0"/>
                        </a:spcAft>
                        <a:buNone/>
                      </a:pPr>
                      <a:r>
                        <a:rPr b="1" lang="en" sz="1100">
                          <a:solidFill>
                            <a:srgbClr val="143059"/>
                          </a:solidFill>
                          <a:latin typeface="Source Sans Pro"/>
                          <a:ea typeface="Source Sans Pro"/>
                          <a:cs typeface="Source Sans Pro"/>
                          <a:sym typeface="Source Sans Pro"/>
                        </a:rPr>
                        <a:t>Channel</a:t>
                      </a:r>
                      <a:endParaRPr b="1" sz="11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Number of followers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 of Posts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Average engagement Rate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Click-through rate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Mentions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chemeClr val="dk1"/>
                          </a:solidFill>
                          <a:latin typeface="Source Sans Pro"/>
                          <a:ea typeface="Source Sans Pro"/>
                          <a:cs typeface="Source Sans Pro"/>
                          <a:sym typeface="Source Sans Pro"/>
                        </a:rPr>
                        <a:t>Reach</a:t>
                      </a:r>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Instagram</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Facebook</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Twitter</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LinkedIn</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Pinterest</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bl>
          </a:graphicData>
        </a:graphic>
      </p:graphicFrame>
      <p:sp>
        <p:nvSpPr>
          <p:cNvPr id="455" name="Google Shape;455;p131"/>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Social media benchmarks</a:t>
            </a:r>
            <a:endParaRPr b="1" sz="2800">
              <a:latin typeface="Source Sans Pro"/>
              <a:ea typeface="Source Sans Pro"/>
              <a:cs typeface="Source Sans Pro"/>
              <a:sym typeface="Source Sans Pro"/>
            </a:endParaRPr>
          </a:p>
        </p:txBody>
      </p:sp>
      <p:sp>
        <p:nvSpPr>
          <p:cNvPr id="456" name="Google Shape;456;p131"/>
          <p:cNvSpPr txBox="1"/>
          <p:nvPr/>
        </p:nvSpPr>
        <p:spPr>
          <a:xfrm>
            <a:off x="318750" y="817938"/>
            <a:ext cx="8311500" cy="487800"/>
          </a:xfrm>
          <a:prstGeom prst="rect">
            <a:avLst/>
          </a:prstGeom>
          <a:solidFill>
            <a:srgbClr val="FFFFFF">
              <a:alpha val="48630"/>
            </a:srgbClr>
          </a:solid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 sz="1600">
                <a:solidFill>
                  <a:srgbClr val="143059"/>
                </a:solidFill>
                <a:latin typeface="Source Sans Pro"/>
                <a:ea typeface="Source Sans Pro"/>
                <a:cs typeface="Source Sans Pro"/>
                <a:sym typeface="Source Sans Pro"/>
              </a:rPr>
              <a:t>As of: [date]</a:t>
            </a:r>
            <a:endParaRPr b="1" sz="1100">
              <a:solidFill>
                <a:srgbClr val="000000"/>
              </a:solidFill>
              <a:latin typeface="Source Sans Pro"/>
              <a:ea typeface="Source Sans Pro"/>
              <a:cs typeface="Source Sans Pro"/>
              <a:sym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114"/>
          <p:cNvSpPr txBox="1"/>
          <p:nvPr/>
        </p:nvSpPr>
        <p:spPr>
          <a:xfrm>
            <a:off x="318750" y="3998875"/>
            <a:ext cx="7638300" cy="6669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b="1" lang="en">
                <a:solidFill>
                  <a:srgbClr val="143059"/>
                </a:solidFill>
                <a:latin typeface="Source Sans Pro"/>
                <a:ea typeface="Source Sans Pro"/>
                <a:cs typeface="Source Sans Pro"/>
                <a:sym typeface="Source Sans Pro"/>
              </a:rPr>
              <a:t>Note</a:t>
            </a:r>
            <a:r>
              <a:rPr lang="en">
                <a:solidFill>
                  <a:srgbClr val="143059"/>
                </a:solidFill>
                <a:latin typeface="Source Sans Pro"/>
                <a:ea typeface="Source Sans Pro"/>
                <a:cs typeface="Source Sans Pro"/>
                <a:sym typeface="Source Sans Pro"/>
              </a:rPr>
              <a:t>: </a:t>
            </a:r>
            <a:r>
              <a:rPr lang="en">
                <a:solidFill>
                  <a:srgbClr val="143059"/>
                </a:solidFill>
                <a:highlight>
                  <a:schemeClr val="dk2"/>
                </a:highlight>
                <a:latin typeface="Source Sans Pro"/>
                <a:ea typeface="Source Sans Pro"/>
                <a:cs typeface="Source Sans Pro"/>
                <a:sym typeface="Source Sans Pro"/>
              </a:rPr>
              <a:t> Slides with a light blue background, </a:t>
            </a:r>
            <a:r>
              <a:rPr lang="en">
                <a:solidFill>
                  <a:srgbClr val="143059"/>
                </a:solidFill>
                <a:latin typeface="Source Sans Pro"/>
                <a:ea typeface="Source Sans Pro"/>
                <a:cs typeface="Source Sans Pro"/>
                <a:sym typeface="Source Sans Pro"/>
              </a:rPr>
              <a:t>  like this one, are instructions to help you customize the template. Before you share your strategy with stakeholders, remember to </a:t>
            </a:r>
            <a:r>
              <a:rPr lang="en">
                <a:solidFill>
                  <a:srgbClr val="143059"/>
                </a:solidFill>
                <a:highlight>
                  <a:schemeClr val="dk2"/>
                </a:highlight>
                <a:latin typeface="Source Sans Pro"/>
                <a:ea typeface="Source Sans Pro"/>
                <a:cs typeface="Source Sans Pro"/>
                <a:sym typeface="Source Sans Pro"/>
              </a:rPr>
              <a:t> </a:t>
            </a:r>
            <a:r>
              <a:rPr i="1" lang="en">
                <a:solidFill>
                  <a:srgbClr val="143059"/>
                </a:solidFill>
                <a:highlight>
                  <a:schemeClr val="dk2"/>
                </a:highlight>
                <a:latin typeface="Source Sans Pro"/>
                <a:ea typeface="Source Sans Pro"/>
                <a:cs typeface="Source Sans Pro"/>
                <a:sym typeface="Source Sans Pro"/>
              </a:rPr>
              <a:t>remove them from the presentation.  </a:t>
            </a:r>
            <a:endParaRPr sz="2000">
              <a:solidFill>
                <a:srgbClr val="143059"/>
              </a:solidFill>
              <a:highlight>
                <a:schemeClr val="dk2"/>
              </a:highlight>
              <a:latin typeface="Source Sans Pro"/>
              <a:ea typeface="Source Sans Pro"/>
              <a:cs typeface="Source Sans Pro"/>
              <a:sym typeface="Source Sans Pro"/>
            </a:endParaRPr>
          </a:p>
        </p:txBody>
      </p:sp>
      <p:sp>
        <p:nvSpPr>
          <p:cNvPr id="357" name="Google Shape;357;p114"/>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Instructions for using this template </a:t>
            </a:r>
            <a:endParaRPr sz="2000">
              <a:solidFill>
                <a:schemeClr val="dk1"/>
              </a:solidFill>
              <a:latin typeface="Source Sans Pro"/>
              <a:ea typeface="Source Sans Pro"/>
              <a:cs typeface="Source Sans Pro"/>
              <a:sym typeface="Source Sans Pro"/>
            </a:endParaRPr>
          </a:p>
        </p:txBody>
      </p:sp>
      <p:sp>
        <p:nvSpPr>
          <p:cNvPr id="358" name="Google Shape;358;p114"/>
          <p:cNvSpPr txBox="1"/>
          <p:nvPr/>
        </p:nvSpPr>
        <p:spPr>
          <a:xfrm>
            <a:off x="318750" y="1260100"/>
            <a:ext cx="7799400" cy="1663500"/>
          </a:xfrm>
          <a:prstGeom prst="rect">
            <a:avLst/>
          </a:prstGeom>
          <a:noFill/>
          <a:ln>
            <a:noFill/>
          </a:ln>
        </p:spPr>
        <p:txBody>
          <a:bodyPr anchorCtr="0" anchor="t" bIns="91425" lIns="57150" spcFirstLastPara="1" rIns="91425" wrap="square" tIns="91425">
            <a:noAutofit/>
          </a:bodyPr>
          <a:lstStyle/>
          <a:p>
            <a:pPr indent="0" lvl="0" marL="0" rtl="0" algn="l">
              <a:lnSpc>
                <a:spcPct val="115000"/>
              </a:lnSpc>
              <a:spcBef>
                <a:spcPts val="0"/>
              </a:spcBef>
              <a:spcAft>
                <a:spcPts val="0"/>
              </a:spcAft>
              <a:buNone/>
            </a:pPr>
            <a:r>
              <a:rPr lang="en">
                <a:solidFill>
                  <a:schemeClr val="dk1"/>
                </a:solidFill>
                <a:latin typeface="Source Sans Pro"/>
                <a:ea typeface="Source Sans Pro"/>
                <a:cs typeface="Source Sans Pro"/>
                <a:sym typeface="Source Sans Pro"/>
              </a:rPr>
              <a:t>Once you’ve followed the advice in our </a:t>
            </a:r>
            <a:r>
              <a:rPr lang="en">
                <a:solidFill>
                  <a:schemeClr val="dk1"/>
                </a:solidFill>
                <a:highlight>
                  <a:schemeClr val="dk2"/>
                </a:highlight>
                <a:uFill>
                  <a:noFill/>
                </a:uFill>
                <a:latin typeface="Source Sans Pro"/>
                <a:ea typeface="Source Sans Pro"/>
                <a:cs typeface="Source Sans Pro"/>
                <a:sym typeface="Source Sans Pro"/>
                <a:hlinkClick r:id="rId3">
                  <a:extLst>
                    <a:ext uri="{A12FA001-AC4F-418D-AE19-62706E023703}">
                      <ahyp:hlinkClr val="tx"/>
                    </a:ext>
                  </a:extLst>
                </a:hlinkClick>
              </a:rPr>
              <a:t>  </a:t>
            </a:r>
            <a:r>
              <a:rPr lang="en" u="sng">
                <a:solidFill>
                  <a:schemeClr val="dk1"/>
                </a:solidFill>
                <a:highlight>
                  <a:schemeClr val="dk2"/>
                </a:highlight>
                <a:latin typeface="Source Sans Pro"/>
                <a:ea typeface="Source Sans Pro"/>
                <a:cs typeface="Source Sans Pro"/>
                <a:sym typeface="Source Sans Pro"/>
                <a:hlinkClick r:id="rId4">
                  <a:extLst>
                    <a:ext uri="{A12FA001-AC4F-418D-AE19-62706E023703}">
                      <ahyp:hlinkClr val="tx"/>
                    </a:ext>
                  </a:extLst>
                </a:hlinkClick>
              </a:rPr>
              <a:t>social media strategy guide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you’re ready to use this template.</a:t>
            </a:r>
            <a:endParaRPr>
              <a:solidFill>
                <a:schemeClr val="dk1"/>
              </a:solidFill>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a:solidFill>
                  <a:schemeClr val="dk1"/>
                </a:solidFill>
                <a:latin typeface="Source Sans Pro"/>
                <a:ea typeface="Source Sans Pro"/>
                <a:cs typeface="Source Sans Pro"/>
                <a:sym typeface="Source Sans Pro"/>
              </a:rPr>
              <a:t>To fill it out, you need to make your own copy. To do that, click the </a:t>
            </a:r>
            <a:r>
              <a:rPr b="1" lang="en">
                <a:solidFill>
                  <a:schemeClr val="dk1"/>
                </a:solidFill>
                <a:latin typeface="Source Sans Pro"/>
                <a:ea typeface="Source Sans Pro"/>
                <a:cs typeface="Source Sans Pro"/>
                <a:sym typeface="Source Sans Pro"/>
              </a:rPr>
              <a:t>File</a:t>
            </a:r>
            <a:r>
              <a:rPr lang="en">
                <a:solidFill>
                  <a:schemeClr val="dk1"/>
                </a:solidFill>
                <a:latin typeface="Source Sans Pro"/>
                <a:ea typeface="Source Sans Pro"/>
                <a:cs typeface="Source Sans Pro"/>
                <a:sym typeface="Source Sans Pro"/>
              </a:rPr>
              <a:t> tab in the upper left hand corner of your browser. Then select </a:t>
            </a:r>
            <a:r>
              <a:rPr b="1" lang="en">
                <a:solidFill>
                  <a:schemeClr val="dk1"/>
                </a:solidFill>
                <a:latin typeface="Source Sans Pro"/>
                <a:ea typeface="Source Sans Pro"/>
                <a:cs typeface="Source Sans Pro"/>
                <a:sym typeface="Source Sans Pro"/>
              </a:rPr>
              <a:t>Make a copy…</a:t>
            </a:r>
            <a:endParaRPr>
              <a:solidFill>
                <a:schemeClr val="dk1"/>
              </a:solidFill>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a:solidFill>
                  <a:schemeClr val="dk1"/>
                </a:solidFill>
                <a:latin typeface="Source Sans Pro"/>
                <a:ea typeface="Source Sans Pro"/>
                <a:cs typeface="Source Sans Pro"/>
                <a:sym typeface="Source Sans Pro"/>
              </a:rPr>
              <a:t>Now you have your own version.</a:t>
            </a:r>
            <a:endParaRPr sz="2000">
              <a:solidFill>
                <a:schemeClr val="dk1"/>
              </a:solidFill>
              <a:latin typeface="Source Sans Pro"/>
              <a:ea typeface="Source Sans Pro"/>
              <a:cs typeface="Source Sans Pro"/>
              <a:sym typeface="Source Sans Pro"/>
            </a:endParaRPr>
          </a:p>
        </p:txBody>
      </p:sp>
      <p:cxnSp>
        <p:nvCxnSpPr>
          <p:cNvPr id="359" name="Google Shape;359;p114"/>
          <p:cNvCxnSpPr/>
          <p:nvPr/>
        </p:nvCxnSpPr>
        <p:spPr>
          <a:xfrm>
            <a:off x="373675" y="3966794"/>
            <a:ext cx="7429500" cy="0"/>
          </a:xfrm>
          <a:prstGeom prst="straightConnector1">
            <a:avLst/>
          </a:prstGeom>
          <a:noFill/>
          <a:ln cap="flat" cmpd="sng" w="19050">
            <a:solidFill>
              <a:srgbClr val="143059"/>
            </a:solidFill>
            <a:prstDash val="solid"/>
            <a:round/>
            <a:headEnd len="med" w="med" type="none"/>
            <a:tailEnd len="med" w="med" type="none"/>
          </a:ln>
        </p:spPr>
      </p:cxn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60" name="Shape 460"/>
        <p:cNvGrpSpPr/>
        <p:nvPr/>
      </p:nvGrpSpPr>
      <p:grpSpPr>
        <a:xfrm>
          <a:off x="0" y="0"/>
          <a:ext cx="0" cy="0"/>
          <a:chOff x="0" y="0"/>
          <a:chExt cx="0" cy="0"/>
        </a:xfrm>
      </p:grpSpPr>
      <p:graphicFrame>
        <p:nvGraphicFramePr>
          <p:cNvPr id="461" name="Google Shape;461;p132"/>
          <p:cNvGraphicFramePr/>
          <p:nvPr/>
        </p:nvGraphicFramePr>
        <p:xfrm>
          <a:off x="730863" y="1178150"/>
          <a:ext cx="3000000" cy="3000000"/>
        </p:xfrm>
        <a:graphic>
          <a:graphicData uri="http://schemas.openxmlformats.org/drawingml/2006/table">
            <a:tbl>
              <a:tblPr>
                <a:noFill/>
                <a:tableStyleId>{B44BE4AC-05C4-40D2-8BC3-B2926B6BFD44}</a:tableStyleId>
              </a:tblPr>
              <a:tblGrid>
                <a:gridCol w="3841125"/>
                <a:gridCol w="3841125"/>
              </a:tblGrid>
              <a:tr h="4618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[Network #1]</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[Network #2]</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762850">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What’s working:</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What’s working:</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What’s not working:</a:t>
                      </a:r>
                      <a:r>
                        <a:rPr lang="en" sz="1200">
                          <a:latin typeface="Source Sans Pro"/>
                          <a:ea typeface="Source Sans Pro"/>
                          <a:cs typeface="Source Sans Pro"/>
                          <a:sym typeface="Source Sans Pro"/>
                        </a:rPr>
                        <a:t>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What’s not working:</a:t>
                      </a:r>
                      <a:r>
                        <a:rPr lang="en" sz="1200">
                          <a:latin typeface="Source Sans Pro"/>
                          <a:ea typeface="Source Sans Pro"/>
                          <a:cs typeface="Source Sans Pro"/>
                          <a:sym typeface="Source Sans Pro"/>
                        </a:rPr>
                        <a:t> </a:t>
                      </a:r>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Audience: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Audience: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Lessons / hypotheses:</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b="1" lang="en" sz="1200">
                          <a:latin typeface="Source Sans Pro"/>
                          <a:ea typeface="Source Sans Pro"/>
                          <a:cs typeface="Source Sans Pro"/>
                          <a:sym typeface="Source Sans Pro"/>
                        </a:rPr>
                        <a:t>Lessons / hypotheses:</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b="1"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bl>
          </a:graphicData>
        </a:graphic>
      </p:graphicFrame>
      <p:sp>
        <p:nvSpPr>
          <p:cNvPr id="462" name="Google Shape;462;p132"/>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Social media audit</a:t>
            </a:r>
            <a:endParaRPr b="1" sz="2800">
              <a:latin typeface="Source Sans Pro"/>
              <a:ea typeface="Source Sans Pro"/>
              <a:cs typeface="Source Sans Pro"/>
              <a:sym typeface="Source Sans Pr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66" name="Shape 466"/>
        <p:cNvGrpSpPr/>
        <p:nvPr/>
      </p:nvGrpSpPr>
      <p:grpSpPr>
        <a:xfrm>
          <a:off x="0" y="0"/>
          <a:ext cx="0" cy="0"/>
          <a:chOff x="0" y="0"/>
          <a:chExt cx="0" cy="0"/>
        </a:xfrm>
      </p:grpSpPr>
      <p:sp>
        <p:nvSpPr>
          <p:cNvPr id="467" name="Google Shape;467;p133"/>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Action Items</a:t>
            </a:r>
            <a:endParaRPr b="1" sz="2800">
              <a:latin typeface="Source Sans Pro"/>
              <a:ea typeface="Source Sans Pro"/>
              <a:cs typeface="Source Sans Pro"/>
              <a:sym typeface="Source Sans Pro"/>
            </a:endParaRPr>
          </a:p>
        </p:txBody>
      </p:sp>
      <p:graphicFrame>
        <p:nvGraphicFramePr>
          <p:cNvPr id="468" name="Google Shape;468;p133"/>
          <p:cNvGraphicFramePr/>
          <p:nvPr/>
        </p:nvGraphicFramePr>
        <p:xfrm>
          <a:off x="730863" y="1178150"/>
          <a:ext cx="3000000" cy="3000000"/>
        </p:xfrm>
        <a:graphic>
          <a:graphicData uri="http://schemas.openxmlformats.org/drawingml/2006/table">
            <a:tbl>
              <a:tblPr>
                <a:noFill/>
                <a:tableStyleId>{B44BE4AC-05C4-40D2-8BC3-B2926B6BFD44}</a:tableStyleId>
              </a:tblPr>
              <a:tblGrid>
                <a:gridCol w="3841125"/>
                <a:gridCol w="3841125"/>
              </a:tblGrid>
              <a:tr h="4618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To Do</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When</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762850">
                <a:tc>
                  <a:txBody>
                    <a:bodyPr/>
                    <a:lstStyle/>
                    <a:p>
                      <a:pPr indent="0" lvl="0" marL="0" rtl="0" algn="l">
                        <a:spcBef>
                          <a:spcPts val="0"/>
                        </a:spcBef>
                        <a:spcAft>
                          <a:spcPts val="0"/>
                        </a:spcAft>
                        <a:buNone/>
                      </a:pPr>
                      <a:r>
                        <a:rPr i="1" lang="en" sz="1200">
                          <a:latin typeface="Source Sans Pro"/>
                          <a:ea typeface="Source Sans Pro"/>
                          <a:cs typeface="Source Sans Pro"/>
                          <a:sym typeface="Source Sans Pro"/>
                        </a:rPr>
                        <a:t>[eg., Deprecate Twitter account, or Request budget for freelance video editor]</a:t>
                      </a:r>
                      <a:endParaRPr i="1"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i="1" lang="en" sz="1200">
                          <a:latin typeface="Source Sans Pro"/>
                          <a:ea typeface="Source Sans Pro"/>
                          <a:cs typeface="Source Sans Pro"/>
                          <a:sym typeface="Source Sans Pro"/>
                        </a:rPr>
                        <a:t>[end of June]</a:t>
                      </a:r>
                      <a:endParaRPr i="1"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b="1"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472" name="Shape 472"/>
        <p:cNvGrpSpPr/>
        <p:nvPr/>
      </p:nvGrpSpPr>
      <p:grpSpPr>
        <a:xfrm>
          <a:off x="0" y="0"/>
          <a:ext cx="0" cy="0"/>
          <a:chOff x="0" y="0"/>
          <a:chExt cx="0" cy="0"/>
        </a:xfrm>
      </p:grpSpPr>
      <p:sp>
        <p:nvSpPr>
          <p:cNvPr id="473" name="Google Shape;473;p134"/>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Content Strategy</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135"/>
          <p:cNvSpPr txBox="1"/>
          <p:nvPr/>
        </p:nvSpPr>
        <p:spPr>
          <a:xfrm>
            <a:off x="318750" y="1213245"/>
            <a:ext cx="8313300" cy="30054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rgbClr val="143059"/>
                </a:solidFill>
                <a:latin typeface="Source Sans Pro"/>
                <a:ea typeface="Source Sans Pro"/>
                <a:cs typeface="Source Sans Pro"/>
                <a:sym typeface="Source Sans Pro"/>
              </a:rPr>
              <a:t>Determine your content mix and posting cadence on the next two slides.</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rgbClr val="143059"/>
                </a:solidFill>
                <a:latin typeface="Source Sans Pro"/>
                <a:ea typeface="Source Sans Pro"/>
                <a:cs typeface="Source Sans Pro"/>
                <a:sym typeface="Source Sans Pro"/>
              </a:rPr>
              <a:t>You can start by using the social media content rule of thirds: </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rgbClr val="143059"/>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rgbClr val="143059"/>
              </a:buClr>
              <a:buSzPts val="1400"/>
              <a:buFont typeface="Source Sans Pro"/>
              <a:buChar char="●"/>
            </a:pPr>
            <a:r>
              <a:rPr lang="en">
                <a:solidFill>
                  <a:srgbClr val="143059"/>
                </a:solidFill>
                <a:latin typeface="Source Sans Pro"/>
                <a:ea typeface="Source Sans Pro"/>
                <a:cs typeface="Source Sans Pro"/>
                <a:sym typeface="Source Sans Pro"/>
              </a:rPr>
              <a:t>⅓ of content promotes business and converts audience</a:t>
            </a:r>
            <a:endParaRPr>
              <a:solidFill>
                <a:srgbClr val="143059"/>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rgbClr val="143059"/>
              </a:buClr>
              <a:buSzPts val="1400"/>
              <a:buFont typeface="Source Sans Pro"/>
              <a:buChar char="●"/>
            </a:pPr>
            <a:r>
              <a:rPr lang="en">
                <a:solidFill>
                  <a:srgbClr val="143059"/>
                </a:solidFill>
                <a:latin typeface="Source Sans Pro"/>
                <a:ea typeface="Source Sans Pro"/>
                <a:cs typeface="Source Sans Pro"/>
                <a:sym typeface="Source Sans Pro"/>
              </a:rPr>
              <a:t>⅓ of content shares / curates ideas and stories from other accounts</a:t>
            </a:r>
            <a:endParaRPr>
              <a:solidFill>
                <a:srgbClr val="143059"/>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rgbClr val="143059"/>
              </a:buClr>
              <a:buSzPts val="1400"/>
              <a:buFont typeface="Source Sans Pro"/>
              <a:buChar char="●"/>
            </a:pPr>
            <a:r>
              <a:rPr lang="en">
                <a:solidFill>
                  <a:srgbClr val="143059"/>
                </a:solidFill>
                <a:latin typeface="Source Sans Pro"/>
                <a:ea typeface="Source Sans Pro"/>
                <a:cs typeface="Source Sans Pro"/>
                <a:sym typeface="Source Sans Pro"/>
              </a:rPr>
              <a:t>⅓ is original content </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b="1" lang="en">
                <a:solidFill>
                  <a:schemeClr val="dk1"/>
                </a:solidFill>
                <a:highlight>
                  <a:schemeClr val="dk2"/>
                </a:highlight>
                <a:latin typeface="Source Sans Pro"/>
                <a:ea typeface="Source Sans Pro"/>
                <a:cs typeface="Source Sans Pro"/>
                <a:sym typeface="Source Sans Pro"/>
              </a:rPr>
              <a:t> 	Related resources</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rgbClr val="143059"/>
                </a:solidFill>
                <a:latin typeface="Source Sans Pro"/>
                <a:ea typeface="Source Sans Pro"/>
                <a:cs typeface="Source Sans Pro"/>
                <a:sym typeface="Source Sans Pro"/>
                <a:hlinkClick r:id="rId3">
                  <a:extLst>
                    <a:ext uri="{A12FA001-AC4F-418D-AE19-62706E023703}">
                      <ahyp:hlinkClr val="tx"/>
                    </a:ext>
                  </a:extLst>
                </a:hlinkClick>
              </a:rPr>
              <a:t>Content Idea Cheat Sheet</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rgbClr val="143059"/>
                </a:solidFill>
                <a:latin typeface="Source Sans Pro"/>
                <a:ea typeface="Source Sans Pro"/>
                <a:cs typeface="Source Sans Pro"/>
                <a:sym typeface="Source Sans Pro"/>
              </a:rPr>
              <a:t>Download our editorial calendar template and social media content calendar template (link below) to assist your planning.</a:t>
            </a:r>
            <a:endParaRPr>
              <a:solidFill>
                <a:srgbClr val="143059"/>
              </a:solidFill>
              <a:latin typeface="Source Sans Pro"/>
              <a:ea typeface="Source Sans Pro"/>
              <a:cs typeface="Source Sans Pro"/>
              <a:sym typeface="Source Sans Pro"/>
            </a:endParaRPr>
          </a:p>
          <a:p>
            <a:pPr indent="457200" lvl="0" marL="0" rtl="0" algn="l">
              <a:lnSpc>
                <a:spcPct val="125000"/>
              </a:lnSpc>
              <a:spcBef>
                <a:spcPts val="0"/>
              </a:spcBef>
              <a:spcAft>
                <a:spcPts val="0"/>
              </a:spcAft>
              <a:buNone/>
            </a:pPr>
            <a:r>
              <a:rPr b="1" lang="en">
                <a:solidFill>
                  <a:srgbClr val="143059"/>
                </a:solidFill>
                <a:highlight>
                  <a:schemeClr val="dk2"/>
                </a:highlight>
                <a:latin typeface="Source Sans Pro"/>
                <a:ea typeface="Source Sans Pro"/>
                <a:cs typeface="Source Sans Pro"/>
                <a:sym typeface="Source Sans Pro"/>
              </a:rPr>
              <a:t> Related resources</a:t>
            </a:r>
            <a:r>
              <a:rPr lang="en">
                <a:solidFill>
                  <a:srgbClr val="143059"/>
                </a:solidFill>
                <a:highlight>
                  <a:schemeClr val="dk2"/>
                </a:highlight>
                <a:latin typeface="Source Sans Pro"/>
                <a:ea typeface="Source Sans Pro"/>
                <a:cs typeface="Source Sans Pro"/>
                <a:sym typeface="Source Sans Pro"/>
              </a:rPr>
              <a:t>:  </a:t>
            </a:r>
            <a:r>
              <a:rPr lang="en">
                <a:solidFill>
                  <a:srgbClr val="143059"/>
                </a:solidFill>
                <a:latin typeface="Source Sans Pro"/>
                <a:ea typeface="Source Sans Pro"/>
                <a:cs typeface="Source Sans Pro"/>
                <a:sym typeface="Source Sans Pro"/>
              </a:rPr>
              <a:t> </a:t>
            </a:r>
            <a:r>
              <a:rPr lang="en" u="sng">
                <a:solidFill>
                  <a:srgbClr val="143059"/>
                </a:solidFill>
                <a:latin typeface="Source Sans Pro"/>
                <a:ea typeface="Source Sans Pro"/>
                <a:cs typeface="Source Sans Pro"/>
                <a:sym typeface="Source Sans Pro"/>
                <a:hlinkClick r:id="rId4">
                  <a:extLst>
                    <a:ext uri="{A12FA001-AC4F-418D-AE19-62706E023703}">
                      <ahyp:hlinkClr val="tx"/>
                    </a:ext>
                  </a:extLst>
                </a:hlinkClick>
              </a:rPr>
              <a:t>Social Media Templates to Save You Hours of Work</a:t>
            </a:r>
            <a:endParaRPr>
              <a:solidFill>
                <a:srgbClr val="143059"/>
              </a:solidFill>
              <a:latin typeface="Source Sans Pro"/>
              <a:ea typeface="Source Sans Pro"/>
              <a:cs typeface="Source Sans Pro"/>
              <a:sym typeface="Source Sans Pro"/>
            </a:endParaRPr>
          </a:p>
        </p:txBody>
      </p:sp>
      <p:sp>
        <p:nvSpPr>
          <p:cNvPr id="479" name="Google Shape;479;p135"/>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rgbClr val="143059"/>
                </a:solidFill>
                <a:latin typeface="Source Sans Pro"/>
                <a:ea typeface="Source Sans Pro"/>
                <a:cs typeface="Source Sans Pro"/>
                <a:sym typeface="Source Sans Pro"/>
              </a:rPr>
              <a:t>Crafting your content strategy</a:t>
            </a:r>
            <a:endParaRPr sz="2000">
              <a:solidFill>
                <a:srgbClr val="143059"/>
              </a:solidFill>
              <a:latin typeface="Source Sans Pro"/>
              <a:ea typeface="Source Sans Pro"/>
              <a:cs typeface="Source Sans Pro"/>
              <a:sym typeface="Source Sans Pr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83" name="Shape 483"/>
        <p:cNvGrpSpPr/>
        <p:nvPr/>
      </p:nvGrpSpPr>
      <p:grpSpPr>
        <a:xfrm>
          <a:off x="0" y="0"/>
          <a:ext cx="0" cy="0"/>
          <a:chOff x="0" y="0"/>
          <a:chExt cx="0" cy="0"/>
        </a:xfrm>
      </p:grpSpPr>
      <p:sp>
        <p:nvSpPr>
          <p:cNvPr id="484" name="Google Shape;484;p136"/>
          <p:cNvSpPr txBox="1"/>
          <p:nvPr/>
        </p:nvSpPr>
        <p:spPr>
          <a:xfrm>
            <a:off x="376251" y="4867300"/>
            <a:ext cx="3371400" cy="19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i="1" sz="800">
              <a:solidFill>
                <a:srgbClr val="434343"/>
              </a:solidFill>
              <a:latin typeface="Source Sans Pro"/>
              <a:ea typeface="Source Sans Pro"/>
              <a:cs typeface="Source Sans Pro"/>
              <a:sym typeface="Source Sans Pro"/>
            </a:endParaRPr>
          </a:p>
        </p:txBody>
      </p:sp>
      <p:sp>
        <p:nvSpPr>
          <p:cNvPr id="485" name="Google Shape;485;p136"/>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Content pillars </a:t>
            </a:r>
            <a:endParaRPr b="1" sz="2800">
              <a:latin typeface="Source Sans Pro"/>
              <a:ea typeface="Source Sans Pro"/>
              <a:cs typeface="Source Sans Pro"/>
              <a:sym typeface="Source Sans Pro"/>
            </a:endParaRPr>
          </a:p>
        </p:txBody>
      </p:sp>
      <p:graphicFrame>
        <p:nvGraphicFramePr>
          <p:cNvPr id="486" name="Google Shape;486;p136"/>
          <p:cNvGraphicFramePr/>
          <p:nvPr/>
        </p:nvGraphicFramePr>
        <p:xfrm>
          <a:off x="421313" y="1101950"/>
          <a:ext cx="3000000" cy="3000000"/>
        </p:xfrm>
        <a:graphic>
          <a:graphicData uri="http://schemas.openxmlformats.org/drawingml/2006/table">
            <a:tbl>
              <a:tblPr>
                <a:noFill/>
                <a:tableStyleId>{B44BE4AC-05C4-40D2-8BC3-B2926B6BFD44}</a:tableStyleId>
              </a:tblPr>
              <a:tblGrid>
                <a:gridCol w="2728025"/>
                <a:gridCol w="2728025"/>
                <a:gridCol w="2728025"/>
              </a:tblGrid>
              <a:tr h="364975">
                <a:tc>
                  <a:txBody>
                    <a:bodyPr/>
                    <a:lstStyle/>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[Content Pillar #1</a:t>
                      </a:r>
                      <a:endParaRPr b="1">
                        <a:solidFill>
                          <a:schemeClr val="dk1"/>
                        </a:solidFill>
                        <a:latin typeface="Source Sans Pro"/>
                        <a:ea typeface="Source Sans Pro"/>
                        <a:cs typeface="Source Sans Pro"/>
                        <a:sym typeface="Source Sans Pro"/>
                      </a:endParaRPr>
                    </a:p>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eg., Entertaining/Informative]</a:t>
                      </a:r>
                      <a:endParaRPr b="1">
                        <a:solidFill>
                          <a:schemeClr val="dk1"/>
                        </a:solidFill>
                        <a:latin typeface="Source Sans Pro"/>
                        <a:ea typeface="Source Sans Pro"/>
                        <a:cs typeface="Source Sans Pro"/>
                        <a:sym typeface="Source Sans Pro"/>
                      </a:endParaRPr>
                    </a:p>
                  </a:txBody>
                  <a:tcPr marT="91425" marB="91425" marR="137150" marL="137150" anchor="ctr">
                    <a:lnL cap="flat" cmpd="sng" w="9525">
                      <a:solidFill>
                        <a:schemeClr val="dk1"/>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A3138"/>
                    </a:solidFill>
                  </a:tcPr>
                </a:tc>
                <a:tc>
                  <a:txBody>
                    <a:bodyPr/>
                    <a:lstStyle/>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[Content Pillar #2</a:t>
                      </a:r>
                      <a:endParaRPr b="1">
                        <a:solidFill>
                          <a:schemeClr val="dk1"/>
                        </a:solidFill>
                        <a:latin typeface="Source Sans Pro"/>
                        <a:ea typeface="Source Sans Pro"/>
                        <a:cs typeface="Source Sans Pro"/>
                        <a:sym typeface="Source Sans Pro"/>
                      </a:endParaRPr>
                    </a:p>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eg.,  Branded/Promo/Sales]</a:t>
                      </a:r>
                      <a:endParaRPr b="1">
                        <a:solidFill>
                          <a:schemeClr val="dk1"/>
                        </a:solidFill>
                        <a:latin typeface="Source Sans Pro"/>
                        <a:ea typeface="Source Sans Pro"/>
                        <a:cs typeface="Source Sans Pro"/>
                        <a:sym typeface="Source Sans Pro"/>
                      </a:endParaRPr>
                    </a:p>
                  </a:txBody>
                  <a:tcPr marT="91425" marB="91425" marR="137150" marL="1371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183059"/>
                    </a:solidFill>
                  </a:tcPr>
                </a:tc>
                <a:tc>
                  <a:txBody>
                    <a:bodyPr/>
                    <a:lstStyle/>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[Content Pillar #3</a:t>
                      </a:r>
                      <a:endParaRPr b="1">
                        <a:solidFill>
                          <a:schemeClr val="dk1"/>
                        </a:solidFill>
                        <a:latin typeface="Source Sans Pro"/>
                        <a:ea typeface="Source Sans Pro"/>
                        <a:cs typeface="Source Sans Pro"/>
                        <a:sym typeface="Source Sans Pro"/>
                      </a:endParaRPr>
                    </a:p>
                    <a:p>
                      <a:pPr indent="0" lvl="0" marL="0" rtl="0" algn="l">
                        <a:spcBef>
                          <a:spcPts val="0"/>
                        </a:spcBef>
                        <a:spcAft>
                          <a:spcPts val="0"/>
                        </a:spcAft>
                        <a:buNone/>
                      </a:pPr>
                      <a:r>
                        <a:rPr b="1" lang="en">
                          <a:solidFill>
                            <a:schemeClr val="dk1"/>
                          </a:solidFill>
                          <a:latin typeface="Source Sans Pro"/>
                          <a:ea typeface="Source Sans Pro"/>
                          <a:cs typeface="Source Sans Pro"/>
                          <a:sym typeface="Source Sans Pro"/>
                        </a:rPr>
                        <a:t>eg., Company Culture/Values]</a:t>
                      </a:r>
                      <a:endParaRPr b="1">
                        <a:solidFill>
                          <a:schemeClr val="dk1"/>
                        </a:solidFill>
                        <a:latin typeface="Source Sans Pro"/>
                        <a:ea typeface="Source Sans Pro"/>
                        <a:cs typeface="Source Sans Pro"/>
                        <a:sym typeface="Source Sans Pro"/>
                      </a:endParaRPr>
                    </a:p>
                  </a:txBody>
                  <a:tcPr marT="91425" marB="91425" marR="137150" marL="137150" anchor="ctr">
                    <a:lnL cap="flat" cmpd="sng" w="9525">
                      <a:solidFill>
                        <a:srgbClr val="000000"/>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AAA19"/>
                    </a:solidFill>
                  </a:tcPr>
                </a:tc>
              </a:tr>
              <a:tr h="524700">
                <a:tc>
                  <a:txBody>
                    <a:bodyPr/>
                    <a:lstStyle/>
                    <a:p>
                      <a:pPr indent="0" lvl="0" marL="0" rtl="0" algn="l">
                        <a:spcBef>
                          <a:spcPts val="0"/>
                        </a:spcBef>
                        <a:spcAft>
                          <a:spcPts val="0"/>
                        </a:spcAft>
                        <a:buNone/>
                      </a:pPr>
                      <a:r>
                        <a:rPr lang="en" sz="1000">
                          <a:latin typeface="Source Sans Pro"/>
                          <a:ea typeface="Source Sans Pro"/>
                          <a:cs typeface="Source Sans Pro"/>
                          <a:sym typeface="Source Sans Pro"/>
                        </a:rPr>
                        <a:t>-offers education or entertainment</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-doesn’t ask for anything back </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-can be curated or shared from other accounts</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Source Sans Pro"/>
                          <a:ea typeface="Source Sans Pro"/>
                          <a:cs typeface="Source Sans Pro"/>
                          <a:sym typeface="Source Sans Pro"/>
                        </a:rPr>
                        <a:t>-specific to our offering</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-benefits and features</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-promotions and sales</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Source Sans Pro"/>
                          <a:ea typeface="Source Sans Pro"/>
                          <a:cs typeface="Source Sans Pro"/>
                          <a:sym typeface="Source Sans Pro"/>
                        </a:rPr>
                        <a:t>-who are we, and what do we stand for?</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-connect with customers on a deeper emotional level</a:t>
                      </a:r>
                      <a:endParaRPr sz="1000">
                        <a:latin typeface="Source Sans Pro"/>
                        <a:ea typeface="Source Sans Pro"/>
                        <a:cs typeface="Source Sans Pro"/>
                        <a:sym typeface="Source Sans Pro"/>
                      </a:endParaRPr>
                    </a:p>
                    <a:p>
                      <a:pPr indent="0" lvl="0" marL="0" rtl="0" algn="l">
                        <a:spcBef>
                          <a:spcPts val="0"/>
                        </a:spcBef>
                        <a:spcAft>
                          <a:spcPts val="0"/>
                        </a:spcAft>
                        <a:buNone/>
                      </a:pPr>
                      <a:r>
                        <a:t/>
                      </a:r>
                      <a:endParaRPr sz="1000">
                        <a:latin typeface="Source Sans Pro"/>
                        <a:ea typeface="Source Sans Pro"/>
                        <a:cs typeface="Source Sans Pro"/>
                        <a:sym typeface="Source Sans Pro"/>
                      </a:endParaRPr>
                    </a:p>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8210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Post ideas</a:t>
                      </a:r>
                      <a:endParaRPr b="1">
                        <a:solidFill>
                          <a:srgbClr val="143059"/>
                        </a:solidFill>
                        <a:latin typeface="Source Sans Pro"/>
                        <a:ea typeface="Source Sans Pro"/>
                        <a:cs typeface="Source Sans Pro"/>
                        <a:sym typeface="Source Sans Pro"/>
                      </a:endParaRPr>
                    </a:p>
                  </a:txBody>
                  <a:tcPr marT="137150" marB="91425" marR="137150" marL="137150"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Post ideas</a:t>
                      </a:r>
                      <a:endParaRPr b="1">
                        <a:solidFill>
                          <a:srgbClr val="143059"/>
                        </a:solidFill>
                        <a:latin typeface="Source Sans Pro"/>
                        <a:ea typeface="Source Sans Pro"/>
                        <a:cs typeface="Source Sans Pro"/>
                        <a:sym typeface="Source Sans Pro"/>
                      </a:endParaRPr>
                    </a:p>
                  </a:txBody>
                  <a:tcPr marT="137150" marB="91425" marR="137150" marL="137150"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Post ideas</a:t>
                      </a:r>
                      <a:endParaRPr/>
                    </a:p>
                  </a:txBody>
                  <a:tcPr marT="137150" marB="91425" marR="137150" marL="137150"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[eg., Instagram Story featuring existing customers (a.k.a. user-generated content or UGC)]</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[eg., Black Friday sale]</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[eg., volunteer stories from fun run]</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Black"/>
                        <a:ea typeface="Source Sans Pro Black"/>
                        <a:cs typeface="Source Sans Pro Black"/>
                        <a:sym typeface="Source Sans Pro Black"/>
                      </a:endParaRPr>
                    </a:p>
                    <a:p>
                      <a:pPr indent="0" lvl="0" marL="0" rtl="0" algn="l">
                        <a:lnSpc>
                          <a:spcPct val="115000"/>
                        </a:lnSpc>
                        <a:spcBef>
                          <a:spcPts val="0"/>
                        </a:spcBef>
                        <a:spcAft>
                          <a:spcPts val="0"/>
                        </a:spcAft>
                        <a:buNone/>
                      </a:pPr>
                      <a:r>
                        <a:t/>
                      </a:r>
                      <a:endParaRPr sz="1000">
                        <a:latin typeface="Source Sans Pro Black"/>
                        <a:ea typeface="Source Sans Pro Black"/>
                        <a:cs typeface="Source Sans Pro Black"/>
                        <a:sym typeface="Source Sans Pro Black"/>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FFFFF"/>
                    </a:solidFill>
                  </a:tcPr>
                </a:tc>
              </a:tr>
              <a:tr h="422125">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Frequency</a:t>
                      </a:r>
                      <a:endParaRPr b="1">
                        <a:solidFill>
                          <a:srgbClr val="143059"/>
                        </a:solidFill>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Frequency</a:t>
                      </a:r>
                      <a:endParaRPr b="1">
                        <a:solidFill>
                          <a:srgbClr val="143059"/>
                        </a:solidFill>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Frequency</a:t>
                      </a:r>
                      <a:endParaRPr b="1"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lnSpc>
                          <a:spcPct val="115000"/>
                        </a:lnSpc>
                        <a:spcBef>
                          <a:spcPts val="0"/>
                        </a:spcBef>
                        <a:spcAft>
                          <a:spcPts val="0"/>
                        </a:spcAft>
                        <a:buNone/>
                      </a:pPr>
                      <a:r>
                        <a:t/>
                      </a:r>
                      <a:endParaRPr sz="1000">
                        <a:solidFill>
                          <a:srgbClr val="2F6B9A"/>
                        </a:solidFill>
                        <a:latin typeface="Source Sans Pro Black"/>
                        <a:ea typeface="Source Sans Pro Black"/>
                        <a:cs typeface="Source Sans Pro Black"/>
                        <a:sym typeface="Source Sans Pro Black"/>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alpha val="0"/>
                        </a:srgbClr>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t/>
                      </a:r>
                      <a:endParaRPr sz="1000">
                        <a:solidFill>
                          <a:srgbClr val="2F6B9A"/>
                        </a:solidFill>
                        <a:latin typeface="Source Sans Pro Black"/>
                        <a:ea typeface="Source Sans Pro Black"/>
                        <a:cs typeface="Source Sans Pro Black"/>
                        <a:sym typeface="Source Sans Pro Black"/>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alpha val="0"/>
                        </a:srgbClr>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t/>
                      </a:r>
                      <a:endParaRPr sz="1000">
                        <a:solidFill>
                          <a:srgbClr val="2F6B9A"/>
                        </a:solidFill>
                        <a:latin typeface="Source Sans Pro Black"/>
                        <a:ea typeface="Source Sans Pro Black"/>
                        <a:cs typeface="Source Sans Pro Black"/>
                        <a:sym typeface="Source Sans Pro Black"/>
                      </a:endParaRPr>
                    </a:p>
                    <a:p>
                      <a:pPr indent="0" lvl="0" marL="0" rtl="0" algn="l">
                        <a:lnSpc>
                          <a:spcPct val="115000"/>
                        </a:lnSpc>
                        <a:spcBef>
                          <a:spcPts val="0"/>
                        </a:spcBef>
                        <a:spcAft>
                          <a:spcPts val="0"/>
                        </a:spcAft>
                        <a:buNone/>
                      </a:pPr>
                      <a:r>
                        <a:t/>
                      </a:r>
                      <a:endParaRPr sz="1000">
                        <a:solidFill>
                          <a:srgbClr val="2F6B9A"/>
                        </a:solidFill>
                        <a:latin typeface="Source Sans Pro Black"/>
                        <a:ea typeface="Source Sans Pro Black"/>
                        <a:cs typeface="Source Sans Pro Black"/>
                        <a:sym typeface="Source Sans Pro Black"/>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alpha val="0"/>
                        </a:srgbClr>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90" name="Shape 490"/>
        <p:cNvGrpSpPr/>
        <p:nvPr/>
      </p:nvGrpSpPr>
      <p:grpSpPr>
        <a:xfrm>
          <a:off x="0" y="0"/>
          <a:ext cx="0" cy="0"/>
          <a:chOff x="0" y="0"/>
          <a:chExt cx="0" cy="0"/>
        </a:xfrm>
      </p:grpSpPr>
      <p:sp>
        <p:nvSpPr>
          <p:cNvPr id="491" name="Google Shape;491;p137"/>
          <p:cNvSpPr txBox="1"/>
          <p:nvPr/>
        </p:nvSpPr>
        <p:spPr>
          <a:xfrm>
            <a:off x="376251" y="4867300"/>
            <a:ext cx="3371400" cy="19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i="1" sz="800">
              <a:solidFill>
                <a:srgbClr val="434343"/>
              </a:solidFill>
              <a:latin typeface="Source Sans Pro"/>
              <a:ea typeface="Source Sans Pro"/>
              <a:cs typeface="Source Sans Pro"/>
              <a:sym typeface="Source Sans Pro"/>
            </a:endParaRPr>
          </a:p>
        </p:txBody>
      </p:sp>
      <p:graphicFrame>
        <p:nvGraphicFramePr>
          <p:cNvPr id="492" name="Google Shape;492;p137"/>
          <p:cNvGraphicFramePr/>
          <p:nvPr/>
        </p:nvGraphicFramePr>
        <p:xfrm>
          <a:off x="421313" y="1101950"/>
          <a:ext cx="3000000" cy="3000000"/>
        </p:xfrm>
        <a:graphic>
          <a:graphicData uri="http://schemas.openxmlformats.org/drawingml/2006/table">
            <a:tbl>
              <a:tblPr>
                <a:noFill/>
                <a:tableStyleId>{B44BE4AC-05C4-40D2-8BC3-B2926B6BFD44}</a:tableStyleId>
              </a:tblPr>
              <a:tblGrid>
                <a:gridCol w="8184100"/>
              </a:tblGrid>
              <a:tr h="364975">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Editorial calendar:</a:t>
                      </a:r>
                      <a:endParaRPr sz="1000">
                        <a:latin typeface="Source Sans Pro"/>
                        <a:ea typeface="Source Sans Pro"/>
                        <a:cs typeface="Source Sans Pro"/>
                        <a:sym typeface="Source Sans Pro"/>
                      </a:endParaRPr>
                    </a:p>
                  </a:txBody>
                  <a:tcPr marT="137150" marB="91425" marR="137150" marL="137150"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a:t>
                      </a:r>
                      <a:r>
                        <a:rPr lang="en" sz="1000" u="sng">
                          <a:solidFill>
                            <a:srgbClr val="2F6B9A"/>
                          </a:solidFill>
                          <a:latin typeface="Source Sans Pro"/>
                          <a:ea typeface="Source Sans Pro"/>
                          <a:cs typeface="Source Sans Pro"/>
                          <a:sym typeface="Source Sans Pro"/>
                          <a:hlinkClick r:id="rId3">
                            <a:extLst>
                              <a:ext uri="{A12FA001-AC4F-418D-AE19-62706E023703}">
                                <ahyp:hlinkClr val="tx"/>
                              </a:ext>
                            </a:extLst>
                          </a:hlinkClick>
                        </a:rPr>
                        <a:t>Add Link</a:t>
                      </a:r>
                      <a:r>
                        <a:rPr lang="en" sz="1000">
                          <a:latin typeface="Source Sans Pro"/>
                          <a:ea typeface="Source Sans Pro"/>
                          <a:cs typeface="Source Sans Pro"/>
                          <a:sym typeface="Source Sans Pro"/>
                        </a:rPr>
                        <a:t> -- this maps out content release schedule for blog posts, campaigns, product launches—anything that will impact what we post on social]</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FFFFF"/>
                    </a:solidFill>
                  </a:tcPr>
                </a:tc>
              </a:tr>
              <a:tr h="48210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media content calendar:</a:t>
                      </a:r>
                      <a:endParaRPr b="1"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a:t>
                      </a:r>
                      <a:r>
                        <a:rPr lang="en" sz="1000" u="sng">
                          <a:solidFill>
                            <a:srgbClr val="2F6B9A"/>
                          </a:solidFill>
                          <a:latin typeface="Source Sans Pro"/>
                          <a:ea typeface="Source Sans Pro"/>
                          <a:cs typeface="Source Sans Pro"/>
                          <a:sym typeface="Source Sans Pro"/>
                          <a:hlinkClick r:id="rId4">
                            <a:extLst>
                              <a:ext uri="{A12FA001-AC4F-418D-AE19-62706E023703}">
                                <ahyp:hlinkClr val="tx"/>
                              </a:ext>
                            </a:extLst>
                          </a:hlinkClick>
                        </a:rPr>
                        <a:t>Add Link</a:t>
                      </a:r>
                      <a:r>
                        <a:rPr lang="en" sz="1000">
                          <a:latin typeface="Source Sans Pro"/>
                          <a:ea typeface="Source Sans Pro"/>
                          <a:cs typeface="Source Sans Pro"/>
                          <a:sym typeface="Source Sans Pro"/>
                        </a:rPr>
                        <a:t> — this maps out actual individual posts for each social network, along with visuals, links, copy, etc.]</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alpha val="0"/>
                        </a:srgbClr>
                      </a:solidFill>
                      <a:prstDash val="solid"/>
                      <a:round/>
                      <a:headEnd len="sm" w="sm" type="none"/>
                      <a:tailEnd len="sm" w="sm" type="none"/>
                    </a:lnB>
                    <a:solidFill>
                      <a:srgbClr val="FFFFFF"/>
                    </a:solidFill>
                  </a:tcPr>
                </a:tc>
              </a:tr>
              <a:tr h="4967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Content library:</a:t>
                      </a:r>
                      <a:endParaRPr b="1"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lnSpc>
                          <a:spcPct val="115000"/>
                        </a:lnSpc>
                        <a:spcBef>
                          <a:spcPts val="0"/>
                        </a:spcBef>
                        <a:spcAft>
                          <a:spcPts val="0"/>
                        </a:spcAft>
                        <a:buNone/>
                      </a:pPr>
                      <a:r>
                        <a:rPr lang="en" sz="1000">
                          <a:latin typeface="Source Sans Pro"/>
                          <a:ea typeface="Source Sans Pro"/>
                          <a:cs typeface="Source Sans Pro"/>
                          <a:sym typeface="Source Sans Pro"/>
                        </a:rPr>
                        <a:t>[</a:t>
                      </a:r>
                      <a:r>
                        <a:rPr lang="en" sz="1000" u="sng">
                          <a:solidFill>
                            <a:srgbClr val="2F6B9A"/>
                          </a:solidFill>
                          <a:latin typeface="Source Sans Pro"/>
                          <a:ea typeface="Source Sans Pro"/>
                          <a:cs typeface="Source Sans Pro"/>
                          <a:sym typeface="Source Sans Pro"/>
                          <a:hlinkClick r:id="rId5">
                            <a:extLst>
                              <a:ext uri="{A12FA001-AC4F-418D-AE19-62706E023703}">
                                <ahyp:hlinkClr val="tx"/>
                              </a:ext>
                            </a:extLst>
                          </a:hlinkClick>
                        </a:rPr>
                        <a:t>Add Link</a:t>
                      </a:r>
                      <a:r>
                        <a:rPr lang="en" sz="1000">
                          <a:latin typeface="Source Sans Pro"/>
                          <a:ea typeface="Source Sans Pro"/>
                          <a:cs typeface="Source Sans Pro"/>
                          <a:sym typeface="Source Sans Pro"/>
                        </a:rPr>
                        <a:t> — this is where we store all videos, photos, templates, infographics,  brand assets, style and voice guidelines, including the content we’ve already used and the content we might want to use in the future]</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p>
                      <a:pPr indent="0" lvl="0" marL="0" rtl="0" algn="l">
                        <a:lnSpc>
                          <a:spcPct val="115000"/>
                        </a:lnSpc>
                        <a:spcBef>
                          <a:spcPts val="0"/>
                        </a:spcBef>
                        <a:spcAft>
                          <a:spcPts val="0"/>
                        </a:spcAft>
                        <a:buNone/>
                      </a:pPr>
                      <a:r>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alpha val="0"/>
                        </a:srgbClr>
                      </a:solidFill>
                      <a:prstDash val="solid"/>
                      <a:round/>
                      <a:headEnd len="sm" w="sm" type="none"/>
                      <a:tailEnd len="sm" w="sm" type="none"/>
                    </a:lnB>
                    <a:solidFill>
                      <a:srgbClr val="FFFFFF"/>
                    </a:solidFill>
                  </a:tcPr>
                </a:tc>
              </a:tr>
            </a:tbl>
          </a:graphicData>
        </a:graphic>
      </p:graphicFrame>
      <p:sp>
        <p:nvSpPr>
          <p:cNvPr id="493" name="Google Shape;493;p137"/>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Resources</a:t>
            </a:r>
            <a:endParaRPr b="1" sz="2800">
              <a:latin typeface="Source Sans Pro"/>
              <a:ea typeface="Source Sans Pro"/>
              <a:cs typeface="Source Sans Pro"/>
              <a:sym typeface="Source Sans Pr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497" name="Shape 497"/>
        <p:cNvGrpSpPr/>
        <p:nvPr/>
      </p:nvGrpSpPr>
      <p:grpSpPr>
        <a:xfrm>
          <a:off x="0" y="0"/>
          <a:ext cx="0" cy="0"/>
          <a:chOff x="0" y="0"/>
          <a:chExt cx="0" cy="0"/>
        </a:xfrm>
      </p:grpSpPr>
      <p:sp>
        <p:nvSpPr>
          <p:cNvPr id="498" name="Google Shape;498;p138"/>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Next Steps</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139"/>
          <p:cNvSpPr txBox="1"/>
          <p:nvPr/>
        </p:nvSpPr>
        <p:spPr>
          <a:xfrm>
            <a:off x="318750" y="1213249"/>
            <a:ext cx="8313300" cy="22722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rgbClr val="143059"/>
                </a:solidFill>
                <a:latin typeface="Source Sans Pro"/>
                <a:ea typeface="Source Sans Pro"/>
                <a:cs typeface="Source Sans Pro"/>
                <a:sym typeface="Source Sans Pro"/>
              </a:rPr>
              <a:t>Use analytics tools to measure how you’re performing against the goals, business objectives, and metrics you set earlier.</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rgbClr val="143059"/>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rgbClr val="143059"/>
              </a:buClr>
              <a:buSzPts val="1400"/>
              <a:buFont typeface="Open Sans"/>
              <a:buChar char="●"/>
            </a:pPr>
            <a:r>
              <a:rPr b="1" lang="en">
                <a:solidFill>
                  <a:srgbClr val="143059"/>
                </a:solidFill>
                <a:highlight>
                  <a:schemeClr val="dk2"/>
                </a:highlight>
                <a:latin typeface="Source Sans Pro"/>
                <a:ea typeface="Source Sans Pro"/>
                <a:cs typeface="Source Sans Pro"/>
                <a:sym typeface="Source Sans Pro"/>
              </a:rPr>
              <a:t>  Related resource</a:t>
            </a:r>
            <a:r>
              <a:rPr lang="en">
                <a:solidFill>
                  <a:srgbClr val="143059"/>
                </a:solidFill>
                <a:highlight>
                  <a:schemeClr val="dk2"/>
                </a:highlight>
                <a:latin typeface="Source Sans Pro"/>
                <a:ea typeface="Source Sans Pro"/>
                <a:cs typeface="Source Sans Pro"/>
                <a:sym typeface="Source Sans Pro"/>
              </a:rPr>
              <a:t>:  </a:t>
            </a:r>
            <a:r>
              <a:rPr lang="en">
                <a:solidFill>
                  <a:srgbClr val="143059"/>
                </a:solidFill>
                <a:latin typeface="Source Sans Pro"/>
                <a:ea typeface="Source Sans Pro"/>
                <a:cs typeface="Source Sans Pro"/>
                <a:sym typeface="Source Sans Pro"/>
              </a:rPr>
              <a:t>  </a:t>
            </a:r>
            <a:r>
              <a:rPr lang="en" u="sng">
                <a:solidFill>
                  <a:srgbClr val="143059"/>
                </a:solidFill>
                <a:latin typeface="Source Sans Pro"/>
                <a:ea typeface="Source Sans Pro"/>
                <a:cs typeface="Source Sans Pro"/>
                <a:sym typeface="Source Sans Pro"/>
                <a:hlinkClick r:id="rId3">
                  <a:extLst>
                    <a:ext uri="{A12FA001-AC4F-418D-AE19-62706E023703}">
                      <ahyp:hlinkClr val="tx"/>
                    </a:ext>
                  </a:extLst>
                </a:hlinkClick>
              </a:rPr>
              <a:t>The Best Social Media Analytics Tools (+ Free Social Media Report Template)</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rgbClr val="143059"/>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rgbClr val="143059"/>
                </a:solidFill>
                <a:latin typeface="Source Sans Pro"/>
                <a:ea typeface="Source Sans Pro"/>
                <a:cs typeface="Source Sans Pro"/>
                <a:sym typeface="Source Sans Pro"/>
              </a:rPr>
              <a:t>Once you compiled data, create slides highlighting key learnings and next steps.</a:t>
            </a:r>
            <a:endParaRPr>
              <a:solidFill>
                <a:srgbClr val="143059"/>
              </a:solidFill>
              <a:latin typeface="Source Sans Pro"/>
              <a:ea typeface="Source Sans Pro"/>
              <a:cs typeface="Source Sans Pro"/>
              <a:sym typeface="Source Sans Pro"/>
            </a:endParaRPr>
          </a:p>
        </p:txBody>
      </p:sp>
      <p:sp>
        <p:nvSpPr>
          <p:cNvPr id="504" name="Google Shape;504;p139"/>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rgbClr val="143059"/>
                </a:solidFill>
                <a:latin typeface="Source Sans Pro"/>
                <a:ea typeface="Source Sans Pro"/>
                <a:cs typeface="Source Sans Pro"/>
                <a:sym typeface="Source Sans Pro"/>
              </a:rPr>
              <a:t>Measuring your progress</a:t>
            </a:r>
            <a:endParaRPr sz="2000">
              <a:solidFill>
                <a:srgbClr val="143059"/>
              </a:solidFill>
              <a:latin typeface="Source Sans Pro"/>
              <a:ea typeface="Source Sans Pro"/>
              <a:cs typeface="Source Sans Pro"/>
              <a:sym typeface="Source Sans Pr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08" name="Shape 508"/>
        <p:cNvGrpSpPr/>
        <p:nvPr/>
      </p:nvGrpSpPr>
      <p:grpSpPr>
        <a:xfrm>
          <a:off x="0" y="0"/>
          <a:ext cx="0" cy="0"/>
          <a:chOff x="0" y="0"/>
          <a:chExt cx="0" cy="0"/>
        </a:xfrm>
      </p:grpSpPr>
      <p:graphicFrame>
        <p:nvGraphicFramePr>
          <p:cNvPr id="509" name="Google Shape;509;p140"/>
          <p:cNvGraphicFramePr/>
          <p:nvPr/>
        </p:nvGraphicFramePr>
        <p:xfrm>
          <a:off x="394488" y="1305800"/>
          <a:ext cx="3000000" cy="3000000"/>
        </p:xfrm>
        <a:graphic>
          <a:graphicData uri="http://schemas.openxmlformats.org/drawingml/2006/table">
            <a:tbl>
              <a:tblPr>
                <a:noFill/>
                <a:tableStyleId>{B44BE4AC-05C4-40D2-8BC3-B2926B6BFD44}</a:tableStyleId>
              </a:tblPr>
              <a:tblGrid>
                <a:gridCol w="919225"/>
                <a:gridCol w="1239300"/>
                <a:gridCol w="1239300"/>
                <a:gridCol w="1239300"/>
                <a:gridCol w="1239300"/>
                <a:gridCol w="1239300"/>
                <a:gridCol w="1239300"/>
              </a:tblGrid>
              <a:tr h="515625">
                <a:tc>
                  <a:txBody>
                    <a:bodyPr/>
                    <a:lstStyle/>
                    <a:p>
                      <a:pPr indent="0" lvl="0" marL="0" rtl="0" algn="ctr">
                        <a:spcBef>
                          <a:spcPts val="0"/>
                        </a:spcBef>
                        <a:spcAft>
                          <a:spcPts val="0"/>
                        </a:spcAft>
                        <a:buNone/>
                      </a:pPr>
                      <a:r>
                        <a:rPr b="1" lang="en" sz="1100">
                          <a:solidFill>
                            <a:srgbClr val="143059"/>
                          </a:solidFill>
                          <a:latin typeface="Source Sans Pro"/>
                          <a:ea typeface="Source Sans Pro"/>
                          <a:cs typeface="Source Sans Pro"/>
                          <a:sym typeface="Source Sans Pro"/>
                        </a:rPr>
                        <a:t>Channel</a:t>
                      </a:r>
                      <a:endParaRPr b="1" sz="11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Net Followers Gain/Loss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 of Posts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Engagement Rate</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Click-throughs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rgbClr val="FFFFFF"/>
                          </a:solidFill>
                          <a:latin typeface="Source Sans Pro"/>
                          <a:ea typeface="Source Sans Pro"/>
                          <a:cs typeface="Source Sans Pro"/>
                          <a:sym typeface="Source Sans Pro"/>
                        </a:rPr>
                        <a:t>Mentions</a:t>
                      </a:r>
                      <a:endParaRPr b="1" sz="1100">
                        <a:solidFill>
                          <a:srgbClr val="FFFFFF"/>
                        </a:solidFill>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c>
                  <a:txBody>
                    <a:bodyPr/>
                    <a:lstStyle/>
                    <a:p>
                      <a:pPr indent="0" lvl="0" marL="0" rtl="0" algn="ctr">
                        <a:spcBef>
                          <a:spcPts val="0"/>
                        </a:spcBef>
                        <a:spcAft>
                          <a:spcPts val="0"/>
                        </a:spcAft>
                        <a:buNone/>
                      </a:pPr>
                      <a:r>
                        <a:rPr b="1" lang="en" sz="1100">
                          <a:solidFill>
                            <a:schemeClr val="dk1"/>
                          </a:solidFill>
                          <a:latin typeface="Source Sans Pro"/>
                          <a:ea typeface="Source Sans Pro"/>
                          <a:cs typeface="Source Sans Pro"/>
                          <a:sym typeface="Source Sans Pro"/>
                        </a:rPr>
                        <a:t>Reach</a:t>
                      </a:r>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143059"/>
                      </a:solidFill>
                      <a:prstDash val="solid"/>
                      <a:round/>
                      <a:headEnd len="sm" w="sm" type="none"/>
                      <a:tailEnd len="sm" w="sm" type="none"/>
                    </a:lnB>
                    <a:solidFill>
                      <a:srgbClr val="143059"/>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Instagram</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143059"/>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Facebook</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Twitter</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LinkedIn</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AF0F5"/>
                    </a:solidFill>
                  </a:tcPr>
                </a:tc>
              </a:tr>
              <a:tr h="602325">
                <a:tc>
                  <a:txBody>
                    <a:bodyPr/>
                    <a:lstStyle/>
                    <a:p>
                      <a:pPr indent="0" lvl="0" marL="0" rtl="0" algn="l">
                        <a:spcBef>
                          <a:spcPts val="0"/>
                        </a:spcBef>
                        <a:spcAft>
                          <a:spcPts val="0"/>
                        </a:spcAft>
                        <a:buNone/>
                      </a:pPr>
                      <a:r>
                        <a:rPr b="1" lang="en" sz="900">
                          <a:solidFill>
                            <a:srgbClr val="143059"/>
                          </a:solidFill>
                          <a:latin typeface="Source Sans Pro"/>
                          <a:ea typeface="Source Sans Pro"/>
                          <a:cs typeface="Source Sans Pro"/>
                          <a:sym typeface="Source Sans Pro"/>
                        </a:rPr>
                        <a:t>Pinterest</a:t>
                      </a:r>
                      <a:endParaRPr b="1" sz="900">
                        <a:solidFill>
                          <a:srgbClr val="143059"/>
                        </a:solidFill>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143059"/>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143059"/>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000">
                        <a:latin typeface="Source Sans Pro"/>
                        <a:ea typeface="Source Sans Pro"/>
                        <a:cs typeface="Source Sans Pro"/>
                        <a:sym typeface="Source Sans Pro"/>
                      </a:endParaRPr>
                    </a:p>
                  </a:txBody>
                  <a:tcPr marT="91425" marB="91425" marR="91425" marL="9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bl>
          </a:graphicData>
        </a:graphic>
      </p:graphicFrame>
      <p:sp>
        <p:nvSpPr>
          <p:cNvPr id="510" name="Google Shape;510;p140"/>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Progress Update</a:t>
            </a:r>
            <a:endParaRPr b="1" sz="2800">
              <a:latin typeface="Source Sans Pro"/>
              <a:ea typeface="Source Sans Pro"/>
              <a:cs typeface="Source Sans Pro"/>
              <a:sym typeface="Source Sans Pro"/>
            </a:endParaRPr>
          </a:p>
        </p:txBody>
      </p:sp>
      <p:sp>
        <p:nvSpPr>
          <p:cNvPr id="511" name="Google Shape;511;p140"/>
          <p:cNvSpPr txBox="1"/>
          <p:nvPr/>
        </p:nvSpPr>
        <p:spPr>
          <a:xfrm>
            <a:off x="318750" y="817938"/>
            <a:ext cx="8311500" cy="487800"/>
          </a:xfrm>
          <a:prstGeom prst="rect">
            <a:avLst/>
          </a:prstGeom>
          <a:solidFill>
            <a:srgbClr val="FFFFFF">
              <a:alpha val="48630"/>
            </a:srgbClr>
          </a:solid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 sz="1600">
                <a:solidFill>
                  <a:srgbClr val="143059"/>
                </a:solidFill>
                <a:latin typeface="Source Sans Pro"/>
                <a:ea typeface="Source Sans Pro"/>
                <a:cs typeface="Source Sans Pro"/>
                <a:sym typeface="Source Sans Pro"/>
              </a:rPr>
              <a:t>Date range:</a:t>
            </a:r>
            <a:endParaRPr b="1" sz="1100">
              <a:solidFill>
                <a:srgbClr val="000000"/>
              </a:solidFill>
              <a:latin typeface="Source Sans Pro"/>
              <a:ea typeface="Source Sans Pro"/>
              <a:cs typeface="Source Sans Pro"/>
              <a:sym typeface="Source Sans Pr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15" name="Shape 515"/>
        <p:cNvGrpSpPr/>
        <p:nvPr/>
      </p:nvGrpSpPr>
      <p:grpSpPr>
        <a:xfrm>
          <a:off x="0" y="0"/>
          <a:ext cx="0" cy="0"/>
          <a:chOff x="0" y="0"/>
          <a:chExt cx="0" cy="0"/>
        </a:xfrm>
      </p:grpSpPr>
      <p:graphicFrame>
        <p:nvGraphicFramePr>
          <p:cNvPr id="516" name="Google Shape;516;p141"/>
          <p:cNvGraphicFramePr/>
          <p:nvPr/>
        </p:nvGraphicFramePr>
        <p:xfrm>
          <a:off x="730863" y="1178150"/>
          <a:ext cx="3000000" cy="3000000"/>
        </p:xfrm>
        <a:graphic>
          <a:graphicData uri="http://schemas.openxmlformats.org/drawingml/2006/table">
            <a:tbl>
              <a:tblPr>
                <a:noFill/>
                <a:tableStyleId>{B44BE4AC-05C4-40D2-8BC3-B2926B6BFD44}</a:tableStyleId>
              </a:tblPr>
              <a:tblGrid>
                <a:gridCol w="3841125"/>
                <a:gridCol w="3841125"/>
              </a:tblGrid>
              <a:tr h="4618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7628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What’s working:</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What’s working:</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Why is it working:</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Why is it working:</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items:</a:t>
                      </a:r>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items:</a:t>
                      </a:r>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r>
              <a:tr h="762850">
                <a:tc>
                  <a:txBody>
                    <a:bodyPr/>
                    <a:lstStyle/>
                    <a:p>
                      <a:pPr indent="0" lvl="0" marL="0" rtl="0" algn="l">
                        <a:spcBef>
                          <a:spcPts val="0"/>
                        </a:spcBef>
                        <a:spcAft>
                          <a:spcPts val="0"/>
                        </a:spcAft>
                        <a:buNone/>
                      </a:pPr>
                      <a:r>
                        <a:t/>
                      </a:r>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517" name="Google Shape;517;p141"/>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What should we continue doing?</a:t>
            </a:r>
            <a:endParaRPr b="1" sz="2800">
              <a:latin typeface="Source Sans Pro"/>
              <a:ea typeface="Source Sans Pro"/>
              <a:cs typeface="Source Sans Pro"/>
              <a:sym typeface="Source Sans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363" name="Shape 363"/>
        <p:cNvGrpSpPr/>
        <p:nvPr/>
      </p:nvGrpSpPr>
      <p:grpSpPr>
        <a:xfrm>
          <a:off x="0" y="0"/>
          <a:ext cx="0" cy="0"/>
          <a:chOff x="0" y="0"/>
          <a:chExt cx="0" cy="0"/>
        </a:xfrm>
      </p:grpSpPr>
      <p:sp>
        <p:nvSpPr>
          <p:cNvPr id="364" name="Google Shape;364;p115"/>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Executive Summary</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21" name="Shape 521"/>
        <p:cNvGrpSpPr/>
        <p:nvPr/>
      </p:nvGrpSpPr>
      <p:grpSpPr>
        <a:xfrm>
          <a:off x="0" y="0"/>
          <a:ext cx="0" cy="0"/>
          <a:chOff x="0" y="0"/>
          <a:chExt cx="0" cy="0"/>
        </a:xfrm>
      </p:grpSpPr>
      <p:sp>
        <p:nvSpPr>
          <p:cNvPr id="522" name="Google Shape;522;p142"/>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What should we </a:t>
            </a:r>
            <a:r>
              <a:rPr b="1" i="1" lang="en" sz="2800">
                <a:latin typeface="Source Sans Pro"/>
                <a:ea typeface="Source Sans Pro"/>
                <a:cs typeface="Source Sans Pro"/>
                <a:sym typeface="Source Sans Pro"/>
              </a:rPr>
              <a:t>stop</a:t>
            </a:r>
            <a:r>
              <a:rPr b="1" lang="en" sz="2800">
                <a:latin typeface="Source Sans Pro"/>
                <a:ea typeface="Source Sans Pro"/>
                <a:cs typeface="Source Sans Pro"/>
                <a:sym typeface="Source Sans Pro"/>
              </a:rPr>
              <a:t> doing?</a:t>
            </a:r>
            <a:endParaRPr b="1" sz="2800">
              <a:latin typeface="Source Sans Pro"/>
              <a:ea typeface="Source Sans Pro"/>
              <a:cs typeface="Source Sans Pro"/>
              <a:sym typeface="Source Sans Pro"/>
            </a:endParaRPr>
          </a:p>
        </p:txBody>
      </p:sp>
      <p:graphicFrame>
        <p:nvGraphicFramePr>
          <p:cNvPr id="523" name="Google Shape;523;p142"/>
          <p:cNvGraphicFramePr/>
          <p:nvPr/>
        </p:nvGraphicFramePr>
        <p:xfrm>
          <a:off x="730863" y="1178150"/>
          <a:ext cx="3000000" cy="3000000"/>
        </p:xfrm>
        <a:graphic>
          <a:graphicData uri="http://schemas.openxmlformats.org/drawingml/2006/table">
            <a:tbl>
              <a:tblPr>
                <a:noFill/>
                <a:tableStyleId>{B44BE4AC-05C4-40D2-8BC3-B2926B6BFD44}</a:tableStyleId>
              </a:tblPr>
              <a:tblGrid>
                <a:gridCol w="3841125"/>
                <a:gridCol w="3841125"/>
              </a:tblGrid>
              <a:tr h="4583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15244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What’s not working?</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a:ea typeface="Source Sans Pro"/>
                          <a:cs typeface="Source Sans Pro"/>
                          <a:sym typeface="Source Sans Pro"/>
                        </a:rPr>
                        <a:t>Why isn’t it working?</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What’s not working?</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a:ea typeface="Source Sans Pro"/>
                          <a:cs typeface="Source Sans Pro"/>
                          <a:sym typeface="Source Sans Pro"/>
                        </a:rPr>
                        <a:t>Why isn’t it working?</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r>
              <a:tr h="15244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items:</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items:</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alpha val="0"/>
                        </a:srgbClr>
                      </a:solidFill>
                      <a:prstDash val="solid"/>
                      <a:round/>
                      <a:headEnd len="sm" w="sm" type="none"/>
                      <a:tailEnd len="sm" w="sm" type="none"/>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27" name="Shape 527"/>
        <p:cNvGrpSpPr/>
        <p:nvPr/>
      </p:nvGrpSpPr>
      <p:grpSpPr>
        <a:xfrm>
          <a:off x="0" y="0"/>
          <a:ext cx="0" cy="0"/>
          <a:chOff x="0" y="0"/>
          <a:chExt cx="0" cy="0"/>
        </a:xfrm>
      </p:grpSpPr>
      <p:sp>
        <p:nvSpPr>
          <p:cNvPr id="528" name="Google Shape;528;p143"/>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What should we </a:t>
            </a:r>
            <a:r>
              <a:rPr b="1" i="1" lang="en" sz="2800">
                <a:latin typeface="Source Sans Pro"/>
                <a:ea typeface="Source Sans Pro"/>
                <a:cs typeface="Source Sans Pro"/>
                <a:sym typeface="Source Sans Pro"/>
              </a:rPr>
              <a:t>start</a:t>
            </a:r>
            <a:r>
              <a:rPr b="1" lang="en" sz="2800">
                <a:latin typeface="Source Sans Pro"/>
                <a:ea typeface="Source Sans Pro"/>
                <a:cs typeface="Source Sans Pro"/>
                <a:sym typeface="Source Sans Pro"/>
              </a:rPr>
              <a:t> doing?</a:t>
            </a:r>
            <a:endParaRPr b="1" sz="2800">
              <a:latin typeface="Source Sans Pro"/>
              <a:ea typeface="Source Sans Pro"/>
              <a:cs typeface="Source Sans Pro"/>
              <a:sym typeface="Source Sans Pro"/>
            </a:endParaRPr>
          </a:p>
        </p:txBody>
      </p:sp>
      <p:graphicFrame>
        <p:nvGraphicFramePr>
          <p:cNvPr id="529" name="Google Shape;529;p143"/>
          <p:cNvGraphicFramePr/>
          <p:nvPr/>
        </p:nvGraphicFramePr>
        <p:xfrm>
          <a:off x="730863" y="1178150"/>
          <a:ext cx="3000000" cy="3000000"/>
        </p:xfrm>
        <a:graphic>
          <a:graphicData uri="http://schemas.openxmlformats.org/drawingml/2006/table">
            <a:tbl>
              <a:tblPr>
                <a:noFill/>
                <a:tableStyleId>{B44BE4AC-05C4-40D2-8BC3-B2926B6BFD44}</a:tableStyleId>
              </a:tblPr>
              <a:tblGrid>
                <a:gridCol w="3841125"/>
                <a:gridCol w="3841125"/>
              </a:tblGrid>
              <a:tr h="458350">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[Social network]</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76200">
                      <a:solidFill>
                        <a:srgbClr val="FFFFFF"/>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15244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a:ea typeface="Source Sans Pro"/>
                          <a:cs typeface="Source Sans Pro"/>
                          <a:sym typeface="Source Sans Pro"/>
                        </a:rPr>
                        <a:t>Why should we start?</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Action Item:</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a:ea typeface="Source Sans Pro"/>
                          <a:cs typeface="Source Sans Pro"/>
                          <a:sym typeface="Source Sans Pro"/>
                        </a:rPr>
                        <a:t>Why should we start?</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EAF0F5"/>
                      </a:solidFill>
                      <a:prstDash val="solid"/>
                      <a:round/>
                      <a:headEnd len="sm" w="sm" type="none"/>
                      <a:tailEnd len="sm" w="sm" type="none"/>
                    </a:lnB>
                  </a:tcPr>
                </a:tc>
              </a:tr>
              <a:tr h="1524450">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When will do this?:</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Source Sans Pro"/>
                          <a:ea typeface="Source Sans Pro"/>
                          <a:cs typeface="Source Sans Pro"/>
                          <a:sym typeface="Source Sans Pro"/>
                        </a:rPr>
                        <a:t>When will do this?:</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p>
                      <a:pPr indent="0" lvl="0" marL="0" rtl="0" algn="l">
                        <a:spcBef>
                          <a:spcPts val="0"/>
                        </a:spcBef>
                        <a:spcAft>
                          <a:spcPts val="0"/>
                        </a:spcAft>
                        <a:buNone/>
                      </a:pPr>
                      <a:r>
                        <a:t/>
                      </a:r>
                      <a:endParaRPr sz="12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76200">
                      <a:solidFill>
                        <a:srgbClr val="FFFFFF"/>
                      </a:solidFill>
                      <a:prstDash val="solid"/>
                      <a:round/>
                      <a:headEnd len="sm" w="sm" type="none"/>
                      <a:tailEnd len="sm" w="sm" type="none"/>
                    </a:lnR>
                    <a:lnT cap="flat" cmpd="sng" w="9525">
                      <a:solidFill>
                        <a:srgbClr val="EAF0F5"/>
                      </a:solidFill>
                      <a:prstDash val="solid"/>
                      <a:round/>
                      <a:headEnd len="sm" w="sm" type="none"/>
                      <a:tailEnd len="sm" w="sm" type="none"/>
                    </a:lnT>
                    <a:lnB cap="flat" cmpd="sng" w="9525">
                      <a:solidFill>
                        <a:srgbClr val="EAF0F5">
                          <a:alpha val="0"/>
                        </a:srgbClr>
                      </a:solidFill>
                      <a:prstDash val="solid"/>
                      <a:round/>
                      <a:headEnd len="sm" w="sm" type="none"/>
                      <a:tailEnd len="sm" w="sm" type="none"/>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3" name="Shape 533"/>
        <p:cNvGrpSpPr/>
        <p:nvPr/>
      </p:nvGrpSpPr>
      <p:grpSpPr>
        <a:xfrm>
          <a:off x="0" y="0"/>
          <a:ext cx="0" cy="0"/>
          <a:chOff x="0" y="0"/>
          <a:chExt cx="0" cy="0"/>
        </a:xfrm>
      </p:grpSpPr>
      <p:sp>
        <p:nvSpPr>
          <p:cNvPr id="534" name="Google Shape;534;p144"/>
          <p:cNvSpPr txBox="1"/>
          <p:nvPr/>
        </p:nvSpPr>
        <p:spPr>
          <a:xfrm>
            <a:off x="318750" y="1022750"/>
            <a:ext cx="8415000" cy="22875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sz="1300">
                <a:solidFill>
                  <a:schemeClr val="dk1"/>
                </a:solidFill>
                <a:latin typeface="Source Sans Pro"/>
                <a:ea typeface="Source Sans Pro"/>
                <a:cs typeface="Source Sans Pro"/>
                <a:sym typeface="Source Sans Pro"/>
              </a:rPr>
              <a:t>You’ve laid out your plan, now it’s time to execute. </a:t>
            </a:r>
            <a:r>
              <a:rPr lang="en" sz="1300" u="sng">
                <a:solidFill>
                  <a:schemeClr val="dk1"/>
                </a:solidFill>
                <a:latin typeface="Source Sans Pro"/>
                <a:ea typeface="Source Sans Pro"/>
                <a:cs typeface="Source Sans Pro"/>
                <a:sym typeface="Source Sans Pro"/>
                <a:hlinkClick r:id="rId3">
                  <a:extLst>
                    <a:ext uri="{A12FA001-AC4F-418D-AE19-62706E023703}">
                      <ahyp:hlinkClr val="tx"/>
                    </a:ext>
                  </a:extLst>
                </a:hlinkClick>
              </a:rPr>
              <a:t>Use Hootsuite</a:t>
            </a:r>
            <a:r>
              <a:rPr lang="en" sz="1300">
                <a:solidFill>
                  <a:schemeClr val="dk1"/>
                </a:solidFill>
                <a:latin typeface="Source Sans Pro"/>
                <a:ea typeface="Source Sans Pro"/>
                <a:cs typeface="Source Sans Pro"/>
                <a:sym typeface="Source Sans Pro"/>
              </a:rPr>
              <a:t> to manage your entire social media strategy from one easy-to-use dashboard.</a:t>
            </a:r>
            <a:endParaRPr sz="1300">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sz="900">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sz="1300">
                <a:solidFill>
                  <a:schemeClr val="dk1"/>
                </a:solidFill>
                <a:latin typeface="Source Sans Pro"/>
                <a:ea typeface="Source Sans Pro"/>
                <a:cs typeface="Source Sans Pro"/>
                <a:sym typeface="Source Sans Pro"/>
              </a:rPr>
              <a:t>Here are just a few of the things you can do with the tool: </a:t>
            </a:r>
            <a:endParaRPr sz="1300">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sz="900">
              <a:solidFill>
                <a:schemeClr val="dk1"/>
              </a:solidFill>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b="1" lang="en" sz="1300">
                <a:solidFill>
                  <a:schemeClr val="dk1"/>
                </a:solidFill>
                <a:highlight>
                  <a:schemeClr val="dk2"/>
                </a:highlight>
                <a:latin typeface="Source Sans Pro"/>
                <a:ea typeface="Source Sans Pro"/>
                <a:cs typeface="Source Sans Pro"/>
                <a:sym typeface="Source Sans Pro"/>
              </a:rPr>
              <a:t> Create, curate, and publish  </a:t>
            </a:r>
            <a:r>
              <a:rPr b="1" lang="en" sz="1300">
                <a:solidFill>
                  <a:schemeClr val="dk1"/>
                </a:solidFill>
                <a:latin typeface="Source Sans Pro"/>
                <a:ea typeface="Source Sans Pro"/>
                <a:cs typeface="Source Sans Pro"/>
                <a:sym typeface="Source Sans Pro"/>
              </a:rPr>
              <a:t> </a:t>
            </a:r>
            <a:r>
              <a:rPr lang="en" sz="1300">
                <a:solidFill>
                  <a:schemeClr val="dk1"/>
                </a:solidFill>
                <a:latin typeface="Source Sans Pro"/>
                <a:ea typeface="Source Sans Pro"/>
                <a:cs typeface="Source Sans Pro"/>
                <a:sym typeface="Source Sans Pro"/>
              </a:rPr>
              <a:t> awesome content to all your social profiles from one place</a:t>
            </a:r>
            <a:endParaRPr sz="1300">
              <a:solidFill>
                <a:schemeClr val="dk1"/>
              </a:solidFill>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lang="en" sz="1300">
                <a:solidFill>
                  <a:schemeClr val="dk1"/>
                </a:solidFill>
                <a:latin typeface="Source Sans Pro"/>
                <a:ea typeface="Source Sans Pro"/>
                <a:cs typeface="Source Sans Pro"/>
                <a:sym typeface="Source Sans Pro"/>
              </a:rPr>
              <a:t>Schedule posts in advance, then </a:t>
            </a:r>
            <a:r>
              <a:rPr lang="en" sz="1300">
                <a:solidFill>
                  <a:schemeClr val="dk1"/>
                </a:solidFill>
                <a:highlight>
                  <a:schemeClr val="dk2"/>
                </a:highlight>
                <a:latin typeface="Source Sans Pro"/>
                <a:ea typeface="Source Sans Pro"/>
                <a:cs typeface="Source Sans Pro"/>
                <a:sym typeface="Source Sans Pro"/>
              </a:rPr>
              <a:t>  </a:t>
            </a:r>
            <a:r>
              <a:rPr b="1" lang="en" sz="1300">
                <a:solidFill>
                  <a:schemeClr val="dk1"/>
                </a:solidFill>
                <a:highlight>
                  <a:schemeClr val="dk2"/>
                </a:highlight>
                <a:latin typeface="Source Sans Pro"/>
                <a:ea typeface="Source Sans Pro"/>
                <a:cs typeface="Source Sans Pro"/>
                <a:sym typeface="Source Sans Pro"/>
              </a:rPr>
              <a:t>visualize and organize posts</a:t>
            </a:r>
            <a:r>
              <a:rPr lang="en" sz="1300">
                <a:solidFill>
                  <a:schemeClr val="dk1"/>
                </a:solidFill>
                <a:highlight>
                  <a:schemeClr val="dk2"/>
                </a:highlight>
                <a:latin typeface="Source Sans Pro"/>
                <a:ea typeface="Source Sans Pro"/>
                <a:cs typeface="Source Sans Pro"/>
                <a:sym typeface="Source Sans Pro"/>
              </a:rPr>
              <a:t>  </a:t>
            </a:r>
            <a:r>
              <a:rPr lang="en" sz="1300">
                <a:solidFill>
                  <a:schemeClr val="dk1"/>
                </a:solidFill>
                <a:latin typeface="Source Sans Pro"/>
                <a:ea typeface="Source Sans Pro"/>
                <a:cs typeface="Source Sans Pro"/>
                <a:sym typeface="Source Sans Pro"/>
              </a:rPr>
              <a:t> for all social networks in an interactive calendar</a:t>
            </a:r>
            <a:endParaRPr sz="1300">
              <a:solidFill>
                <a:schemeClr val="dk1"/>
              </a:solidFill>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lang="en" sz="1300">
                <a:solidFill>
                  <a:schemeClr val="dk1"/>
                </a:solidFill>
                <a:latin typeface="Source Sans Pro"/>
                <a:ea typeface="Source Sans Pro"/>
                <a:cs typeface="Source Sans Pro"/>
                <a:sym typeface="Source Sans Pro"/>
              </a:rPr>
              <a:t>Find and filter social conversations by keyword, hashtag, and location to  </a:t>
            </a:r>
            <a:r>
              <a:rPr lang="en" sz="1300">
                <a:solidFill>
                  <a:schemeClr val="dk1"/>
                </a:solidFill>
                <a:highlight>
                  <a:schemeClr val="dk2"/>
                </a:highlight>
                <a:latin typeface="Source Sans Pro"/>
                <a:ea typeface="Source Sans Pro"/>
                <a:cs typeface="Source Sans Pro"/>
                <a:sym typeface="Source Sans Pro"/>
              </a:rPr>
              <a:t> </a:t>
            </a:r>
            <a:r>
              <a:rPr b="1" lang="en" sz="1300">
                <a:solidFill>
                  <a:schemeClr val="dk1"/>
                </a:solidFill>
                <a:highlight>
                  <a:schemeClr val="dk2"/>
                </a:highlight>
                <a:latin typeface="Source Sans Pro"/>
                <a:ea typeface="Source Sans Pro"/>
                <a:cs typeface="Source Sans Pro"/>
                <a:sym typeface="Source Sans Pro"/>
              </a:rPr>
              <a:t>see what people are saying</a:t>
            </a:r>
            <a:r>
              <a:rPr lang="en" sz="1300">
                <a:solidFill>
                  <a:schemeClr val="dk1"/>
                </a:solidFill>
                <a:highlight>
                  <a:schemeClr val="dk2"/>
                </a:highlight>
                <a:latin typeface="Source Sans Pro"/>
                <a:ea typeface="Source Sans Pro"/>
                <a:cs typeface="Source Sans Pro"/>
                <a:sym typeface="Source Sans Pro"/>
              </a:rPr>
              <a:t>  </a:t>
            </a:r>
            <a:r>
              <a:rPr lang="en" sz="1300">
                <a:solidFill>
                  <a:schemeClr val="dk1"/>
                </a:solidFill>
                <a:latin typeface="Source Sans Pro"/>
                <a:ea typeface="Source Sans Pro"/>
                <a:cs typeface="Source Sans Pro"/>
                <a:sym typeface="Source Sans Pro"/>
              </a:rPr>
              <a:t> about your brand, competitors, and industry</a:t>
            </a:r>
            <a:endParaRPr sz="1300">
              <a:solidFill>
                <a:schemeClr val="dk1"/>
              </a:solidFill>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lang="en" sz="1300">
                <a:solidFill>
                  <a:schemeClr val="dk1"/>
                </a:solidFill>
                <a:latin typeface="Source Sans Pro"/>
                <a:ea typeface="Source Sans Pro"/>
                <a:cs typeface="Source Sans Pro"/>
                <a:sym typeface="Source Sans Pro"/>
              </a:rPr>
              <a:t>Quickly and effectively </a:t>
            </a:r>
            <a:r>
              <a:rPr lang="en" sz="1300">
                <a:solidFill>
                  <a:schemeClr val="dk1"/>
                </a:solidFill>
                <a:highlight>
                  <a:schemeClr val="dk2"/>
                </a:highlight>
                <a:latin typeface="Source Sans Pro"/>
                <a:ea typeface="Source Sans Pro"/>
                <a:cs typeface="Source Sans Pro"/>
                <a:sym typeface="Source Sans Pro"/>
              </a:rPr>
              <a:t>  </a:t>
            </a:r>
            <a:r>
              <a:rPr b="1" lang="en" sz="1300">
                <a:solidFill>
                  <a:schemeClr val="dk1"/>
                </a:solidFill>
                <a:highlight>
                  <a:schemeClr val="dk2"/>
                </a:highlight>
                <a:latin typeface="Source Sans Pro"/>
                <a:ea typeface="Source Sans Pro"/>
                <a:cs typeface="Source Sans Pro"/>
                <a:sym typeface="Source Sans Pro"/>
              </a:rPr>
              <a:t>respond to all messages and comments </a:t>
            </a:r>
            <a:r>
              <a:rPr b="1" lang="en" sz="1300">
                <a:solidFill>
                  <a:schemeClr val="dk1"/>
                </a:solidFill>
                <a:latin typeface="Source Sans Pro"/>
                <a:ea typeface="Source Sans Pro"/>
                <a:cs typeface="Source Sans Pro"/>
                <a:sym typeface="Source Sans Pro"/>
              </a:rPr>
              <a:t> </a:t>
            </a:r>
            <a:r>
              <a:rPr lang="en" sz="1300">
                <a:solidFill>
                  <a:schemeClr val="dk1"/>
                </a:solidFill>
                <a:latin typeface="Source Sans Pro"/>
                <a:ea typeface="Source Sans Pro"/>
                <a:cs typeface="Source Sans Pro"/>
                <a:sym typeface="Source Sans Pro"/>
              </a:rPr>
              <a:t> from a single inbox</a:t>
            </a:r>
            <a:endParaRPr sz="1300">
              <a:solidFill>
                <a:schemeClr val="dk1"/>
              </a:solidFill>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lang="en" sz="1300">
                <a:solidFill>
                  <a:schemeClr val="dk1"/>
                </a:solidFill>
                <a:latin typeface="Source Sans Pro"/>
                <a:ea typeface="Source Sans Pro"/>
                <a:cs typeface="Source Sans Pro"/>
                <a:sym typeface="Source Sans Pro"/>
              </a:rPr>
              <a:t>Get easy-to-understand performance reports to </a:t>
            </a:r>
            <a:r>
              <a:rPr lang="en" sz="1300">
                <a:solidFill>
                  <a:schemeClr val="dk1"/>
                </a:solidFill>
                <a:highlight>
                  <a:schemeClr val="dk2"/>
                </a:highlight>
                <a:latin typeface="Source Sans Pro"/>
                <a:ea typeface="Source Sans Pro"/>
                <a:cs typeface="Source Sans Pro"/>
                <a:sym typeface="Source Sans Pro"/>
              </a:rPr>
              <a:t>  </a:t>
            </a:r>
            <a:r>
              <a:rPr b="1" lang="en" sz="1300">
                <a:solidFill>
                  <a:schemeClr val="dk1"/>
                </a:solidFill>
                <a:highlight>
                  <a:schemeClr val="dk2"/>
                </a:highlight>
                <a:latin typeface="Source Sans Pro"/>
                <a:ea typeface="Source Sans Pro"/>
                <a:cs typeface="Source Sans Pro"/>
                <a:sym typeface="Source Sans Pro"/>
              </a:rPr>
              <a:t>see what’s working and where you can improve  </a:t>
            </a:r>
            <a:endParaRPr b="1" sz="1300">
              <a:solidFill>
                <a:schemeClr val="dk1"/>
              </a:solidFill>
              <a:highlight>
                <a:schemeClr val="dk2"/>
              </a:highlight>
              <a:latin typeface="Source Sans Pro"/>
              <a:ea typeface="Source Sans Pro"/>
              <a:cs typeface="Source Sans Pro"/>
              <a:sym typeface="Source Sans Pro"/>
            </a:endParaRPr>
          </a:p>
          <a:p>
            <a:pPr indent="-311150" lvl="0" marL="457200" rtl="0" algn="l">
              <a:lnSpc>
                <a:spcPct val="125000"/>
              </a:lnSpc>
              <a:spcBef>
                <a:spcPts val="0"/>
              </a:spcBef>
              <a:spcAft>
                <a:spcPts val="0"/>
              </a:spcAft>
              <a:buClr>
                <a:schemeClr val="dk1"/>
              </a:buClr>
              <a:buSzPts val="1300"/>
              <a:buFont typeface="Source Sans Pro"/>
              <a:buChar char="●"/>
            </a:pPr>
            <a:r>
              <a:rPr lang="en" sz="1300">
                <a:solidFill>
                  <a:schemeClr val="dk1"/>
                </a:solidFill>
                <a:latin typeface="Source Sans Pro"/>
                <a:ea typeface="Source Sans Pro"/>
                <a:cs typeface="Source Sans Pro"/>
                <a:sym typeface="Source Sans Pro"/>
              </a:rPr>
              <a:t>++ much more!</a:t>
            </a:r>
            <a:endParaRPr sz="1300">
              <a:solidFill>
                <a:schemeClr val="dk1"/>
              </a:solidFill>
              <a:latin typeface="Source Sans Pro"/>
              <a:ea typeface="Source Sans Pro"/>
              <a:cs typeface="Source Sans Pro"/>
              <a:sym typeface="Source Sans Pro"/>
            </a:endParaRPr>
          </a:p>
        </p:txBody>
      </p:sp>
      <p:sp>
        <p:nvSpPr>
          <p:cNvPr id="535" name="Google Shape;535;p144"/>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Do more with social media in less time </a:t>
            </a:r>
            <a:endParaRPr sz="2000">
              <a:solidFill>
                <a:schemeClr val="dk1"/>
              </a:solidFill>
              <a:latin typeface="Source Sans Pro"/>
              <a:ea typeface="Source Sans Pro"/>
              <a:cs typeface="Source Sans Pro"/>
              <a:sym typeface="Source Sans Pro"/>
            </a:endParaRPr>
          </a:p>
        </p:txBody>
      </p:sp>
      <p:sp>
        <p:nvSpPr>
          <p:cNvPr id="536" name="Google Shape;536;p144"/>
          <p:cNvSpPr txBox="1"/>
          <p:nvPr/>
        </p:nvSpPr>
        <p:spPr>
          <a:xfrm>
            <a:off x="670442" y="4190872"/>
            <a:ext cx="7638300" cy="4443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b="1" lang="en">
                <a:solidFill>
                  <a:srgbClr val="143059"/>
                </a:solidFill>
                <a:latin typeface="Source Sans Pro"/>
                <a:ea typeface="Source Sans Pro"/>
                <a:cs typeface="Source Sans Pro"/>
                <a:sym typeface="Source Sans Pro"/>
              </a:rPr>
              <a:t>Your Action</a:t>
            </a:r>
            <a:r>
              <a:rPr lang="en">
                <a:solidFill>
                  <a:srgbClr val="143059"/>
                </a:solidFill>
                <a:latin typeface="Source Sans Pro"/>
                <a:ea typeface="Source Sans Pro"/>
                <a:cs typeface="Source Sans Pro"/>
                <a:sym typeface="Source Sans Pro"/>
              </a:rPr>
              <a:t>: </a:t>
            </a:r>
            <a:r>
              <a:rPr lang="en">
                <a:solidFill>
                  <a:srgbClr val="143059"/>
                </a:solidFill>
                <a:highlight>
                  <a:schemeClr val="dk2"/>
                </a:highlight>
                <a:latin typeface="Source Sans Pro"/>
                <a:ea typeface="Source Sans Pro"/>
                <a:cs typeface="Source Sans Pro"/>
                <a:sym typeface="Source Sans Pro"/>
              </a:rPr>
              <a:t>  </a:t>
            </a:r>
            <a:r>
              <a:rPr b="1" lang="en" u="sng">
                <a:solidFill>
                  <a:schemeClr val="dk1"/>
                </a:solidFill>
                <a:highlight>
                  <a:schemeClr val="dk2"/>
                </a:highlight>
                <a:latin typeface="Source Sans Pro"/>
                <a:ea typeface="Source Sans Pro"/>
                <a:cs typeface="Source Sans Pro"/>
                <a:sym typeface="Source Sans Pro"/>
                <a:hlinkClick r:id="rId4">
                  <a:extLst>
                    <a:ext uri="{A12FA001-AC4F-418D-AE19-62706E023703}">
                      <ahyp:hlinkClr val="tx"/>
                    </a:ext>
                  </a:extLst>
                </a:hlinkClick>
              </a:rPr>
              <a:t>Try Hootsuite for free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or </a:t>
            </a:r>
            <a:r>
              <a:rPr lang="en">
                <a:solidFill>
                  <a:schemeClr val="dk1"/>
                </a:solidFill>
                <a:highlight>
                  <a:schemeClr val="dk2"/>
                </a:highlight>
                <a:latin typeface="Source Sans Pro"/>
                <a:ea typeface="Source Sans Pro"/>
                <a:cs typeface="Source Sans Pro"/>
                <a:sym typeface="Source Sans Pro"/>
              </a:rPr>
              <a:t>  </a:t>
            </a:r>
            <a:r>
              <a:rPr b="1" lang="en" u="sng">
                <a:solidFill>
                  <a:schemeClr val="dk1"/>
                </a:solidFill>
                <a:highlight>
                  <a:schemeClr val="dk2"/>
                </a:highlight>
                <a:latin typeface="Source Sans Pro"/>
                <a:ea typeface="Source Sans Pro"/>
                <a:cs typeface="Source Sans Pro"/>
                <a:sym typeface="Source Sans Pro"/>
                <a:hlinkClick r:id="rId5">
                  <a:extLst>
                    <a:ext uri="{A12FA001-AC4F-418D-AE19-62706E023703}">
                      <ahyp:hlinkClr val="tx"/>
                    </a:ext>
                  </a:extLst>
                </a:hlinkClick>
              </a:rPr>
              <a:t>watch a demo</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to see what the Enterprise product can do.</a:t>
            </a:r>
            <a:endParaRPr>
              <a:solidFill>
                <a:srgbClr val="143059"/>
              </a:solidFill>
              <a:latin typeface="Source Sans Pro"/>
              <a:ea typeface="Source Sans Pro"/>
              <a:cs typeface="Source Sans Pro"/>
              <a:sym typeface="Source Sans Pro"/>
            </a:endParaRPr>
          </a:p>
        </p:txBody>
      </p:sp>
      <p:pic>
        <p:nvPicPr>
          <p:cNvPr id="537" name="Google Shape;537;p144"/>
          <p:cNvPicPr preferRelativeResize="0"/>
          <p:nvPr/>
        </p:nvPicPr>
        <p:blipFill rotWithShape="1">
          <a:blip r:embed="rId6">
            <a:alphaModFix/>
          </a:blip>
          <a:srcRect b="0" l="0" r="0" t="0"/>
          <a:stretch/>
        </p:blipFill>
        <p:spPr>
          <a:xfrm>
            <a:off x="505560" y="4296768"/>
            <a:ext cx="150225" cy="199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116"/>
          <p:cNvSpPr txBox="1"/>
          <p:nvPr/>
        </p:nvSpPr>
        <p:spPr>
          <a:xfrm>
            <a:off x="318750" y="1236692"/>
            <a:ext cx="8313300" cy="22875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The executive summary is a synopsis of your social media marketing plan. It should not exceed one page.</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b="1" lang="en">
                <a:solidFill>
                  <a:schemeClr val="dk1"/>
                </a:solidFill>
                <a:latin typeface="Source Sans Pro"/>
                <a:ea typeface="Source Sans Pro"/>
                <a:cs typeface="Source Sans Pro"/>
                <a:sym typeface="Source Sans Pro"/>
              </a:rPr>
              <a:t>The summary should contain the following information</a:t>
            </a:r>
            <a:r>
              <a:rPr lang="en">
                <a:solidFill>
                  <a:schemeClr val="dk1"/>
                </a:solidFill>
                <a:latin typeface="Source Sans Pro"/>
                <a:ea typeface="Source Sans Pro"/>
                <a:cs typeface="Source Sans Pro"/>
                <a:sym typeface="Source Sans Pro"/>
              </a:rPr>
              <a:t>:</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Identify the problem or need for a social media strategy or proposed campaign</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Explain the anticipated result(s) </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Lay out the budget, time, and resources required to execute</a:t>
            </a:r>
            <a:endParaRPr>
              <a:solidFill>
                <a:schemeClr val="dk1"/>
              </a:solidFill>
              <a:latin typeface="Source Sans Pro"/>
              <a:ea typeface="Source Sans Pro"/>
              <a:cs typeface="Source Sans Pro"/>
              <a:sym typeface="Source Sans Pro"/>
            </a:endParaRPr>
          </a:p>
          <a:p>
            <a:pPr indent="-317500" lvl="0" marL="457200" rtl="0" algn="l">
              <a:lnSpc>
                <a:spcPct val="125000"/>
              </a:lnSpc>
              <a:spcBef>
                <a:spcPts val="0"/>
              </a:spcBef>
              <a:spcAft>
                <a:spcPts val="0"/>
              </a:spcAft>
              <a:buClr>
                <a:schemeClr val="dk1"/>
              </a:buClr>
              <a:buSzPts val="1400"/>
              <a:buFont typeface="Source Sans Pro"/>
              <a:buChar char="●"/>
            </a:pPr>
            <a:r>
              <a:rPr lang="en">
                <a:solidFill>
                  <a:schemeClr val="dk1"/>
                </a:solidFill>
                <a:latin typeface="Source Sans Pro"/>
                <a:ea typeface="Source Sans Pro"/>
                <a:cs typeface="Source Sans Pro"/>
                <a:sym typeface="Source Sans Pro"/>
              </a:rPr>
              <a:t>Include any additional information worth noting</a:t>
            </a:r>
            <a:endParaRPr>
              <a:solidFill>
                <a:schemeClr val="dk1"/>
              </a:solidFill>
              <a:latin typeface="Source Sans Pro"/>
              <a:ea typeface="Source Sans Pro"/>
              <a:cs typeface="Source Sans Pro"/>
              <a:sym typeface="Source Sans Pro"/>
            </a:endParaRPr>
          </a:p>
        </p:txBody>
      </p:sp>
      <p:sp>
        <p:nvSpPr>
          <p:cNvPr id="370" name="Google Shape;370;p116"/>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Writing an effective executive summary </a:t>
            </a:r>
            <a:endParaRPr sz="2000">
              <a:solidFill>
                <a:schemeClr val="dk1"/>
              </a:solidFill>
              <a:latin typeface="Source Sans Pro"/>
              <a:ea typeface="Source Sans Pro"/>
              <a:cs typeface="Source Sans Pro"/>
              <a:sym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74" name="Shape 374"/>
        <p:cNvGrpSpPr/>
        <p:nvPr/>
      </p:nvGrpSpPr>
      <p:grpSpPr>
        <a:xfrm>
          <a:off x="0" y="0"/>
          <a:ext cx="0" cy="0"/>
          <a:chOff x="0" y="0"/>
          <a:chExt cx="0" cy="0"/>
        </a:xfrm>
      </p:grpSpPr>
      <p:sp>
        <p:nvSpPr>
          <p:cNvPr id="375" name="Google Shape;375;p117"/>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Executive Summary</a:t>
            </a:r>
            <a:endParaRPr b="1" sz="2800">
              <a:latin typeface="Source Sans Pro"/>
              <a:ea typeface="Source Sans Pro"/>
              <a:cs typeface="Source Sans Pro"/>
              <a:sym typeface="Source Sans Pro"/>
            </a:endParaRPr>
          </a:p>
        </p:txBody>
      </p:sp>
      <p:graphicFrame>
        <p:nvGraphicFramePr>
          <p:cNvPr id="376" name="Google Shape;376;p117"/>
          <p:cNvGraphicFramePr/>
          <p:nvPr/>
        </p:nvGraphicFramePr>
        <p:xfrm>
          <a:off x="421313" y="1101950"/>
          <a:ext cx="3000000" cy="3000000"/>
        </p:xfrm>
        <a:graphic>
          <a:graphicData uri="http://schemas.openxmlformats.org/drawingml/2006/table">
            <a:tbl>
              <a:tblPr>
                <a:noFill/>
                <a:tableStyleId>{B44BE4AC-05C4-40D2-8BC3-B2926B6BFD44}</a:tableStyleId>
              </a:tblPr>
              <a:tblGrid>
                <a:gridCol w="8184100"/>
              </a:tblGrid>
              <a:tr h="364975">
                <a:tc>
                  <a:txBody>
                    <a:bodyPr/>
                    <a:lstStyle/>
                    <a:p>
                      <a:pPr indent="0" lvl="0" marL="0" rtl="0" algn="l">
                        <a:spcBef>
                          <a:spcPts val="0"/>
                        </a:spcBef>
                        <a:spcAft>
                          <a:spcPts val="0"/>
                        </a:spcAft>
                        <a:buNone/>
                      </a:pPr>
                      <a:r>
                        <a:rPr b="1" lang="en">
                          <a:solidFill>
                            <a:srgbClr val="143059"/>
                          </a:solidFill>
                          <a:latin typeface="Source Sans Pro"/>
                          <a:ea typeface="Source Sans Pro"/>
                          <a:cs typeface="Source Sans Pro"/>
                          <a:sym typeface="Source Sans Pro"/>
                        </a:rPr>
                        <a:t>Executive Summary</a:t>
                      </a:r>
                      <a:endParaRPr b="1">
                        <a:solidFill>
                          <a:srgbClr val="143059"/>
                        </a:solidFill>
                        <a:latin typeface="Source Sans Pro"/>
                        <a:ea typeface="Source Sans Pro"/>
                        <a:cs typeface="Source Sans Pro"/>
                        <a:sym typeface="Source Sans Pro"/>
                      </a:endParaRPr>
                    </a:p>
                  </a:txBody>
                  <a:tcPr marT="91425" marB="91425" marR="137150" marL="137150"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AF0F5"/>
                    </a:solidFill>
                  </a:tcPr>
                </a:tc>
              </a:tr>
              <a:tr h="524700">
                <a:tc>
                  <a:txBody>
                    <a:bodyPr/>
                    <a:lstStyle/>
                    <a:p>
                      <a:pPr indent="0" lvl="0" marL="0" rtl="0" algn="l">
                        <a:spcBef>
                          <a:spcPts val="0"/>
                        </a:spcBef>
                        <a:spcAft>
                          <a:spcPts val="0"/>
                        </a:spcAft>
                        <a:buNone/>
                      </a:pPr>
                      <a:r>
                        <a:rPr lang="en" sz="1000">
                          <a:latin typeface="Source Sans Pro"/>
                          <a:ea typeface="Source Sans Pro"/>
                          <a:cs typeface="Source Sans Pro"/>
                          <a:sym typeface="Source Sans Pro"/>
                        </a:rPr>
                        <a:t>[ PROBLEM / What problems are we facing as a business that social media can help address? (i.e., brand awareness, customer service, reputation, etc.]</a:t>
                      </a:r>
                      <a:endParaRPr sz="1000">
                        <a:latin typeface="Source Sans Pro"/>
                        <a:ea typeface="Source Sans Pro"/>
                        <a:cs typeface="Source Sans Pro"/>
                        <a:sym typeface="Source Sans Pro"/>
                      </a:endParaRPr>
                    </a:p>
                    <a:p>
                      <a:pPr indent="0" lvl="0" marL="0" rtl="0" algn="l">
                        <a:spcBef>
                          <a:spcPts val="0"/>
                        </a:spcBef>
                        <a:spcAft>
                          <a:spcPts val="0"/>
                        </a:spcAft>
                        <a:buNone/>
                      </a:pPr>
                      <a:r>
                        <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 RESULTS / What could we potentially achieve by implementing this strategy?]</a:t>
                      </a:r>
                      <a:endParaRPr sz="1000">
                        <a:latin typeface="Source Sans Pro"/>
                        <a:ea typeface="Source Sans Pro"/>
                        <a:cs typeface="Source Sans Pro"/>
                        <a:sym typeface="Source Sans Pro"/>
                      </a:endParaRPr>
                    </a:p>
                    <a:p>
                      <a:pPr indent="0" lvl="0" marL="0" rtl="0" algn="l">
                        <a:spcBef>
                          <a:spcPts val="0"/>
                        </a:spcBef>
                        <a:spcAft>
                          <a:spcPts val="0"/>
                        </a:spcAft>
                        <a:buNone/>
                      </a:pPr>
                      <a:r>
                        <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 BUDGET/ RESOURCES  / What will be required in terms of time and money to implement this strategy?]</a:t>
                      </a:r>
                      <a:endParaRPr sz="1000">
                        <a:latin typeface="Source Sans Pro"/>
                        <a:ea typeface="Source Sans Pro"/>
                        <a:cs typeface="Source Sans Pro"/>
                        <a:sym typeface="Source Sans Pro"/>
                      </a:endParaRPr>
                    </a:p>
                    <a:p>
                      <a:pPr indent="0" lvl="0" marL="0" rtl="0" algn="l">
                        <a:spcBef>
                          <a:spcPts val="0"/>
                        </a:spcBef>
                        <a:spcAft>
                          <a:spcPts val="0"/>
                        </a:spcAft>
                        <a:buNone/>
                      </a:pPr>
                      <a:r>
                        <a:t/>
                      </a:r>
                      <a:endParaRPr sz="1000">
                        <a:latin typeface="Source Sans Pro"/>
                        <a:ea typeface="Source Sans Pro"/>
                        <a:cs typeface="Source Sans Pro"/>
                        <a:sym typeface="Source Sans Pro"/>
                      </a:endParaRPr>
                    </a:p>
                    <a:p>
                      <a:pPr indent="0" lvl="0" marL="0" rtl="0" algn="l">
                        <a:spcBef>
                          <a:spcPts val="0"/>
                        </a:spcBef>
                        <a:spcAft>
                          <a:spcPts val="0"/>
                        </a:spcAft>
                        <a:buNone/>
                      </a:pPr>
                      <a:r>
                        <a:rPr lang="en" sz="1000">
                          <a:latin typeface="Source Sans Pro"/>
                          <a:ea typeface="Source Sans Pro"/>
                          <a:cs typeface="Source Sans Pro"/>
                          <a:sym typeface="Source Sans Pro"/>
                        </a:rPr>
                        <a:t>[ TIMELINE / When will we implement it? ]</a:t>
                      </a:r>
                      <a:endParaRPr sz="1000">
                        <a:latin typeface="Source Sans Pro"/>
                        <a:ea typeface="Source Sans Pro"/>
                        <a:cs typeface="Source Sans Pro"/>
                        <a:sym typeface="Source Sans Pro"/>
                      </a:endParaRPr>
                    </a:p>
                  </a:txBody>
                  <a:tcPr marT="137150" marB="91425" marR="137150" marL="137150">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43059"/>
        </a:solidFill>
      </p:bgPr>
    </p:bg>
    <p:spTree>
      <p:nvGrpSpPr>
        <p:cNvPr id="380" name="Shape 380"/>
        <p:cNvGrpSpPr/>
        <p:nvPr/>
      </p:nvGrpSpPr>
      <p:grpSpPr>
        <a:xfrm>
          <a:off x="0" y="0"/>
          <a:ext cx="0" cy="0"/>
          <a:chOff x="0" y="0"/>
          <a:chExt cx="0" cy="0"/>
        </a:xfrm>
      </p:grpSpPr>
      <p:sp>
        <p:nvSpPr>
          <p:cNvPr id="381" name="Google Shape;381;p118"/>
          <p:cNvSpPr txBox="1"/>
          <p:nvPr/>
        </p:nvSpPr>
        <p:spPr>
          <a:xfrm>
            <a:off x="474450" y="1592300"/>
            <a:ext cx="8195100" cy="154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4000">
                <a:solidFill>
                  <a:srgbClr val="FFFFFF"/>
                </a:solidFill>
                <a:latin typeface="Source Sans Pro"/>
                <a:ea typeface="Source Sans Pro"/>
                <a:cs typeface="Source Sans Pro"/>
                <a:sym typeface="Source Sans Pro"/>
              </a:rPr>
              <a:t>Social Media Goals</a:t>
            </a:r>
            <a:endParaRPr b="1" sz="4000">
              <a:solidFill>
                <a:srgbClr val="FFFFFF"/>
              </a:solidFill>
              <a:latin typeface="Source Sans Pro"/>
              <a:ea typeface="Source Sans Pro"/>
              <a:cs typeface="Source Sans Pro"/>
              <a:sym typeface="Source Sans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119"/>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solidFill>
                  <a:schemeClr val="dk1"/>
                </a:solidFill>
                <a:latin typeface="Source Sans Pro"/>
                <a:ea typeface="Source Sans Pro"/>
                <a:cs typeface="Source Sans Pro"/>
                <a:sym typeface="Source Sans Pro"/>
              </a:rPr>
              <a:t>Setting smart goals</a:t>
            </a:r>
            <a:endParaRPr sz="2000">
              <a:solidFill>
                <a:schemeClr val="dk1"/>
              </a:solidFill>
              <a:latin typeface="Source Sans Pro"/>
              <a:ea typeface="Source Sans Pro"/>
              <a:cs typeface="Source Sans Pro"/>
              <a:sym typeface="Source Sans Pro"/>
            </a:endParaRPr>
          </a:p>
        </p:txBody>
      </p:sp>
      <p:sp>
        <p:nvSpPr>
          <p:cNvPr id="387" name="Google Shape;387;p119"/>
          <p:cNvSpPr txBox="1"/>
          <p:nvPr/>
        </p:nvSpPr>
        <p:spPr>
          <a:xfrm>
            <a:off x="318750" y="1213245"/>
            <a:ext cx="8313300" cy="3005400"/>
          </a:xfrm>
          <a:prstGeom prst="rect">
            <a:avLst/>
          </a:prstGeom>
          <a:noFill/>
          <a:ln>
            <a:noFill/>
          </a:ln>
        </p:spPr>
        <p:txBody>
          <a:bodyPr anchorCtr="0" anchor="t" bIns="91425" lIns="57150" spcFirstLastPara="1" rIns="91425" wrap="square" tIns="91425">
            <a:noAutofit/>
          </a:bodyPr>
          <a:lstStyle/>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Set goals that are specific, measurable, attainable, relevant, </a:t>
            </a:r>
            <a:r>
              <a:rPr i="1" lang="en">
                <a:solidFill>
                  <a:schemeClr val="dk1"/>
                </a:solidFill>
                <a:latin typeface="Source Sans Pro"/>
                <a:ea typeface="Source Sans Pro"/>
                <a:cs typeface="Source Sans Pro"/>
                <a:sym typeface="Source Sans Pro"/>
              </a:rPr>
              <a:t>and</a:t>
            </a:r>
            <a:r>
              <a:rPr lang="en">
                <a:solidFill>
                  <a:schemeClr val="dk1"/>
                </a:solidFill>
                <a:latin typeface="Source Sans Pro"/>
                <a:ea typeface="Source Sans Pro"/>
                <a:cs typeface="Source Sans Pro"/>
                <a:sym typeface="Source Sans Pro"/>
              </a:rPr>
              <a:t> timely</a:t>
            </a:r>
            <a:endParaRPr>
              <a:solidFill>
                <a:schemeClr val="dk1"/>
              </a:solidFill>
              <a:latin typeface="Source Sans Pro"/>
              <a:ea typeface="Source Sans Pro"/>
              <a:cs typeface="Source Sans Pro"/>
              <a:sym typeface="Source Sans Pro"/>
            </a:endParaRPr>
          </a:p>
          <a:p>
            <a:pPr indent="-317500" lvl="0" marL="914400" rtl="0" algn="l">
              <a:lnSpc>
                <a:spcPct val="125000"/>
              </a:lnSpc>
              <a:spcBef>
                <a:spcPts val="0"/>
              </a:spcBef>
              <a:spcAft>
                <a:spcPts val="0"/>
              </a:spcAft>
              <a:buClr>
                <a:schemeClr val="dk1"/>
              </a:buClr>
              <a:buSzPts val="1400"/>
              <a:buFont typeface="Open Sans"/>
              <a:buChar char="●"/>
            </a:pPr>
            <a:r>
              <a:rPr b="1" lang="en">
                <a:solidFill>
                  <a:schemeClr val="dk1"/>
                </a:solidFill>
                <a:highlight>
                  <a:schemeClr val="dk2"/>
                </a:highlight>
                <a:latin typeface="Source Sans Pro"/>
                <a:ea typeface="Source Sans Pro"/>
                <a:cs typeface="Source Sans Pro"/>
                <a:sym typeface="Source Sans Pro"/>
              </a:rPr>
              <a:t>  Related resource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chemeClr val="dk1"/>
                </a:solidFill>
                <a:latin typeface="Source Sans Pro"/>
                <a:ea typeface="Source Sans Pro"/>
                <a:cs typeface="Source Sans Pro"/>
                <a:sym typeface="Source Sans Pro"/>
                <a:hlinkClick r:id="rId3">
                  <a:extLst>
                    <a:ext uri="{A12FA001-AC4F-418D-AE19-62706E023703}">
                      <ahyp:hlinkClr val="tx"/>
                    </a:ext>
                  </a:extLst>
                </a:hlinkClick>
              </a:rPr>
              <a:t>How to Set Social Media Goals And Reach Them</a:t>
            </a:r>
            <a:endParaRPr>
              <a:solidFill>
                <a:schemeClr val="dk1"/>
              </a:solidFill>
              <a:latin typeface="Source Sans Pro"/>
              <a:ea typeface="Source Sans Pro"/>
              <a:cs typeface="Source Sans Pro"/>
              <a:sym typeface="Source Sans Pro"/>
            </a:endParaRPr>
          </a:p>
          <a:p>
            <a:pPr indent="0" lvl="0" marL="91440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Make sure they are aligned to business objectives to accurately measure return on investment</a:t>
            </a:r>
            <a:endParaRPr>
              <a:solidFill>
                <a:schemeClr val="dk1"/>
              </a:solidFill>
              <a:latin typeface="Source Sans Pro"/>
              <a:ea typeface="Source Sans Pro"/>
              <a:cs typeface="Source Sans Pro"/>
              <a:sym typeface="Source Sans Pro"/>
            </a:endParaRPr>
          </a:p>
          <a:p>
            <a:pPr indent="-317500" lvl="0" marL="914400" rtl="0" algn="l">
              <a:lnSpc>
                <a:spcPct val="125000"/>
              </a:lnSpc>
              <a:spcBef>
                <a:spcPts val="0"/>
              </a:spcBef>
              <a:spcAft>
                <a:spcPts val="0"/>
              </a:spcAft>
              <a:buClr>
                <a:schemeClr val="dk1"/>
              </a:buClr>
              <a:buSzPts val="1400"/>
              <a:buFont typeface="Open Sans"/>
              <a:buChar char="●"/>
            </a:pPr>
            <a:r>
              <a:rPr b="1" lang="en">
                <a:solidFill>
                  <a:schemeClr val="dk1"/>
                </a:solidFill>
                <a:highlight>
                  <a:schemeClr val="dk2"/>
                </a:highlight>
                <a:latin typeface="Source Sans Pro"/>
                <a:ea typeface="Source Sans Pro"/>
                <a:cs typeface="Source Sans Pro"/>
                <a:sym typeface="Source Sans Pro"/>
              </a:rPr>
              <a:t> Related resource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chemeClr val="dk1"/>
                </a:solidFill>
                <a:latin typeface="Source Sans Pro"/>
                <a:ea typeface="Source Sans Pro"/>
                <a:cs typeface="Source Sans Pro"/>
                <a:sym typeface="Source Sans Pro"/>
                <a:hlinkClick r:id="rId4">
                  <a:extLst>
                    <a:ext uri="{A12FA001-AC4F-418D-AE19-62706E023703}">
                      <ahyp:hlinkClr val="tx"/>
                    </a:ext>
                  </a:extLst>
                </a:hlinkClick>
              </a:rPr>
              <a:t>A Step-by-Step Guide to Proving Social Media ROI</a:t>
            </a:r>
            <a:endParaRPr>
              <a:solidFill>
                <a:schemeClr val="dk1"/>
              </a:solidFill>
              <a:latin typeface="Source Sans Pro"/>
              <a:ea typeface="Source Sans Pro"/>
              <a:cs typeface="Source Sans Pro"/>
              <a:sym typeface="Source Sans Pro"/>
            </a:endParaRPr>
          </a:p>
          <a:p>
            <a:pPr indent="0" lvl="0" marL="91440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Track the right metrics to stay focused on what matters</a:t>
            </a:r>
            <a:endParaRPr>
              <a:solidFill>
                <a:schemeClr val="dk1"/>
              </a:solidFill>
              <a:latin typeface="Source Sans Pro"/>
              <a:ea typeface="Source Sans Pro"/>
              <a:cs typeface="Source Sans Pro"/>
              <a:sym typeface="Source Sans Pro"/>
            </a:endParaRPr>
          </a:p>
          <a:p>
            <a:pPr indent="-317500" lvl="0" marL="914400" rtl="0" algn="l">
              <a:lnSpc>
                <a:spcPct val="125000"/>
              </a:lnSpc>
              <a:spcBef>
                <a:spcPts val="0"/>
              </a:spcBef>
              <a:spcAft>
                <a:spcPts val="0"/>
              </a:spcAft>
              <a:buClr>
                <a:schemeClr val="dk1"/>
              </a:buClr>
              <a:buSzPts val="1400"/>
              <a:buFont typeface="Open Sans"/>
              <a:buChar char="●"/>
            </a:pPr>
            <a:r>
              <a:rPr b="1" lang="en">
                <a:solidFill>
                  <a:schemeClr val="dk1"/>
                </a:solidFill>
                <a:highlight>
                  <a:schemeClr val="dk2"/>
                </a:highlight>
                <a:latin typeface="Source Sans Pro"/>
                <a:ea typeface="Source Sans Pro"/>
                <a:cs typeface="Source Sans Pro"/>
                <a:sym typeface="Source Sans Pro"/>
              </a:rPr>
              <a:t> Related resource</a:t>
            </a:r>
            <a:r>
              <a:rPr lang="en">
                <a:solidFill>
                  <a:schemeClr val="dk1"/>
                </a:solidFill>
                <a:highlight>
                  <a:schemeClr val="dk2"/>
                </a:highlight>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   </a:t>
            </a:r>
            <a:r>
              <a:rPr lang="en" u="sng">
                <a:solidFill>
                  <a:schemeClr val="dk1"/>
                </a:solidFill>
                <a:latin typeface="Source Sans Pro"/>
                <a:ea typeface="Source Sans Pro"/>
                <a:cs typeface="Source Sans Pro"/>
                <a:sym typeface="Source Sans Pro"/>
                <a:hlinkClick r:id="rId5">
                  <a:extLst>
                    <a:ext uri="{A12FA001-AC4F-418D-AE19-62706E023703}">
                      <ahyp:hlinkClr val="tx"/>
                    </a:ext>
                  </a:extLst>
                </a:hlinkClick>
              </a:rPr>
              <a:t>The Social Media Metrics That Really Matter (And How to Track Them)</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t/>
            </a:r>
            <a:endParaRPr>
              <a:solidFill>
                <a:schemeClr val="dk1"/>
              </a:solidFill>
              <a:latin typeface="Source Sans Pro"/>
              <a:ea typeface="Source Sans Pro"/>
              <a:cs typeface="Source Sans Pro"/>
              <a:sym typeface="Source Sans Pro"/>
            </a:endParaRPr>
          </a:p>
          <a:p>
            <a:pPr indent="0" lvl="0" marL="0" rtl="0" algn="l">
              <a:lnSpc>
                <a:spcPct val="125000"/>
              </a:lnSpc>
              <a:spcBef>
                <a:spcPts val="0"/>
              </a:spcBef>
              <a:spcAft>
                <a:spcPts val="0"/>
              </a:spcAft>
              <a:buNone/>
            </a:pPr>
            <a:r>
              <a:rPr lang="en">
                <a:solidFill>
                  <a:schemeClr val="dk1"/>
                </a:solidFill>
                <a:latin typeface="Source Sans Pro"/>
                <a:ea typeface="Source Sans Pro"/>
                <a:cs typeface="Source Sans Pro"/>
                <a:sym typeface="Source Sans Pro"/>
              </a:rPr>
              <a:t>The objective, goals, and metrics you’ll see further down in th</a:t>
            </a:r>
            <a:r>
              <a:rPr lang="en">
                <a:solidFill>
                  <a:schemeClr val="dk1"/>
                </a:solidFill>
                <a:latin typeface="Source Sans Pro"/>
                <a:ea typeface="Source Sans Pro"/>
                <a:cs typeface="Source Sans Pro"/>
                <a:sym typeface="Source Sans Pro"/>
              </a:rPr>
              <a:t>is template</a:t>
            </a:r>
            <a:r>
              <a:rPr lang="en">
                <a:solidFill>
                  <a:schemeClr val="dk1"/>
                </a:solidFill>
                <a:latin typeface="Source Sans Pro"/>
                <a:ea typeface="Source Sans Pro"/>
                <a:cs typeface="Source Sans Pro"/>
                <a:sym typeface="Source Sans Pro"/>
              </a:rPr>
              <a:t> </a:t>
            </a:r>
            <a:r>
              <a:rPr lang="en">
                <a:solidFill>
                  <a:schemeClr val="dk1"/>
                </a:solidFill>
                <a:latin typeface="Source Sans Pro"/>
                <a:ea typeface="Source Sans Pro"/>
                <a:cs typeface="Source Sans Pro"/>
                <a:sym typeface="Source Sans Pro"/>
              </a:rPr>
              <a:t>are examples. Update with what works for your business.</a:t>
            </a:r>
            <a:endParaRPr>
              <a:solidFill>
                <a:schemeClr val="dk1"/>
              </a:solidFill>
              <a:latin typeface="Source Sans Pro"/>
              <a:ea typeface="Source Sans Pro"/>
              <a:cs typeface="Source Sans Pro"/>
              <a:sym typeface="Source Sans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91" name="Shape 391"/>
        <p:cNvGrpSpPr/>
        <p:nvPr/>
      </p:nvGrpSpPr>
      <p:grpSpPr>
        <a:xfrm>
          <a:off x="0" y="0"/>
          <a:ext cx="0" cy="0"/>
          <a:chOff x="0" y="0"/>
          <a:chExt cx="0" cy="0"/>
        </a:xfrm>
      </p:grpSpPr>
      <p:sp>
        <p:nvSpPr>
          <p:cNvPr id="392" name="Google Shape;392;p120"/>
          <p:cNvSpPr txBox="1"/>
          <p:nvPr/>
        </p:nvSpPr>
        <p:spPr>
          <a:xfrm>
            <a:off x="376600" y="346600"/>
            <a:ext cx="8198700" cy="6270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0"/>
              </a:spcBef>
              <a:spcAft>
                <a:spcPts val="0"/>
              </a:spcAft>
              <a:buNone/>
            </a:pPr>
            <a:r>
              <a:rPr b="1" lang="en" sz="2800">
                <a:solidFill>
                  <a:srgbClr val="000000"/>
                </a:solidFill>
                <a:latin typeface="Source Sans Pro"/>
                <a:ea typeface="Source Sans Pro"/>
                <a:cs typeface="Source Sans Pro"/>
                <a:sym typeface="Source Sans Pro"/>
              </a:rPr>
              <a:t>How your social goals align to your business goals</a:t>
            </a:r>
            <a:endParaRPr b="1" sz="3000">
              <a:latin typeface="Source Sans Pro"/>
              <a:ea typeface="Source Sans Pro"/>
              <a:cs typeface="Source Sans Pro"/>
              <a:sym typeface="Source Sans Pro"/>
            </a:endParaRPr>
          </a:p>
        </p:txBody>
      </p:sp>
      <p:graphicFrame>
        <p:nvGraphicFramePr>
          <p:cNvPr id="393" name="Google Shape;393;p120"/>
          <p:cNvGraphicFramePr/>
          <p:nvPr/>
        </p:nvGraphicFramePr>
        <p:xfrm>
          <a:off x="416815" y="973611"/>
          <a:ext cx="3000000" cy="3000000"/>
        </p:xfrm>
        <a:graphic>
          <a:graphicData uri="http://schemas.openxmlformats.org/drawingml/2006/table">
            <a:tbl>
              <a:tblPr>
                <a:noFill/>
                <a:tableStyleId>{336B4891-9FAC-441E-9F82-4F1059CBB20C}</a:tableStyleId>
              </a:tblPr>
              <a:tblGrid>
                <a:gridCol w="2968025"/>
                <a:gridCol w="2546550"/>
                <a:gridCol w="2569975"/>
              </a:tblGrid>
              <a:tr h="629625">
                <a:tc>
                  <a:txBody>
                    <a:bodyPr/>
                    <a:lstStyle/>
                    <a:p>
                      <a:pPr indent="0" lvl="0" marL="0" rtl="0" algn="l">
                        <a:lnSpc>
                          <a:spcPct val="100000"/>
                        </a:lnSpc>
                        <a:spcBef>
                          <a:spcPts val="0"/>
                        </a:spcBef>
                        <a:spcAft>
                          <a:spcPts val="0"/>
                        </a:spcAft>
                        <a:buNone/>
                      </a:pPr>
                      <a:r>
                        <a:rPr b="1" lang="en" sz="1600">
                          <a:solidFill>
                            <a:srgbClr val="FFFFFF"/>
                          </a:solidFill>
                          <a:latin typeface="Source Sans Pro"/>
                          <a:ea typeface="Source Sans Pro"/>
                          <a:cs typeface="Source Sans Pro"/>
                          <a:sym typeface="Source Sans Pro"/>
                        </a:rPr>
                        <a:t>Our business goals</a:t>
                      </a:r>
                      <a:endParaRPr b="1" sz="1600">
                        <a:solidFill>
                          <a:srgbClr val="FFFFFF"/>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BA3138"/>
                    </a:solidFill>
                  </a:tcPr>
                </a:tc>
                <a:tc>
                  <a:txBody>
                    <a:bodyPr/>
                    <a:lstStyle/>
                    <a:p>
                      <a:pPr indent="0" lvl="0" marL="0" rtl="0" algn="l">
                        <a:lnSpc>
                          <a:spcPct val="100000"/>
                        </a:lnSpc>
                        <a:spcBef>
                          <a:spcPts val="0"/>
                        </a:spcBef>
                        <a:spcAft>
                          <a:spcPts val="0"/>
                        </a:spcAft>
                        <a:buNone/>
                      </a:pPr>
                      <a:r>
                        <a:rPr b="1" lang="en" sz="1600">
                          <a:solidFill>
                            <a:srgbClr val="FFFFFF"/>
                          </a:solidFill>
                          <a:latin typeface="Source Sans Pro"/>
                          <a:ea typeface="Source Sans Pro"/>
                          <a:cs typeface="Source Sans Pro"/>
                          <a:sym typeface="Source Sans Pro"/>
                        </a:rPr>
                        <a:t>Our goals on social</a:t>
                      </a:r>
                      <a:endParaRPr b="1" sz="1600">
                        <a:solidFill>
                          <a:srgbClr val="FFFFFF"/>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183059"/>
                    </a:solidFill>
                  </a:tcPr>
                </a:tc>
                <a:tc>
                  <a:txBody>
                    <a:bodyPr/>
                    <a:lstStyle/>
                    <a:p>
                      <a:pPr indent="0" lvl="0" marL="0" rtl="0" algn="l">
                        <a:lnSpc>
                          <a:spcPct val="100000"/>
                        </a:lnSpc>
                        <a:spcBef>
                          <a:spcPts val="0"/>
                        </a:spcBef>
                        <a:spcAft>
                          <a:spcPts val="0"/>
                        </a:spcAft>
                        <a:buNone/>
                      </a:pPr>
                      <a:r>
                        <a:rPr b="1" lang="en" sz="1600">
                          <a:solidFill>
                            <a:srgbClr val="FFFFFF"/>
                          </a:solidFill>
                          <a:latin typeface="Source Sans Pro"/>
                          <a:ea typeface="Source Sans Pro"/>
                          <a:cs typeface="Source Sans Pro"/>
                          <a:sym typeface="Source Sans Pro"/>
                        </a:rPr>
                        <a:t>Our metrics</a:t>
                      </a:r>
                      <a:endParaRPr b="1" sz="1600">
                        <a:solidFill>
                          <a:srgbClr val="FFFFFF"/>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FAAA19"/>
                    </a:solidFill>
                  </a:tcPr>
                </a:tc>
              </a:tr>
              <a:tr h="692350">
                <a:tc>
                  <a:txBody>
                    <a:bodyPr/>
                    <a:lstStyle/>
                    <a:p>
                      <a:pPr indent="0" lvl="0" marL="0" rtl="0" algn="l">
                        <a:spcBef>
                          <a:spcPts val="0"/>
                        </a:spcBef>
                        <a:spcAft>
                          <a:spcPts val="0"/>
                        </a:spcAft>
                        <a:buNone/>
                      </a:pPr>
                      <a:r>
                        <a:rPr lang="en">
                          <a:solidFill>
                            <a:schemeClr val="lt1"/>
                          </a:solidFill>
                          <a:latin typeface="Source Sans Pro"/>
                          <a:ea typeface="Source Sans Pro"/>
                          <a:cs typeface="Source Sans Pro"/>
                          <a:sym typeface="Source Sans Pro"/>
                        </a:rPr>
                        <a:t>Help potential customers find us</a:t>
                      </a:r>
                      <a:endParaRPr>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chemeClr val="lt1"/>
                          </a:solidFill>
                          <a:latin typeface="Source Sans Pro"/>
                          <a:ea typeface="Source Sans Pro"/>
                          <a:cs typeface="Source Sans Pro"/>
                          <a:sym typeface="Source Sans Pro"/>
                        </a:rPr>
                        <a:t>Awareness</a:t>
                      </a:r>
                      <a:br>
                        <a:rPr lang="en" sz="1300">
                          <a:solidFill>
                            <a:schemeClr val="lt1"/>
                          </a:solidFill>
                          <a:latin typeface="Source Sans Pro"/>
                          <a:ea typeface="Source Sans Pro"/>
                          <a:cs typeface="Source Sans Pro"/>
                          <a:sym typeface="Source Sans Pro"/>
                        </a:rPr>
                      </a:br>
                      <a:r>
                        <a:rPr i="1" lang="en" sz="1000">
                          <a:solidFill>
                            <a:schemeClr val="lt1"/>
                          </a:solidFill>
                          <a:latin typeface="Source Sans Pro"/>
                          <a:ea typeface="Source Sans Pro"/>
                          <a:cs typeface="Source Sans Pro"/>
                          <a:sym typeface="Source Sans Pro"/>
                        </a:rPr>
                        <a:t>(these metrics illuminate your current </a:t>
                      </a:r>
                      <a:br>
                        <a:rPr i="1" lang="en" sz="1000">
                          <a:solidFill>
                            <a:schemeClr val="lt1"/>
                          </a:solidFill>
                          <a:latin typeface="Source Sans Pro"/>
                          <a:ea typeface="Source Sans Pro"/>
                          <a:cs typeface="Source Sans Pro"/>
                          <a:sym typeface="Source Sans Pro"/>
                        </a:rPr>
                      </a:br>
                      <a:r>
                        <a:rPr i="1" lang="en" sz="1000">
                          <a:solidFill>
                            <a:schemeClr val="lt1"/>
                          </a:solidFill>
                          <a:latin typeface="Source Sans Pro"/>
                          <a:ea typeface="Source Sans Pro"/>
                          <a:cs typeface="Source Sans Pro"/>
                          <a:sym typeface="Source Sans Pro"/>
                        </a:rPr>
                        <a:t>and potential audience)</a:t>
                      </a:r>
                      <a:endParaRPr i="1"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000">
                          <a:solidFill>
                            <a:schemeClr val="lt1"/>
                          </a:solidFill>
                          <a:latin typeface="Source Sans Pro"/>
                          <a:ea typeface="Source Sans Pro"/>
                          <a:cs typeface="Source Sans Pro"/>
                          <a:sym typeface="Source Sans Pro"/>
                        </a:rPr>
                        <a:t>Reach, impressions, follower growth, shares, etc. </a:t>
                      </a:r>
                      <a:endParaRPr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r>
              <a:tr h="781800">
                <a:tc>
                  <a:txBody>
                    <a:bodyPr/>
                    <a:lstStyle/>
                    <a:p>
                      <a:pPr indent="0" lvl="0" marL="0" rtl="0" algn="l">
                        <a:spcBef>
                          <a:spcPts val="0"/>
                        </a:spcBef>
                        <a:spcAft>
                          <a:spcPts val="0"/>
                        </a:spcAft>
                        <a:buNone/>
                      </a:pPr>
                      <a:r>
                        <a:rPr lang="en">
                          <a:solidFill>
                            <a:schemeClr val="lt1"/>
                          </a:solidFill>
                          <a:latin typeface="Source Sans Pro"/>
                          <a:ea typeface="Source Sans Pro"/>
                          <a:cs typeface="Source Sans Pro"/>
                          <a:sym typeface="Source Sans Pro"/>
                        </a:rPr>
                        <a:t>Convince people to choose us</a:t>
                      </a:r>
                      <a:endParaRPr>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300">
                          <a:solidFill>
                            <a:schemeClr val="lt1"/>
                          </a:solidFill>
                          <a:latin typeface="Source Sans Pro"/>
                          <a:ea typeface="Source Sans Pro"/>
                          <a:cs typeface="Source Sans Pro"/>
                          <a:sym typeface="Source Sans Pro"/>
                        </a:rPr>
                        <a:t>Engagement</a:t>
                      </a:r>
                      <a:r>
                        <a:rPr i="1" lang="en" sz="1300">
                          <a:solidFill>
                            <a:schemeClr val="lt1"/>
                          </a:solidFill>
                          <a:latin typeface="Source Sans Pro"/>
                          <a:ea typeface="Source Sans Pro"/>
                          <a:cs typeface="Source Sans Pro"/>
                          <a:sym typeface="Source Sans Pro"/>
                        </a:rPr>
                        <a:t> </a:t>
                      </a:r>
                      <a:br>
                        <a:rPr i="1" lang="en" sz="1300">
                          <a:solidFill>
                            <a:schemeClr val="lt1"/>
                          </a:solidFill>
                          <a:latin typeface="Source Sans Pro"/>
                          <a:ea typeface="Source Sans Pro"/>
                          <a:cs typeface="Source Sans Pro"/>
                          <a:sym typeface="Source Sans Pro"/>
                        </a:rPr>
                      </a:br>
                      <a:r>
                        <a:rPr i="1" lang="en" sz="1000">
                          <a:solidFill>
                            <a:schemeClr val="lt1"/>
                          </a:solidFill>
                          <a:latin typeface="Source Sans Pro"/>
                          <a:ea typeface="Source Sans Pro"/>
                          <a:cs typeface="Source Sans Pro"/>
                          <a:sym typeface="Source Sans Pro"/>
                        </a:rPr>
                        <a:t>(these metrics show how audiences are interacting with you)</a:t>
                      </a:r>
                      <a:endParaRPr i="1"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000">
                          <a:solidFill>
                            <a:schemeClr val="lt1"/>
                          </a:solidFill>
                          <a:latin typeface="Source Sans Pro"/>
                          <a:ea typeface="Source Sans Pro"/>
                          <a:cs typeface="Source Sans Pro"/>
                          <a:sym typeface="Source Sans Pro"/>
                        </a:rPr>
                        <a:t>Comments, likes, @mentions, etc.</a:t>
                      </a:r>
                      <a:endParaRPr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r>
              <a:tr h="845775">
                <a:tc>
                  <a:txBody>
                    <a:bodyPr/>
                    <a:lstStyle/>
                    <a:p>
                      <a:pPr indent="0" lvl="0" marL="0" rtl="0" algn="l">
                        <a:spcBef>
                          <a:spcPts val="0"/>
                        </a:spcBef>
                        <a:spcAft>
                          <a:spcPts val="0"/>
                        </a:spcAft>
                        <a:buNone/>
                      </a:pPr>
                      <a:r>
                        <a:rPr lang="en">
                          <a:solidFill>
                            <a:schemeClr val="lt1"/>
                          </a:solidFill>
                          <a:latin typeface="Source Sans Pro"/>
                          <a:ea typeface="Source Sans Pro"/>
                          <a:cs typeface="Source Sans Pro"/>
                          <a:sym typeface="Source Sans Pro"/>
                        </a:rPr>
                        <a:t>Sell the product!</a:t>
                      </a:r>
                      <a:endParaRPr>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300">
                          <a:solidFill>
                            <a:schemeClr val="lt1"/>
                          </a:solidFill>
                          <a:latin typeface="Source Sans Pro"/>
                          <a:ea typeface="Source Sans Pro"/>
                          <a:cs typeface="Source Sans Pro"/>
                          <a:sym typeface="Source Sans Pro"/>
                        </a:rPr>
                        <a:t>Conversions</a:t>
                      </a:r>
                      <a:r>
                        <a:rPr i="1" lang="en" sz="1300">
                          <a:solidFill>
                            <a:schemeClr val="lt1"/>
                          </a:solidFill>
                          <a:latin typeface="Source Sans Pro"/>
                          <a:ea typeface="Source Sans Pro"/>
                          <a:cs typeface="Source Sans Pro"/>
                          <a:sym typeface="Source Sans Pro"/>
                        </a:rPr>
                        <a:t> </a:t>
                      </a:r>
                      <a:br>
                        <a:rPr i="1" lang="en" sz="1300">
                          <a:solidFill>
                            <a:schemeClr val="lt1"/>
                          </a:solidFill>
                          <a:latin typeface="Source Sans Pro"/>
                          <a:ea typeface="Source Sans Pro"/>
                          <a:cs typeface="Source Sans Pro"/>
                          <a:sym typeface="Source Sans Pro"/>
                        </a:rPr>
                      </a:br>
                      <a:r>
                        <a:rPr i="1" lang="en" sz="1000">
                          <a:solidFill>
                            <a:schemeClr val="lt1"/>
                          </a:solidFill>
                          <a:latin typeface="Source Sans Pro"/>
                          <a:ea typeface="Source Sans Pro"/>
                          <a:cs typeface="Source Sans Pro"/>
                          <a:sym typeface="Source Sans Pro"/>
                        </a:rPr>
                        <a:t>(these metrics demonstrate the effectiveness of your social engagement)</a:t>
                      </a:r>
                      <a:endParaRPr i="1"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000">
                          <a:solidFill>
                            <a:schemeClr val="lt1"/>
                          </a:solidFill>
                          <a:latin typeface="Source Sans Pro"/>
                          <a:ea typeface="Source Sans Pro"/>
                          <a:cs typeface="Source Sans Pro"/>
                          <a:sym typeface="Source Sans Pro"/>
                        </a:rPr>
                        <a:t>Website clicks, email signups, sales, etc.</a:t>
                      </a:r>
                      <a:endParaRPr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tcPr>
                </a:tc>
              </a:tr>
              <a:tr h="845775">
                <a:tc>
                  <a:txBody>
                    <a:bodyPr/>
                    <a:lstStyle/>
                    <a:p>
                      <a:pPr indent="0" lvl="0" marL="0" rtl="0" algn="l">
                        <a:spcBef>
                          <a:spcPts val="0"/>
                        </a:spcBef>
                        <a:spcAft>
                          <a:spcPts val="0"/>
                        </a:spcAft>
                        <a:buNone/>
                      </a:pPr>
                      <a:r>
                        <a:rPr lang="en">
                          <a:solidFill>
                            <a:schemeClr val="lt1"/>
                          </a:solidFill>
                          <a:latin typeface="Source Sans Pro"/>
                          <a:ea typeface="Source Sans Pro"/>
                          <a:cs typeface="Source Sans Pro"/>
                          <a:sym typeface="Source Sans Pro"/>
                        </a:rPr>
                        <a:t>Keep customers happy and earn their loyalty</a:t>
                      </a:r>
                      <a:endParaRPr>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300">
                          <a:solidFill>
                            <a:schemeClr val="lt1"/>
                          </a:solidFill>
                          <a:latin typeface="Source Sans Pro"/>
                          <a:ea typeface="Source Sans Pro"/>
                          <a:cs typeface="Source Sans Pro"/>
                          <a:sym typeface="Source Sans Pro"/>
                        </a:rPr>
                        <a:t>Consumer Sentiment</a:t>
                      </a:r>
                      <a:r>
                        <a:rPr i="1" lang="en" sz="1300">
                          <a:solidFill>
                            <a:schemeClr val="lt1"/>
                          </a:solidFill>
                          <a:latin typeface="Source Sans Pro"/>
                          <a:ea typeface="Source Sans Pro"/>
                          <a:cs typeface="Source Sans Pro"/>
                          <a:sym typeface="Source Sans Pro"/>
                        </a:rPr>
                        <a:t> </a:t>
                      </a:r>
                      <a:br>
                        <a:rPr i="1" lang="en" sz="1300">
                          <a:solidFill>
                            <a:schemeClr val="lt1"/>
                          </a:solidFill>
                          <a:latin typeface="Source Sans Pro"/>
                          <a:ea typeface="Source Sans Pro"/>
                          <a:cs typeface="Source Sans Pro"/>
                          <a:sym typeface="Source Sans Pro"/>
                        </a:rPr>
                      </a:br>
                      <a:r>
                        <a:rPr i="1" lang="en" sz="1000">
                          <a:solidFill>
                            <a:schemeClr val="lt1"/>
                          </a:solidFill>
                          <a:latin typeface="Source Sans Pro"/>
                          <a:ea typeface="Source Sans Pro"/>
                          <a:cs typeface="Source Sans Pro"/>
                          <a:sym typeface="Source Sans Pro"/>
                        </a:rPr>
                        <a:t>(these metrics reflect how active customers think and feel about your brand)</a:t>
                      </a:r>
                      <a:endParaRPr i="1"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000">
                          <a:solidFill>
                            <a:schemeClr val="lt1"/>
                          </a:solidFill>
                          <a:latin typeface="Source Sans Pro"/>
                          <a:ea typeface="Source Sans Pro"/>
                          <a:cs typeface="Source Sans Pro"/>
                          <a:sym typeface="Source Sans Pro"/>
                        </a:rPr>
                        <a:t>Testimonials, social media sentiment, average response time (for social customer service/support) etc.</a:t>
                      </a:r>
                      <a:endParaRPr sz="1000">
                        <a:solidFill>
                          <a:schemeClr val="lt1"/>
                        </a:solidFill>
                        <a:latin typeface="Source Sans Pro"/>
                        <a:ea typeface="Source Sans Pro"/>
                        <a:cs typeface="Source Sans Pro"/>
                        <a:sym typeface="Source Sans Pro"/>
                      </a:endParaRPr>
                    </a:p>
                  </a:txBody>
                  <a:tcPr marT="91425" marB="91425" marR="274300" marL="274300" anchor="ctr">
                    <a:lnL cap="flat" cmpd="sng" w="19050">
                      <a:solidFill>
                        <a:srgbClr val="FFFFFF">
                          <a:alpha val="0"/>
                        </a:srgbClr>
                      </a:solidFill>
                      <a:prstDash val="solid"/>
                      <a:round/>
                      <a:headEnd len="sm" w="sm" type="none"/>
                      <a:tailEnd len="sm" w="sm" type="none"/>
                    </a:lnL>
                    <a:lnR cap="flat" cmpd="sng" w="19050">
                      <a:solidFill>
                        <a:srgbClr val="FFFFFF">
                          <a:alpha val="0"/>
                        </a:srgbClr>
                      </a:solidFill>
                      <a:prstDash val="solid"/>
                      <a:round/>
                      <a:headEnd len="sm" w="sm" type="none"/>
                      <a:tailEnd len="sm" w="sm" type="none"/>
                    </a:lnR>
                    <a:lnT cap="flat" cmpd="sng" w="19050">
                      <a:solidFill>
                        <a:srgbClr val="FFFFFF">
                          <a:alpha val="0"/>
                        </a:srgbClr>
                      </a:solidFill>
                      <a:prstDash val="solid"/>
                      <a:round/>
                      <a:headEnd len="sm" w="sm" type="none"/>
                      <a:tailEnd len="sm" w="sm" type="none"/>
                    </a:lnT>
                    <a:lnB cap="flat" cmpd="sng" w="19050">
                      <a:solidFill>
                        <a:srgbClr val="FFFFFF">
                          <a:alpha val="0"/>
                        </a:srgbClr>
                      </a:solidFill>
                      <a:prstDash val="solid"/>
                      <a:round/>
                      <a:headEnd len="sm" w="sm" type="none"/>
                      <a:tailEnd len="sm" w="sm" type="none"/>
                    </a:lnB>
                    <a:solidFill>
                      <a:srgbClr val="EAF0F5"/>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7" name="Shape 397"/>
        <p:cNvGrpSpPr/>
        <p:nvPr/>
      </p:nvGrpSpPr>
      <p:grpSpPr>
        <a:xfrm>
          <a:off x="0" y="0"/>
          <a:ext cx="0" cy="0"/>
          <a:chOff x="0" y="0"/>
          <a:chExt cx="0" cy="0"/>
        </a:xfrm>
      </p:grpSpPr>
      <p:sp>
        <p:nvSpPr>
          <p:cNvPr id="398" name="Google Shape;398;p121"/>
          <p:cNvSpPr txBox="1"/>
          <p:nvPr/>
        </p:nvSpPr>
        <p:spPr>
          <a:xfrm>
            <a:off x="388575" y="1083313"/>
            <a:ext cx="8311500" cy="487800"/>
          </a:xfrm>
          <a:prstGeom prst="rect">
            <a:avLst/>
          </a:prstGeom>
          <a:solidFill>
            <a:srgbClr val="FFFFFF">
              <a:alpha val="48630"/>
            </a:srgbClr>
          </a:solid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 sz="1600">
                <a:solidFill>
                  <a:srgbClr val="143059"/>
                </a:solidFill>
                <a:latin typeface="Source Sans Pro"/>
                <a:ea typeface="Source Sans Pro"/>
                <a:cs typeface="Source Sans Pro"/>
                <a:sym typeface="Source Sans Pro"/>
              </a:rPr>
              <a:t>By [date], we will:</a:t>
            </a:r>
            <a:endParaRPr b="1" sz="1100">
              <a:solidFill>
                <a:srgbClr val="000000"/>
              </a:solidFill>
              <a:latin typeface="Source Sans Pro"/>
              <a:ea typeface="Source Sans Pro"/>
              <a:cs typeface="Source Sans Pro"/>
              <a:sym typeface="Source Sans Pro"/>
            </a:endParaRPr>
          </a:p>
        </p:txBody>
      </p:sp>
      <p:graphicFrame>
        <p:nvGraphicFramePr>
          <p:cNvPr id="399" name="Google Shape;399;p121"/>
          <p:cNvGraphicFramePr/>
          <p:nvPr/>
        </p:nvGraphicFramePr>
        <p:xfrm>
          <a:off x="334688" y="1686998"/>
          <a:ext cx="3000000" cy="3000000"/>
        </p:xfrm>
        <a:graphic>
          <a:graphicData uri="http://schemas.openxmlformats.org/drawingml/2006/table">
            <a:tbl>
              <a:tblPr>
                <a:noFill/>
                <a:tableStyleId>{B44BE4AC-05C4-40D2-8BC3-B2926B6BFD44}</a:tableStyleId>
              </a:tblPr>
              <a:tblGrid>
                <a:gridCol w="535950"/>
                <a:gridCol w="7938675"/>
              </a:tblGrid>
              <a:tr h="757800">
                <a:tc>
                  <a:txBody>
                    <a:bodyPr/>
                    <a:lstStyle/>
                    <a:p>
                      <a:pPr indent="0" lvl="0" marL="0" rtl="0" algn="ctr">
                        <a:spcBef>
                          <a:spcPts val="0"/>
                        </a:spcBef>
                        <a:spcAft>
                          <a:spcPts val="0"/>
                        </a:spcAft>
                        <a:buNone/>
                      </a:pPr>
                      <a:r>
                        <a:rPr b="1" lang="en" sz="2600">
                          <a:solidFill>
                            <a:srgbClr val="143059"/>
                          </a:solidFill>
                          <a:latin typeface="Source Sans Pro"/>
                          <a:ea typeface="Source Sans Pro"/>
                          <a:cs typeface="Source Sans Pro"/>
                          <a:sym typeface="Source Sans Pro"/>
                        </a:rPr>
                        <a:t>1</a:t>
                      </a:r>
                      <a:endParaRPr b="1" sz="2600">
                        <a:solidFill>
                          <a:srgbClr val="143059"/>
                        </a:solidFill>
                        <a:latin typeface="Source Sans Pro"/>
                        <a:ea typeface="Source Sans Pro"/>
                        <a:cs typeface="Source Sans Pro"/>
                        <a:sym typeface="Source Sans Pro"/>
                      </a:endParaRPr>
                    </a:p>
                  </a:txBody>
                  <a:tcPr marT="91425" marB="91425" marR="91425" marL="91425" anchor="ctr">
                    <a:lnL cap="flat" cmpd="sng" w="28575">
                      <a:solidFill>
                        <a:srgbClr val="FFFFFF"/>
                      </a:solidFill>
                      <a:prstDash val="solid"/>
                      <a:round/>
                      <a:headEnd len="sm" w="sm" type="none"/>
                      <a:tailEnd len="sm" w="sm" type="none"/>
                    </a:lnL>
                    <a:lnR cap="flat" cmpd="sng" w="28575">
                      <a:solidFill>
                        <a:srgbClr val="EFEFEF">
                          <a:alpha val="0"/>
                        </a:srgbClr>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2"/>
                          </a:solidFill>
                          <a:latin typeface="Source Sans Pro"/>
                          <a:ea typeface="Source Sans Pro"/>
                          <a:cs typeface="Source Sans Pro"/>
                          <a:sym typeface="Source Sans Pro"/>
                        </a:rPr>
                        <a:t>[Insert S.M.A.R.T goal here — eg. </a:t>
                      </a:r>
                      <a:r>
                        <a:rPr i="1" lang="en" sz="1500">
                          <a:solidFill>
                            <a:schemeClr val="dk2"/>
                          </a:solidFill>
                          <a:latin typeface="Source Sans Pro"/>
                          <a:ea typeface="Source Sans Pro"/>
                          <a:cs typeface="Source Sans Pro"/>
                          <a:sym typeface="Source Sans Pro"/>
                        </a:rPr>
                        <a:t>“We will grow our Instagram audience by 50 new followers per week.”</a:t>
                      </a:r>
                      <a:r>
                        <a:rPr lang="en" sz="1500">
                          <a:solidFill>
                            <a:schemeClr val="dk2"/>
                          </a:solidFill>
                          <a:latin typeface="Source Sans Pro"/>
                          <a:ea typeface="Source Sans Pro"/>
                          <a:cs typeface="Source Sans Pro"/>
                          <a:sym typeface="Source Sans Pro"/>
                        </a:rPr>
                        <a:t>]</a:t>
                      </a:r>
                      <a:endParaRPr sz="1500">
                        <a:solidFill>
                          <a:schemeClr val="dk2"/>
                        </a:solidFill>
                        <a:latin typeface="Source Sans Pro"/>
                        <a:ea typeface="Source Sans Pro"/>
                        <a:cs typeface="Source Sans Pro"/>
                        <a:sym typeface="Source Sans Pro"/>
                      </a:endParaRPr>
                    </a:p>
                  </a:txBody>
                  <a:tcPr marT="91425" marB="91425" marR="91425" marL="182875" anchor="ctr">
                    <a:lnL cap="flat" cmpd="sng" w="28575">
                      <a:solidFill>
                        <a:srgbClr val="EFEFEF">
                          <a:alpha val="0"/>
                        </a:srgbClr>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alpha val="0"/>
                        </a:srgbClr>
                      </a:solidFill>
                      <a:prstDash val="solid"/>
                      <a:round/>
                      <a:headEnd len="sm" w="sm" type="none"/>
                      <a:tailEnd len="sm" w="sm" type="none"/>
                    </a:lnB>
                    <a:solidFill>
                      <a:srgbClr val="FFFFFF"/>
                    </a:solidFill>
                  </a:tcPr>
                </a:tc>
              </a:tr>
              <a:tr h="757800">
                <a:tc>
                  <a:txBody>
                    <a:bodyPr/>
                    <a:lstStyle/>
                    <a:p>
                      <a:pPr indent="0" lvl="0" marL="0" rtl="0" algn="ctr">
                        <a:spcBef>
                          <a:spcPts val="0"/>
                        </a:spcBef>
                        <a:spcAft>
                          <a:spcPts val="0"/>
                        </a:spcAft>
                        <a:buNone/>
                      </a:pPr>
                      <a:r>
                        <a:rPr b="1" lang="en" sz="2600">
                          <a:solidFill>
                            <a:srgbClr val="143059"/>
                          </a:solidFill>
                          <a:latin typeface="Source Sans Pro"/>
                          <a:ea typeface="Source Sans Pro"/>
                          <a:cs typeface="Source Sans Pro"/>
                          <a:sym typeface="Source Sans Pro"/>
                        </a:rPr>
                        <a:t>2</a:t>
                      </a:r>
                      <a:endParaRPr b="1" sz="2600">
                        <a:solidFill>
                          <a:srgbClr val="143059"/>
                        </a:solidFill>
                        <a:latin typeface="Source Sans Pro"/>
                        <a:ea typeface="Source Sans Pro"/>
                        <a:cs typeface="Source Sans Pro"/>
                        <a:sym typeface="Source Sans Pro"/>
                      </a:endParaRPr>
                    </a:p>
                  </a:txBody>
                  <a:tcPr marT="91425" marB="91425" marR="91425" marL="91425" anchor="ctr">
                    <a:lnL cap="flat" cmpd="sng" w="28575">
                      <a:solidFill>
                        <a:srgbClr val="FFFFFF"/>
                      </a:solidFill>
                      <a:prstDash val="solid"/>
                      <a:round/>
                      <a:headEnd len="sm" w="sm" type="none"/>
                      <a:tailEnd len="sm" w="sm" type="none"/>
                    </a:lnL>
                    <a:lnR cap="flat" cmpd="sng" w="28575">
                      <a:solidFill>
                        <a:srgbClr val="EFEFEF">
                          <a:alpha val="0"/>
                        </a:srgbClr>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alpha val="0"/>
                        </a:srgbClr>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500">
                          <a:solidFill>
                            <a:schemeClr val="dk2"/>
                          </a:solidFill>
                          <a:latin typeface="Source Sans Pro"/>
                          <a:ea typeface="Source Sans Pro"/>
                          <a:cs typeface="Source Sans Pro"/>
                          <a:sym typeface="Source Sans Pro"/>
                        </a:rPr>
                        <a:t>[S.M.A.R.T goal]</a:t>
                      </a:r>
                      <a:endParaRPr i="1" sz="1500">
                        <a:solidFill>
                          <a:schemeClr val="dk2"/>
                        </a:solidFill>
                        <a:latin typeface="Source Sans Pro"/>
                        <a:ea typeface="Source Sans Pro"/>
                        <a:cs typeface="Source Sans Pro"/>
                        <a:sym typeface="Source Sans Pro"/>
                      </a:endParaRPr>
                    </a:p>
                  </a:txBody>
                  <a:tcPr marT="91425" marB="91425" marR="91425" marL="182875" anchor="ctr">
                    <a:lnL cap="flat" cmpd="sng" w="28575">
                      <a:solidFill>
                        <a:srgbClr val="EFEFEF">
                          <a:alpha val="0"/>
                        </a:srgbClr>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alpha val="0"/>
                        </a:srgbClr>
                      </a:solidFill>
                      <a:prstDash val="solid"/>
                      <a:round/>
                      <a:headEnd len="sm" w="sm" type="none"/>
                      <a:tailEnd len="sm" w="sm" type="none"/>
                    </a:lnB>
                    <a:solidFill>
                      <a:srgbClr val="EAF0F5"/>
                    </a:solidFill>
                  </a:tcPr>
                </a:tc>
              </a:tr>
              <a:tr h="757800">
                <a:tc>
                  <a:txBody>
                    <a:bodyPr/>
                    <a:lstStyle/>
                    <a:p>
                      <a:pPr indent="0" lvl="0" marL="0" rtl="0" algn="ctr">
                        <a:spcBef>
                          <a:spcPts val="0"/>
                        </a:spcBef>
                        <a:spcAft>
                          <a:spcPts val="0"/>
                        </a:spcAft>
                        <a:buNone/>
                      </a:pPr>
                      <a:r>
                        <a:rPr b="1" lang="en" sz="2600">
                          <a:solidFill>
                            <a:srgbClr val="143059"/>
                          </a:solidFill>
                          <a:latin typeface="Source Sans Pro"/>
                          <a:ea typeface="Source Sans Pro"/>
                          <a:cs typeface="Source Sans Pro"/>
                          <a:sym typeface="Source Sans Pro"/>
                        </a:rPr>
                        <a:t>3</a:t>
                      </a:r>
                      <a:endParaRPr b="1" sz="2600">
                        <a:solidFill>
                          <a:srgbClr val="143059"/>
                        </a:solidFill>
                        <a:latin typeface="Source Sans Pro"/>
                        <a:ea typeface="Source Sans Pro"/>
                        <a:cs typeface="Source Sans Pro"/>
                        <a:sym typeface="Source Sans Pro"/>
                      </a:endParaRPr>
                    </a:p>
                  </a:txBody>
                  <a:tcPr marT="91425" marB="91425" marR="91425" marL="91425" anchor="ctr">
                    <a:lnL cap="flat" cmpd="sng" w="28575">
                      <a:solidFill>
                        <a:srgbClr val="FFFFFF"/>
                      </a:solidFill>
                      <a:prstDash val="solid"/>
                      <a:round/>
                      <a:headEnd len="sm" w="sm" type="none"/>
                      <a:tailEnd len="sm" w="sm" type="none"/>
                    </a:lnL>
                    <a:lnR cap="flat" cmpd="sng" w="28575">
                      <a:solidFill>
                        <a:srgbClr val="EFEFEF">
                          <a:alpha val="0"/>
                        </a:srgbClr>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2"/>
                          </a:solidFill>
                          <a:latin typeface="Source Sans Pro"/>
                          <a:ea typeface="Source Sans Pro"/>
                          <a:cs typeface="Source Sans Pro"/>
                          <a:sym typeface="Source Sans Pro"/>
                        </a:rPr>
                        <a:t>[S.M.A.R.T goal]</a:t>
                      </a:r>
                      <a:endParaRPr i="1" sz="1500">
                        <a:solidFill>
                          <a:schemeClr val="dk2"/>
                        </a:solidFill>
                        <a:latin typeface="Source Sans Pro"/>
                        <a:ea typeface="Source Sans Pro"/>
                        <a:cs typeface="Source Sans Pro"/>
                        <a:sym typeface="Source Sans Pro"/>
                      </a:endParaRPr>
                    </a:p>
                  </a:txBody>
                  <a:tcPr marT="91425" marB="91425" marR="91425" marL="182875" anchor="ctr">
                    <a:lnL cap="flat" cmpd="sng" w="28575">
                      <a:solidFill>
                        <a:srgbClr val="EFEFEF">
                          <a:alpha val="0"/>
                        </a:srgbClr>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alpha val="0"/>
                        </a:srgbClr>
                      </a:solidFill>
                      <a:prstDash val="solid"/>
                      <a:round/>
                      <a:headEnd len="sm" w="sm" type="none"/>
                      <a:tailEnd len="sm" w="sm" type="none"/>
                    </a:lnB>
                    <a:solidFill>
                      <a:srgbClr val="FFFFFF"/>
                    </a:solidFill>
                  </a:tcPr>
                </a:tc>
              </a:tr>
              <a:tr h="757800">
                <a:tc>
                  <a:txBody>
                    <a:bodyPr/>
                    <a:lstStyle/>
                    <a:p>
                      <a:pPr indent="0" lvl="0" marL="0" rtl="0" algn="ctr">
                        <a:spcBef>
                          <a:spcPts val="0"/>
                        </a:spcBef>
                        <a:spcAft>
                          <a:spcPts val="0"/>
                        </a:spcAft>
                        <a:buNone/>
                      </a:pPr>
                      <a:r>
                        <a:rPr b="1" lang="en" sz="2600">
                          <a:solidFill>
                            <a:srgbClr val="143059"/>
                          </a:solidFill>
                          <a:latin typeface="Source Sans Pro"/>
                          <a:ea typeface="Source Sans Pro"/>
                          <a:cs typeface="Source Sans Pro"/>
                          <a:sym typeface="Source Sans Pro"/>
                        </a:rPr>
                        <a:t>4</a:t>
                      </a:r>
                      <a:endParaRPr b="1" sz="2600">
                        <a:solidFill>
                          <a:srgbClr val="143059"/>
                        </a:solidFill>
                        <a:latin typeface="Source Sans Pro"/>
                        <a:ea typeface="Source Sans Pro"/>
                        <a:cs typeface="Source Sans Pro"/>
                        <a:sym typeface="Source Sans Pro"/>
                      </a:endParaRPr>
                    </a:p>
                  </a:txBody>
                  <a:tcPr marT="91425" marB="91425" marR="91425" marL="91425" anchor="ctr">
                    <a:lnL cap="flat" cmpd="sng" w="28575">
                      <a:solidFill>
                        <a:srgbClr val="FFFFFF"/>
                      </a:solidFill>
                      <a:prstDash val="solid"/>
                      <a:round/>
                      <a:headEnd len="sm" w="sm" type="none"/>
                      <a:tailEnd len="sm" w="sm" type="none"/>
                    </a:lnL>
                    <a:lnR cap="flat" cmpd="sng" w="28575">
                      <a:solidFill>
                        <a:srgbClr val="EFEFEF">
                          <a:alpha val="0"/>
                        </a:srgbClr>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solidFill>
                      <a:prstDash val="solid"/>
                      <a:round/>
                      <a:headEnd len="sm" w="sm" type="none"/>
                      <a:tailEnd len="sm" w="sm" type="none"/>
                    </a:lnB>
                    <a:solidFill>
                      <a:srgbClr val="EAF0F5"/>
                    </a:solidFill>
                  </a:tcPr>
                </a:tc>
                <a:tc>
                  <a:txBody>
                    <a:bodyPr/>
                    <a:lstStyle/>
                    <a:p>
                      <a:pPr indent="0" lvl="0" marL="0" rtl="0" algn="l">
                        <a:spcBef>
                          <a:spcPts val="0"/>
                        </a:spcBef>
                        <a:spcAft>
                          <a:spcPts val="0"/>
                        </a:spcAft>
                        <a:buNone/>
                      </a:pPr>
                      <a:r>
                        <a:rPr lang="en" sz="1500">
                          <a:solidFill>
                            <a:schemeClr val="dk2"/>
                          </a:solidFill>
                          <a:latin typeface="Source Sans Pro"/>
                          <a:ea typeface="Source Sans Pro"/>
                          <a:cs typeface="Source Sans Pro"/>
                          <a:sym typeface="Source Sans Pro"/>
                        </a:rPr>
                        <a:t>[S.M.A.R.T goal]</a:t>
                      </a:r>
                      <a:endParaRPr sz="1500">
                        <a:solidFill>
                          <a:schemeClr val="dk2"/>
                        </a:solidFill>
                        <a:latin typeface="Source Sans Pro"/>
                        <a:ea typeface="Source Sans Pro"/>
                        <a:cs typeface="Source Sans Pro"/>
                        <a:sym typeface="Source Sans Pro"/>
                      </a:endParaRPr>
                    </a:p>
                  </a:txBody>
                  <a:tcPr marT="91425" marB="91425" marR="91425" marL="182875" anchor="ctr">
                    <a:lnL cap="flat" cmpd="sng" w="28575">
                      <a:solidFill>
                        <a:srgbClr val="EFEFEF">
                          <a:alpha val="0"/>
                        </a:srgbClr>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alpha val="0"/>
                        </a:srgbClr>
                      </a:solidFill>
                      <a:prstDash val="solid"/>
                      <a:round/>
                      <a:headEnd len="sm" w="sm" type="none"/>
                      <a:tailEnd len="sm" w="sm" type="none"/>
                    </a:lnT>
                    <a:lnB cap="flat" cmpd="sng" w="28575">
                      <a:solidFill>
                        <a:srgbClr val="FFFFFF"/>
                      </a:solidFill>
                      <a:prstDash val="solid"/>
                      <a:round/>
                      <a:headEnd len="sm" w="sm" type="none"/>
                      <a:tailEnd len="sm" w="sm" type="none"/>
                    </a:lnB>
                    <a:solidFill>
                      <a:srgbClr val="EAF0F5"/>
                    </a:solidFill>
                  </a:tcPr>
                </a:tc>
              </a:tr>
            </a:tbl>
          </a:graphicData>
        </a:graphic>
      </p:graphicFrame>
      <p:sp>
        <p:nvSpPr>
          <p:cNvPr id="400" name="Google Shape;400;p121"/>
          <p:cNvSpPr txBox="1"/>
          <p:nvPr/>
        </p:nvSpPr>
        <p:spPr>
          <a:xfrm>
            <a:off x="318750" y="357450"/>
            <a:ext cx="7638300" cy="536400"/>
          </a:xfrm>
          <a:prstGeom prst="rect">
            <a:avLst/>
          </a:prstGeom>
          <a:noFill/>
          <a:ln>
            <a:noFill/>
          </a:ln>
        </p:spPr>
        <p:txBody>
          <a:bodyPr anchorCtr="0" anchor="t" bIns="91425" lIns="57150" spcFirstLastPara="1" rIns="91425" wrap="square" tIns="91425">
            <a:noAutofit/>
          </a:bodyPr>
          <a:lstStyle/>
          <a:p>
            <a:pPr indent="0" lvl="0" marL="0" rtl="0" algn="l">
              <a:lnSpc>
                <a:spcPct val="90000"/>
              </a:lnSpc>
              <a:spcBef>
                <a:spcPts val="0"/>
              </a:spcBef>
              <a:spcAft>
                <a:spcPts val="0"/>
              </a:spcAft>
              <a:buNone/>
            </a:pPr>
            <a:r>
              <a:rPr b="1" lang="en" sz="2800">
                <a:latin typeface="Source Sans Pro"/>
                <a:ea typeface="Source Sans Pro"/>
                <a:cs typeface="Source Sans Pro"/>
                <a:sym typeface="Source Sans Pro"/>
              </a:rPr>
              <a:t>Social Media Goals</a:t>
            </a:r>
            <a:endParaRPr b="1" sz="2800">
              <a:latin typeface="Source Sans Pro"/>
              <a:ea typeface="Source Sans Pro"/>
              <a:cs typeface="Source Sans Pro"/>
              <a:sym typeface="Source Sans Pr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Hootsuite Master Deck Template 2019">
  <a:themeElements>
    <a:clrScheme name="Simple Light">
      <a:dk1>
        <a:srgbClr val="143059"/>
      </a:dk1>
      <a:lt1>
        <a:srgbClr val="BA3038"/>
      </a:lt1>
      <a:dk2>
        <a:srgbClr val="FBA919"/>
      </a:dk2>
      <a:lt2>
        <a:srgbClr val="2F6B9A"/>
      </a:lt2>
      <a:accent1>
        <a:srgbClr val="EEEBE8"/>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