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420" y="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7114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3826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19860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98582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3058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76775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06796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16798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43560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29743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19364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757199-73CB-49D1-9320-2976DDACD365}" type="datetimeFigureOut">
              <a:rPr lang="en-US" smtClean="0"/>
              <a:t>7/23/2015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C52721-54EA-421B-96DB-1713CD657F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5994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PowerPoint Command List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74011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3</Words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Command List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2015-04-13T18:24:17Z</dcterms:created>
  <dcterms:modified xsi:type="dcterms:W3CDTF">2015-07-23T11:44:38Z</dcterms:modified>
</cp:coreProperties>
</file>