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6" r:id="rId4"/>
  </p:sldMasterIdLst>
  <p:notesMasterIdLst>
    <p:notesMasterId r:id="rId11"/>
  </p:notesMasterIdLst>
  <p:handoutMasterIdLst>
    <p:handoutMasterId r:id="rId12"/>
  </p:handoutMasterIdLst>
  <p:sldIdLst>
    <p:sldId id="256" r:id="rId5"/>
    <p:sldId id="258" r:id="rId6"/>
    <p:sldId id="259" r:id="rId7"/>
    <p:sldId id="264" r:id="rId8"/>
    <p:sldId id="263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93" autoAdjust="0"/>
    <p:restoredTop sz="94660"/>
  </p:normalViewPr>
  <p:slideViewPr>
    <p:cSldViewPr>
      <p:cViewPr varScale="1">
        <p:scale>
          <a:sx n="111" d="100"/>
          <a:sy n="111" d="100"/>
        </p:scale>
        <p:origin x="24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09DC4D6-251A-4E32-9F58-5EF63A864BC7}" type="datetimeFigureOut">
              <a:rPr lang="en-US" smtClean="0"/>
              <a:pPr/>
              <a:t>8/10/2015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8457CA08-D0DF-4B92-803D-2F678DDCE2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2332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FE1E7E57-1F10-4268-99D2-CEDBAC6DAB5A}" type="datetimeFigureOut">
              <a:rPr lang="en-US" smtClean="0"/>
              <a:pPr/>
              <a:t>8/10/2015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1D2386A3-2E31-4C9B-B0BE-45709ADB98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123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multiple</a:t>
            </a:r>
            <a:r>
              <a:rPr lang="en-US" baseline="0" dirty="0" smtClean="0"/>
              <a:t> points, if necessary.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brief bullets and discuss</a:t>
            </a:r>
            <a:r>
              <a:rPr lang="en-US" baseline="0" dirty="0" smtClean="0"/>
              <a:t> details verbally.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brief bullets and discuss</a:t>
            </a:r>
            <a:r>
              <a:rPr lang="en-US" baseline="0" dirty="0" smtClean="0"/>
              <a:t> details verbally.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1A33440A-D04E-4FB0-ACBB-D1FD42651063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619FADA7-12A5-4168-87FD-0A7BA931419B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C5A2C-8CF9-418C-929E-59F23F70E5F3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9BAF-DF50-49A9-A24B-E772F34D4EE8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29F9C-0FE7-4725-BBF1-3A439DEFF6B8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2ABE-290F-4556-9BE6-EA283C4356C3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37221-B4EC-499E-8F13-52A4FCD99E36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6442B7-F7A6-44F5-A940-BF91B5A1AE3C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F042D-FBEA-40C8-ACF1-388DE857BC66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6442B7-F7A6-44F5-A940-BF91B5A1AE3C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ctr"/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r"/>
            <a:fld id="{1A33440A-D04E-4FB0-ACBB-D1FD42651063}" type="datetime1">
              <a:rPr lang="en-US" smtClean="0"/>
              <a:pPr algn="r"/>
              <a:t>8/10/2015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Project Summary</a:t>
            </a:r>
            <a:endParaRPr lang="en-US" dirty="0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Addressing Absenteeism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improve flexibility for necessary absences</a:t>
            </a:r>
            <a:endParaRPr lang="en-US" dirty="0"/>
          </a:p>
          <a:p>
            <a:r>
              <a:rPr lang="en-US" dirty="0" smtClean="0"/>
              <a:t>To reduce unnecessary absences</a:t>
            </a:r>
          </a:p>
          <a:p>
            <a:r>
              <a:rPr lang="en-US" dirty="0" smtClean="0"/>
              <a:t>To educate employees about the cost of absenteeism</a:t>
            </a:r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Goals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1910253"/>
              </p:ext>
            </p:extLst>
          </p:nvPr>
        </p:nvGraphicFramePr>
        <p:xfrm>
          <a:off x="1569974" y="4191000"/>
          <a:ext cx="600405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5002">
                  <a:extLst>
                    <a:ext uri="{9D8B030D-6E8A-4147-A177-3AD203B41FA5}">
                      <a16:colId xmlns:a16="http://schemas.microsoft.com/office/drawing/2014/main" val="1047361204"/>
                    </a:ext>
                  </a:extLst>
                </a:gridCol>
                <a:gridCol w="1276350">
                  <a:extLst>
                    <a:ext uri="{9D8B030D-6E8A-4147-A177-3AD203B41FA5}">
                      <a16:colId xmlns:a16="http://schemas.microsoft.com/office/drawing/2014/main" val="995066429"/>
                    </a:ext>
                  </a:extLst>
                </a:gridCol>
                <a:gridCol w="1276350">
                  <a:extLst>
                    <a:ext uri="{9D8B030D-6E8A-4147-A177-3AD203B41FA5}">
                      <a16:colId xmlns:a16="http://schemas.microsoft.com/office/drawing/2014/main" val="220709979"/>
                    </a:ext>
                  </a:extLst>
                </a:gridCol>
                <a:gridCol w="1276350">
                  <a:extLst>
                    <a:ext uri="{9D8B030D-6E8A-4147-A177-3AD203B41FA5}">
                      <a16:colId xmlns:a16="http://schemas.microsoft.com/office/drawing/2014/main" val="26612138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2022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36053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Excused</a:t>
                      </a:r>
                      <a:r>
                        <a:rPr lang="en-US" baseline="0" dirty="0" smtClean="0"/>
                        <a:t> Absences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10,568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12,655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12,622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80774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Unexcused</a:t>
                      </a:r>
                      <a:r>
                        <a:rPr lang="en-US" baseline="0" dirty="0" smtClean="0"/>
                        <a:t> Absences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15,410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21,851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5660005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We need a plan to address</a:t>
                      </a:r>
                      <a:r>
                        <a:rPr lang="en-US" baseline="0" dirty="0" smtClean="0"/>
                        <a:t> absenteeism.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1095111"/>
                  </a:ext>
                </a:extLst>
              </a:tr>
            </a:tbl>
          </a:graphicData>
        </a:graphic>
      </p:graphicFrame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Data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Projections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159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Absenteeism Process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630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Did We Get Here?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mposite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mpos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0" ma:contentTypeDescription="Create a new document." ma:contentTypeScope="" ma:versionID="b6358c8e9ccf10d22debe3a56dce56ac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ECFEED9A-8382-41B0-9D45-F76C0CB36BDD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C1DE0C9A-E7EA-4130-A638-8C6570FF0C4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94CD6CB-299C-4096-BA81-38593B3F5295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85</Words>
  <PresentationFormat>On-screen Show (4:3)</PresentationFormat>
  <Paragraphs>30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Calibri Light</vt:lpstr>
      <vt:lpstr>Wingdings</vt:lpstr>
      <vt:lpstr>Composite</vt:lpstr>
      <vt:lpstr>Addressing Absenteeism</vt:lpstr>
      <vt:lpstr>Program Goals</vt:lpstr>
      <vt:lpstr>Historical Data</vt:lpstr>
      <vt:lpstr>Future Projections</vt:lpstr>
      <vt:lpstr>Absenteeism Process</vt:lpstr>
      <vt:lpstr>How Did We Get Here?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2010-10-07T17:17:53Z</dcterms:created>
  <dcterms:modified xsi:type="dcterms:W3CDTF">2015-08-10T11:29:44Z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TC101671299990</vt:lpwstr>
  </property>
</Properties>
</file>