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1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3934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507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37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8610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352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897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675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718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494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972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471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4178A16E-74EE-4192-BA33-5231FCE70C2C}" type="datetimeFigureOut">
              <a:rPr lang="en-US" smtClean="0"/>
              <a:pPr/>
              <a:t>4/15/2015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</a:defRPr>
            </a:lvl1pPr>
          </a:lstStyle>
          <a:p>
            <a:fld id="{B5E1A2D3-4CF1-48EC-984E-DEAE6E17C826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5261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Segoe UI" panose="020B0502040204020203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Personal Development </a:t>
            </a:r>
            <a:br>
              <a:rPr lang="en-US" dirty="0" smtClean="0"/>
            </a:br>
            <a:r>
              <a:rPr lang="en-US" dirty="0" smtClean="0"/>
              <a:t>Diploma Program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Fortez</a:t>
            </a:r>
            <a:r>
              <a:rPr lang="en-US" dirty="0" smtClean="0"/>
              <a:t> Training Inc.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783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One: Self-Esteem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Anxiety Inventory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Building Your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Impressions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Fake it ‘til You Make It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Increasing 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 Confidence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Power of Thoughts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Wipe Out Worry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 for What You Want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Connecting with People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Cost-Benefit </a:t>
            </a:r>
            <a:r>
              <a:rPr lang="en-US" dirty="0" smtClean="0"/>
              <a:t>Analysis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92376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Two: Etiquette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Fear of Embarrassment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Test Your Business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Handshake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Card Etiquette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Skill of Making Small Talk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Do You Remember Names?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Making that Great First Impression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Dress for Success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Business Dining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E-mail and Telephone </a:t>
            </a:r>
            <a:r>
              <a:rPr lang="en-US" dirty="0" smtClean="0"/>
              <a:t>Etiquette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433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Workshop Three: Communication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The Ten Commandments of Positive Relationships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Self-Awareness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 Barriers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Asking Questions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Listening Skills</a:t>
            </a:r>
          </a:p>
        </p:txBody>
      </p:sp>
    </p:spTree>
    <p:extLst>
      <p:ext uri="{BB962C8B-B14F-4D97-AF65-F5344CB8AC3E}">
        <p14:creationId xmlns:p14="http://schemas.microsoft.com/office/powerpoint/2010/main" val="40680685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Workshop Four: Anger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What is Anger?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Your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Anger Process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How Does Anger Affect Thinking?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Communicating Better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Types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Taking </a:t>
            </a:r>
            <a:r>
              <a:rPr lang="en-US" dirty="0" smtClean="0"/>
              <a:t>Control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972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135</Words>
  <PresentationFormat>On-screen Show 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Personal Development  Diploma Program</vt:lpstr>
      <vt:lpstr>Workshop One: Self-Esteem</vt:lpstr>
      <vt:lpstr>Workshop Two: Etiquette</vt:lpstr>
      <vt:lpstr>Workshop Three: Communication</vt:lpstr>
      <vt:lpstr>Workshop Four: Anger Management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terms:created xsi:type="dcterms:W3CDTF">2010-04-15T18:17:18Z</dcterms:created>
  <dcterms:modified xsi:type="dcterms:W3CDTF">2015-04-15T17:38:43Z</dcterms:modified>
</cp:coreProperties>
</file>