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photoAlbum layout="2pic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114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90525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1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5149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121150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68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3508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1395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2689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736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146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362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533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637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240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809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549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828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652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 rot="20359965">
            <a:off x="643179" y="2522904"/>
            <a:ext cx="8994607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Logos by Sarah Herman</a:t>
            </a:r>
            <a:endParaRPr lang="en-US" sz="6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9" name="Freeform 8"/>
          <p:cNvSpPr/>
          <p:nvPr/>
        </p:nvSpPr>
        <p:spPr>
          <a:xfrm rot="21227226">
            <a:off x="8199187" y="3316658"/>
            <a:ext cx="3058747" cy="2827971"/>
          </a:xfrm>
          <a:custGeom>
            <a:avLst/>
            <a:gdLst>
              <a:gd name="connsiteX0" fmla="*/ 1937168 w 3058747"/>
              <a:gd name="connsiteY0" fmla="*/ 506210 h 2827971"/>
              <a:gd name="connsiteX1" fmla="*/ 1539675 w 3058747"/>
              <a:gd name="connsiteY1" fmla="*/ 955424 h 2827971"/>
              <a:gd name="connsiteX2" fmla="*/ 1278240 w 3058747"/>
              <a:gd name="connsiteY2" fmla="*/ 683960 h 2827971"/>
              <a:gd name="connsiteX3" fmla="*/ 1167172 w 3058747"/>
              <a:gd name="connsiteY3" fmla="*/ 995699 h 2827971"/>
              <a:gd name="connsiteX4" fmla="*/ 425798 w 3058747"/>
              <a:gd name="connsiteY4" fmla="*/ 683960 h 2827971"/>
              <a:gd name="connsiteX5" fmla="*/ 880427 w 3058747"/>
              <a:gd name="connsiteY5" fmla="*/ 1096152 h 2827971"/>
              <a:gd name="connsiteX6" fmla="*/ 386284 w 3058747"/>
              <a:gd name="connsiteY6" fmla="*/ 1173448 h 2827971"/>
              <a:gd name="connsiteX7" fmla="*/ 783777 w 3058747"/>
              <a:gd name="connsiteY7" fmla="*/ 1418192 h 2827971"/>
              <a:gd name="connsiteX8" fmla="*/ 400702 w 3058747"/>
              <a:gd name="connsiteY8" fmla="*/ 1635984 h 2827971"/>
              <a:gd name="connsiteX9" fmla="*/ 991494 w 3058747"/>
              <a:gd name="connsiteY9" fmla="*/ 1585641 h 2827971"/>
              <a:gd name="connsiteX10" fmla="*/ 894844 w 3058747"/>
              <a:gd name="connsiteY10" fmla="*/ 1870660 h 2827971"/>
              <a:gd name="connsiteX11" fmla="*/ 1210211 w 3058747"/>
              <a:gd name="connsiteY11" fmla="*/ 1716533 h 2827971"/>
              <a:gd name="connsiteX12" fmla="*/ 1292444 w 3058747"/>
              <a:gd name="connsiteY12" fmla="*/ 2179146 h 2827971"/>
              <a:gd name="connsiteX13" fmla="*/ 1511053 w 3058747"/>
              <a:gd name="connsiteY13" fmla="*/ 1662937 h 2827971"/>
              <a:gd name="connsiteX14" fmla="*/ 1801003 w 3058747"/>
              <a:gd name="connsiteY14" fmla="*/ 2034855 h 2827971"/>
              <a:gd name="connsiteX15" fmla="*/ 1883556 w 3058747"/>
              <a:gd name="connsiteY15" fmla="*/ 1625915 h 2827971"/>
              <a:gd name="connsiteX16" fmla="*/ 2324088 w 3058747"/>
              <a:gd name="connsiteY16" fmla="*/ 1907681 h 2827971"/>
              <a:gd name="connsiteX17" fmla="*/ 2184400 w 3058747"/>
              <a:gd name="connsiteY17" fmla="*/ 1508578 h 2827971"/>
              <a:gd name="connsiteX18" fmla="*/ 2693066 w 3058747"/>
              <a:gd name="connsiteY18" fmla="*/ 1535530 h 2827971"/>
              <a:gd name="connsiteX19" fmla="*/ 2266632 w 3058747"/>
              <a:gd name="connsiteY19" fmla="*/ 1317507 h 2827971"/>
              <a:gd name="connsiteX20" fmla="*/ 2639348 w 3058747"/>
              <a:gd name="connsiteY20" fmla="*/ 1136427 h 2827971"/>
              <a:gd name="connsiteX21" fmla="*/ 2169982 w 3058747"/>
              <a:gd name="connsiteY21" fmla="*/ 1072762 h 2827971"/>
              <a:gd name="connsiteX22" fmla="*/ 2349184 w 3058747"/>
              <a:gd name="connsiteY22" fmla="*/ 851408 h 2827971"/>
              <a:gd name="connsiteX23" fmla="*/ 1897974 w 3058747"/>
              <a:gd name="connsiteY23" fmla="*/ 918635 h 2827971"/>
              <a:gd name="connsiteX24" fmla="*/ 1937168 w 3058747"/>
              <a:gd name="connsiteY24" fmla="*/ 506210 h 2827971"/>
              <a:gd name="connsiteX25" fmla="*/ 280009 w 3058747"/>
              <a:gd name="connsiteY25" fmla="*/ 0 h 2827971"/>
              <a:gd name="connsiteX26" fmla="*/ 3058747 w 3058747"/>
              <a:gd name="connsiteY26" fmla="*/ 302500 h 2827971"/>
              <a:gd name="connsiteX27" fmla="*/ 2825407 w 3058747"/>
              <a:gd name="connsiteY27" fmla="*/ 2445942 h 2827971"/>
              <a:gd name="connsiteX28" fmla="*/ 2350039 w 3058747"/>
              <a:gd name="connsiteY28" fmla="*/ 2827971 h 2827971"/>
              <a:gd name="connsiteX29" fmla="*/ 0 w 3058747"/>
              <a:gd name="connsiteY29" fmla="*/ 2572140 h 2827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058747" h="2827971">
                <a:moveTo>
                  <a:pt x="1937168" y="506210"/>
                </a:moveTo>
                <a:lnTo>
                  <a:pt x="1539675" y="955424"/>
                </a:lnTo>
                <a:lnTo>
                  <a:pt x="1278240" y="683960"/>
                </a:lnTo>
                <a:lnTo>
                  <a:pt x="1167172" y="995699"/>
                </a:lnTo>
                <a:lnTo>
                  <a:pt x="425798" y="683960"/>
                </a:lnTo>
                <a:lnTo>
                  <a:pt x="880427" y="1096152"/>
                </a:lnTo>
                <a:lnTo>
                  <a:pt x="386284" y="1173448"/>
                </a:lnTo>
                <a:lnTo>
                  <a:pt x="783777" y="1418192"/>
                </a:lnTo>
                <a:lnTo>
                  <a:pt x="400702" y="1635984"/>
                </a:lnTo>
                <a:lnTo>
                  <a:pt x="991494" y="1585641"/>
                </a:lnTo>
                <a:lnTo>
                  <a:pt x="894844" y="1870660"/>
                </a:lnTo>
                <a:lnTo>
                  <a:pt x="1210211" y="1716533"/>
                </a:lnTo>
                <a:cubicBezTo>
                  <a:pt x="1237658" y="1870737"/>
                  <a:pt x="1264997" y="2024942"/>
                  <a:pt x="1292444" y="2179146"/>
                </a:cubicBezTo>
                <a:lnTo>
                  <a:pt x="1511053" y="1662937"/>
                </a:lnTo>
                <a:lnTo>
                  <a:pt x="1801003" y="2034855"/>
                </a:lnTo>
                <a:lnTo>
                  <a:pt x="1883556" y="1625915"/>
                </a:lnTo>
                <a:lnTo>
                  <a:pt x="2324088" y="1907681"/>
                </a:lnTo>
                <a:lnTo>
                  <a:pt x="2184400" y="1508578"/>
                </a:lnTo>
                <a:lnTo>
                  <a:pt x="2693066" y="1535530"/>
                </a:lnTo>
                <a:lnTo>
                  <a:pt x="2266632" y="1317507"/>
                </a:lnTo>
                <a:lnTo>
                  <a:pt x="2639348" y="1136427"/>
                </a:lnTo>
                <a:lnTo>
                  <a:pt x="2169982" y="1072762"/>
                </a:lnTo>
                <a:lnTo>
                  <a:pt x="2349184" y="851408"/>
                </a:lnTo>
                <a:lnTo>
                  <a:pt x="1897974" y="918635"/>
                </a:lnTo>
                <a:cubicBezTo>
                  <a:pt x="1911003" y="781160"/>
                  <a:pt x="1924138" y="643685"/>
                  <a:pt x="1937168" y="506210"/>
                </a:cubicBezTo>
                <a:close/>
                <a:moveTo>
                  <a:pt x="280009" y="0"/>
                </a:moveTo>
                <a:lnTo>
                  <a:pt x="3058747" y="302500"/>
                </a:lnTo>
                <a:lnTo>
                  <a:pt x="2825407" y="2445942"/>
                </a:lnTo>
                <a:lnTo>
                  <a:pt x="2350039" y="2827971"/>
                </a:lnTo>
                <a:lnTo>
                  <a:pt x="0" y="2572140"/>
                </a:lnTo>
                <a:close/>
              </a:path>
            </a:pathLst>
          </a:cu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355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ble Connect"/>
          <p:cNvPicPr>
            <a:picLocks noGrp="1" noChangeAspect="1"/>
          </p:cNvPicPr>
          <p:nvPr isPhoto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238250"/>
            <a:ext cx="5638800" cy="4381500"/>
          </a:xfrm>
          <a:prstGeom prst="rect">
            <a:avLst/>
          </a:prstGeom>
        </p:spPr>
      </p:pic>
      <p:pic>
        <p:nvPicPr>
          <p:cNvPr id="3" name="Picture 2" descr="Acme Widgets"/>
          <p:cNvPicPr>
            <a:picLocks noGrp="1" noChangeAspect="1"/>
          </p:cNvPicPr>
          <p:nvPr isPhoto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822450"/>
            <a:ext cx="5638800" cy="321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234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NP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45" y="2238375"/>
            <a:ext cx="5638800" cy="2379663"/>
          </a:xfrm>
          <a:prstGeom prst="rect">
            <a:avLst/>
          </a:prstGeom>
        </p:spPr>
      </p:pic>
      <p:pic>
        <p:nvPicPr>
          <p:cNvPr id="3" name="Picture 2" descr="Gnome Garden"/>
          <p:cNvPicPr>
            <a:picLocks noGrp="1" noChangeAspect="1"/>
          </p:cNvPicPr>
          <p:nvPr isPhoto="1"/>
        </p:nvPicPr>
        <p:blipFill rotWithShape="1">
          <a:blip r:embed="rId3" cstate="print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004" b="89964" l="9948" r="89978">
                        <a14:foregroundMark x1="30951" y1="7004" x2="30951" y2="7004"/>
                        <a14:foregroundMark x1="41783" y1="39350" x2="52616" y2="49747"/>
                        <a14:foregroundMark x1="55195" y1="37329" x2="45468" y2="53574"/>
                        <a14:foregroundMark x1="35446" y1="45921" x2="43257" y2="54729"/>
                        <a14:foregroundMark x1="43994" y1="45560" x2="43847" y2="52347"/>
                        <a14:foregroundMark x1="38025" y1="38051" x2="39941" y2="35740"/>
                        <a14:foregroundMark x1="48268" y1="33718" x2="43847" y2="33502"/>
                        <a14:foregroundMark x1="54237" y1="35523" x2="53132" y2="50686"/>
                        <a14:foregroundMark x1="50332" y1="53213" x2="56301" y2="37545"/>
                        <a14:foregroundMark x1="57259" y1="42094" x2="53500" y2="51408"/>
                        <a14:foregroundMark x1="36183" y1="42816" x2="35225" y2="48520"/>
                        <a14:foregroundMark x1="45099" y1="45415" x2="43478" y2="4577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545" t="3917" r="20014" b="19353"/>
          <a:stretch/>
        </p:blipFill>
        <p:spPr>
          <a:xfrm>
            <a:off x="7660290" y="777766"/>
            <a:ext cx="3520966" cy="441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772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Grp="1" noChangeAspect="1"/>
          </p:cNvPicPr>
          <p:nvPr isPhoto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371836"/>
            <a:ext cx="5638800" cy="4114328"/>
          </a:xfrm>
          <a:prstGeom prst="rect">
            <a:avLst/>
          </a:prstGeom>
        </p:spPr>
      </p:pic>
      <p:pic>
        <p:nvPicPr>
          <p:cNvPr id="3" name="Picture 2" descr="QuikBrew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827213"/>
            <a:ext cx="5638800" cy="320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476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Logos!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501590"/>
            <a:ext cx="5087938" cy="243584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400" y="3003671"/>
            <a:ext cx="5086350" cy="1431683"/>
          </a:xfrm>
        </p:spPr>
      </p:pic>
    </p:spTree>
    <p:extLst>
      <p:ext uri="{BB962C8B-B14F-4D97-AF65-F5344CB8AC3E}">
        <p14:creationId xmlns:p14="http://schemas.microsoft.com/office/powerpoint/2010/main" val="1804246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5370" y="479931"/>
            <a:ext cx="7598674" cy="589813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7897" y="529936"/>
            <a:ext cx="3932237" cy="16002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Check Us Out!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7044079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TM04033927[[fn=Main Event]]</Template>
  <TotalTime>4</TotalTime>
  <Words>11</Words>
  <PresentationFormat>Widescreen</PresentationFormat>
  <Paragraphs>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Impact</vt:lpstr>
      <vt:lpstr>Main Event</vt:lpstr>
      <vt:lpstr>PowerPoint Presentation</vt:lpstr>
      <vt:lpstr>PowerPoint Presentation</vt:lpstr>
      <vt:lpstr>PowerPoint Presentation</vt:lpstr>
      <vt:lpstr>PowerPoint Presentation</vt:lpstr>
      <vt:lpstr>More Logos!</vt:lpstr>
      <vt:lpstr>Check Us Out!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2015-08-07T14:40:56Z</dcterms:created>
  <dcterms:modified xsi:type="dcterms:W3CDTF">2015-08-07T18:42:33Z</dcterms:modified>
</cp:coreProperties>
</file>