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99" autoAdjust="0"/>
    <p:restoredTop sz="94660"/>
  </p:normalViewPr>
  <p:slideViewPr>
    <p:cSldViewPr snapToGrid="0">
      <p:cViewPr varScale="1">
        <p:scale>
          <a:sx n="71" d="100"/>
          <a:sy n="71" d="100"/>
        </p:scale>
        <p:origin x="66" y="11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7550722-537B-4827-B8A3-8E809B2ACE1D}" type="doc">
      <dgm:prSet loTypeId="urn:microsoft.com/office/officeart/2005/8/layout/vList3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4E87BCE6-0E44-4BB6-ADB2-430043F72B9C}">
      <dgm:prSet/>
      <dgm:spPr/>
      <dgm:t>
        <a:bodyPr/>
        <a:lstStyle/>
        <a:p>
          <a:pPr rtl="0"/>
          <a:r>
            <a:rPr lang="en-US" smtClean="0"/>
            <a:t>Create a fast, personalized coffee experience at home</a:t>
          </a:r>
          <a:endParaRPr lang="en-US"/>
        </a:p>
      </dgm:t>
    </dgm:pt>
    <dgm:pt modelId="{0203EEB6-770A-42AA-8241-13532BBEAB59}" type="parTrans" cxnId="{A5CA73D8-7C3A-44DF-AC32-2FA353AB6393}">
      <dgm:prSet/>
      <dgm:spPr/>
      <dgm:t>
        <a:bodyPr/>
        <a:lstStyle/>
        <a:p>
          <a:endParaRPr lang="en-US"/>
        </a:p>
      </dgm:t>
    </dgm:pt>
    <dgm:pt modelId="{3871E484-547D-4ED4-908A-39A7A6790D59}" type="sibTrans" cxnId="{A5CA73D8-7C3A-44DF-AC32-2FA353AB6393}">
      <dgm:prSet/>
      <dgm:spPr/>
      <dgm:t>
        <a:bodyPr/>
        <a:lstStyle/>
        <a:p>
          <a:endParaRPr lang="en-US"/>
        </a:p>
      </dgm:t>
    </dgm:pt>
    <dgm:pt modelId="{1F6F9B83-008B-497F-8CC2-70299ADD66DE}">
      <dgm:prSet/>
      <dgm:spPr/>
      <dgm:t>
        <a:bodyPr/>
        <a:lstStyle/>
        <a:p>
          <a:pPr rtl="0"/>
          <a:r>
            <a:rPr lang="en-US" smtClean="0"/>
            <a:t>Make gourmet, fair trade, gluten-free, organic coffee affordable for everyone</a:t>
          </a:r>
          <a:endParaRPr lang="en-US"/>
        </a:p>
      </dgm:t>
    </dgm:pt>
    <dgm:pt modelId="{A7568C58-449D-42A4-802B-85601C505C26}" type="parTrans" cxnId="{24E56787-A4B9-4DF9-A50B-72549CB85157}">
      <dgm:prSet/>
      <dgm:spPr/>
      <dgm:t>
        <a:bodyPr/>
        <a:lstStyle/>
        <a:p>
          <a:endParaRPr lang="en-US"/>
        </a:p>
      </dgm:t>
    </dgm:pt>
    <dgm:pt modelId="{44E140AB-F673-4E92-BAE6-F99F7D1CAFD6}" type="sibTrans" cxnId="{24E56787-A4B9-4DF9-A50B-72549CB85157}">
      <dgm:prSet/>
      <dgm:spPr/>
      <dgm:t>
        <a:bodyPr/>
        <a:lstStyle/>
        <a:p>
          <a:endParaRPr lang="en-US"/>
        </a:p>
      </dgm:t>
    </dgm:pt>
    <dgm:pt modelId="{8B20D207-D457-4FAE-9188-E4C2DE362210}">
      <dgm:prSet/>
      <dgm:spPr/>
      <dgm:t>
        <a:bodyPr/>
        <a:lstStyle/>
        <a:p>
          <a:pPr rtl="0"/>
          <a:r>
            <a:rPr lang="en-US" smtClean="0"/>
            <a:t>Provide services to businesses and retail customers</a:t>
          </a:r>
          <a:endParaRPr lang="en-US"/>
        </a:p>
      </dgm:t>
    </dgm:pt>
    <dgm:pt modelId="{48D43802-FE65-4CC3-97D8-E5901C4BFAB4}" type="parTrans" cxnId="{8DCB950B-17D2-4AA5-A3C2-F0D23A095588}">
      <dgm:prSet/>
      <dgm:spPr/>
      <dgm:t>
        <a:bodyPr/>
        <a:lstStyle/>
        <a:p>
          <a:endParaRPr lang="en-US"/>
        </a:p>
      </dgm:t>
    </dgm:pt>
    <dgm:pt modelId="{CD87E8AE-EA83-48E0-B739-E2165203E1AC}" type="sibTrans" cxnId="{8DCB950B-17D2-4AA5-A3C2-F0D23A095588}">
      <dgm:prSet/>
      <dgm:spPr/>
      <dgm:t>
        <a:bodyPr/>
        <a:lstStyle/>
        <a:p>
          <a:endParaRPr lang="en-US"/>
        </a:p>
      </dgm:t>
    </dgm:pt>
    <dgm:pt modelId="{AF5F1287-528C-4C5D-A463-809DCA14B1E1}" type="pres">
      <dgm:prSet presAssocID="{67550722-537B-4827-B8A3-8E809B2ACE1D}" presName="linearFlow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0C18318-BC77-466E-BB06-E54CD7F9A37C}" type="pres">
      <dgm:prSet presAssocID="{4E87BCE6-0E44-4BB6-ADB2-430043F72B9C}" presName="composite" presStyleCnt="0"/>
      <dgm:spPr/>
    </dgm:pt>
    <dgm:pt modelId="{9AD9B412-FEE6-467B-9C04-2B5556A879D9}" type="pres">
      <dgm:prSet presAssocID="{4E87BCE6-0E44-4BB6-ADB2-430043F72B9C}" presName="imgShp" presStyleLbl="fgImgPlace1" presStyleIdx="0" presStyleCnt="3"/>
      <dgm:spPr/>
    </dgm:pt>
    <dgm:pt modelId="{E89222F3-C0F0-40AE-9829-68164BE7482B}" type="pres">
      <dgm:prSet presAssocID="{4E87BCE6-0E44-4BB6-ADB2-430043F72B9C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6B46C52-4A96-4DCA-804C-68EE4488185E}" type="pres">
      <dgm:prSet presAssocID="{3871E484-547D-4ED4-908A-39A7A6790D59}" presName="spacing" presStyleCnt="0"/>
      <dgm:spPr/>
    </dgm:pt>
    <dgm:pt modelId="{6B9EF7BA-8904-43C4-8F1D-11244B46C501}" type="pres">
      <dgm:prSet presAssocID="{1F6F9B83-008B-497F-8CC2-70299ADD66DE}" presName="composite" presStyleCnt="0"/>
      <dgm:spPr/>
    </dgm:pt>
    <dgm:pt modelId="{281AEEE8-FD6D-45B6-9547-63B456678A89}" type="pres">
      <dgm:prSet presAssocID="{1F6F9B83-008B-497F-8CC2-70299ADD66DE}" presName="imgShp" presStyleLbl="fgImgPlace1" presStyleIdx="1" presStyleCnt="3"/>
      <dgm:spPr/>
    </dgm:pt>
    <dgm:pt modelId="{A98097CA-1B90-40CC-A116-0CF91141CF97}" type="pres">
      <dgm:prSet presAssocID="{1F6F9B83-008B-497F-8CC2-70299ADD66DE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90D6666-7F92-4875-BFA0-4EB76B622DA3}" type="pres">
      <dgm:prSet presAssocID="{44E140AB-F673-4E92-BAE6-F99F7D1CAFD6}" presName="spacing" presStyleCnt="0"/>
      <dgm:spPr/>
    </dgm:pt>
    <dgm:pt modelId="{F83F8E4D-E4BC-4BC0-90AE-DB60E9EF7C6C}" type="pres">
      <dgm:prSet presAssocID="{8B20D207-D457-4FAE-9188-E4C2DE362210}" presName="composite" presStyleCnt="0"/>
      <dgm:spPr/>
    </dgm:pt>
    <dgm:pt modelId="{7C41CC78-CFEF-486C-9BDD-86A64F9B3707}" type="pres">
      <dgm:prSet presAssocID="{8B20D207-D457-4FAE-9188-E4C2DE362210}" presName="imgShp" presStyleLbl="fgImgPlace1" presStyleIdx="2" presStyleCnt="3"/>
      <dgm:spPr/>
    </dgm:pt>
    <dgm:pt modelId="{20DE7C16-FD15-400C-A37C-137F24237B5F}" type="pres">
      <dgm:prSet presAssocID="{8B20D207-D457-4FAE-9188-E4C2DE362210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08119E2-BE96-47A3-A54B-4C2F54677E82}" type="presOf" srcId="{1F6F9B83-008B-497F-8CC2-70299ADD66DE}" destId="{A98097CA-1B90-40CC-A116-0CF91141CF97}" srcOrd="0" destOrd="0" presId="urn:microsoft.com/office/officeart/2005/8/layout/vList3"/>
    <dgm:cxn modelId="{8C284348-89D4-4AC0-BF0E-304949A7996D}" type="presOf" srcId="{67550722-537B-4827-B8A3-8E809B2ACE1D}" destId="{AF5F1287-528C-4C5D-A463-809DCA14B1E1}" srcOrd="0" destOrd="0" presId="urn:microsoft.com/office/officeart/2005/8/layout/vList3"/>
    <dgm:cxn modelId="{D7BCBA7B-6781-4BD9-8BD2-F7E0FC61BD1A}" type="presOf" srcId="{4E87BCE6-0E44-4BB6-ADB2-430043F72B9C}" destId="{E89222F3-C0F0-40AE-9829-68164BE7482B}" srcOrd="0" destOrd="0" presId="urn:microsoft.com/office/officeart/2005/8/layout/vList3"/>
    <dgm:cxn modelId="{A5CA73D8-7C3A-44DF-AC32-2FA353AB6393}" srcId="{67550722-537B-4827-B8A3-8E809B2ACE1D}" destId="{4E87BCE6-0E44-4BB6-ADB2-430043F72B9C}" srcOrd="0" destOrd="0" parTransId="{0203EEB6-770A-42AA-8241-13532BBEAB59}" sibTransId="{3871E484-547D-4ED4-908A-39A7A6790D59}"/>
    <dgm:cxn modelId="{24E56787-A4B9-4DF9-A50B-72549CB85157}" srcId="{67550722-537B-4827-B8A3-8E809B2ACE1D}" destId="{1F6F9B83-008B-497F-8CC2-70299ADD66DE}" srcOrd="1" destOrd="0" parTransId="{A7568C58-449D-42A4-802B-85601C505C26}" sibTransId="{44E140AB-F673-4E92-BAE6-F99F7D1CAFD6}"/>
    <dgm:cxn modelId="{AAF1A627-32F5-4199-987C-7EF921B0EE0A}" type="presOf" srcId="{8B20D207-D457-4FAE-9188-E4C2DE362210}" destId="{20DE7C16-FD15-400C-A37C-137F24237B5F}" srcOrd="0" destOrd="0" presId="urn:microsoft.com/office/officeart/2005/8/layout/vList3"/>
    <dgm:cxn modelId="{8DCB950B-17D2-4AA5-A3C2-F0D23A095588}" srcId="{67550722-537B-4827-B8A3-8E809B2ACE1D}" destId="{8B20D207-D457-4FAE-9188-E4C2DE362210}" srcOrd="2" destOrd="0" parTransId="{48D43802-FE65-4CC3-97D8-E5901C4BFAB4}" sibTransId="{CD87E8AE-EA83-48E0-B739-E2165203E1AC}"/>
    <dgm:cxn modelId="{590CAA8B-ED57-41BA-B103-54D9520411D7}" type="presParOf" srcId="{AF5F1287-528C-4C5D-A463-809DCA14B1E1}" destId="{10C18318-BC77-466E-BB06-E54CD7F9A37C}" srcOrd="0" destOrd="0" presId="urn:microsoft.com/office/officeart/2005/8/layout/vList3"/>
    <dgm:cxn modelId="{4B510BE4-E6FA-4802-887D-0938A578DC99}" type="presParOf" srcId="{10C18318-BC77-466E-BB06-E54CD7F9A37C}" destId="{9AD9B412-FEE6-467B-9C04-2B5556A879D9}" srcOrd="0" destOrd="0" presId="urn:microsoft.com/office/officeart/2005/8/layout/vList3"/>
    <dgm:cxn modelId="{ECDA7465-4E46-4469-96E4-76E2A2BF8DB7}" type="presParOf" srcId="{10C18318-BC77-466E-BB06-E54CD7F9A37C}" destId="{E89222F3-C0F0-40AE-9829-68164BE7482B}" srcOrd="1" destOrd="0" presId="urn:microsoft.com/office/officeart/2005/8/layout/vList3"/>
    <dgm:cxn modelId="{E62E4E6A-38A0-4751-A3EB-BD65034B40EF}" type="presParOf" srcId="{AF5F1287-528C-4C5D-A463-809DCA14B1E1}" destId="{16B46C52-4A96-4DCA-804C-68EE4488185E}" srcOrd="1" destOrd="0" presId="urn:microsoft.com/office/officeart/2005/8/layout/vList3"/>
    <dgm:cxn modelId="{7B856254-C0EF-401C-AE9F-97368F3FA832}" type="presParOf" srcId="{AF5F1287-528C-4C5D-A463-809DCA14B1E1}" destId="{6B9EF7BA-8904-43C4-8F1D-11244B46C501}" srcOrd="2" destOrd="0" presId="urn:microsoft.com/office/officeart/2005/8/layout/vList3"/>
    <dgm:cxn modelId="{DBA5863A-C6A8-467D-93EC-CC161328E630}" type="presParOf" srcId="{6B9EF7BA-8904-43C4-8F1D-11244B46C501}" destId="{281AEEE8-FD6D-45B6-9547-63B456678A89}" srcOrd="0" destOrd="0" presId="urn:microsoft.com/office/officeart/2005/8/layout/vList3"/>
    <dgm:cxn modelId="{AB09643E-9CC7-4F21-9314-7487AED7FECB}" type="presParOf" srcId="{6B9EF7BA-8904-43C4-8F1D-11244B46C501}" destId="{A98097CA-1B90-40CC-A116-0CF91141CF97}" srcOrd="1" destOrd="0" presId="urn:microsoft.com/office/officeart/2005/8/layout/vList3"/>
    <dgm:cxn modelId="{0AE9B193-BF7F-4F3A-AAC7-CEC9A6FF3E12}" type="presParOf" srcId="{AF5F1287-528C-4C5D-A463-809DCA14B1E1}" destId="{690D6666-7F92-4875-BFA0-4EB76B622DA3}" srcOrd="3" destOrd="0" presId="urn:microsoft.com/office/officeart/2005/8/layout/vList3"/>
    <dgm:cxn modelId="{453CA93A-ACDF-49C2-83E2-8910A8BFDEE1}" type="presParOf" srcId="{AF5F1287-528C-4C5D-A463-809DCA14B1E1}" destId="{F83F8E4D-E4BC-4BC0-90AE-DB60E9EF7C6C}" srcOrd="4" destOrd="0" presId="urn:microsoft.com/office/officeart/2005/8/layout/vList3"/>
    <dgm:cxn modelId="{AAA85F9A-42F1-41AB-9F3C-69F8C24798E3}" type="presParOf" srcId="{F83F8E4D-E4BC-4BC0-90AE-DB60E9EF7C6C}" destId="{7C41CC78-CFEF-486C-9BDD-86A64F9B3707}" srcOrd="0" destOrd="0" presId="urn:microsoft.com/office/officeart/2005/8/layout/vList3"/>
    <dgm:cxn modelId="{B724FD63-1AB7-475C-9FE4-ACE6256B3FB6}" type="presParOf" srcId="{F83F8E4D-E4BC-4BC0-90AE-DB60E9EF7C6C}" destId="{20DE7C16-FD15-400C-A37C-137F24237B5F}" srcOrd="1" destOrd="0" presId="urn:microsoft.com/office/officeart/2005/8/layout/vLis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89222F3-C0F0-40AE-9829-68164BE7482B}">
      <dsp:nvSpPr>
        <dsp:cNvPr id="0" name=""/>
        <dsp:cNvSpPr/>
      </dsp:nvSpPr>
      <dsp:spPr>
        <a:xfrm rot="10800000">
          <a:off x="2063667" y="883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Create a fast, personalized coffee experience at home</a:t>
          </a:r>
          <a:endParaRPr lang="en-US" sz="2700" kern="1200"/>
        </a:p>
      </dsp:txBody>
      <dsp:txXfrm rot="10800000">
        <a:off x="2365971" y="883"/>
        <a:ext cx="6690570" cy="1209216"/>
      </dsp:txXfrm>
    </dsp:sp>
    <dsp:sp modelId="{9AD9B412-FEE6-467B-9C04-2B5556A879D9}">
      <dsp:nvSpPr>
        <dsp:cNvPr id="0" name=""/>
        <dsp:cNvSpPr/>
      </dsp:nvSpPr>
      <dsp:spPr>
        <a:xfrm>
          <a:off x="1459058" y="883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98097CA-1B90-40CC-A116-0CF91141CF97}">
      <dsp:nvSpPr>
        <dsp:cNvPr id="0" name=""/>
        <dsp:cNvSpPr/>
      </dsp:nvSpPr>
      <dsp:spPr>
        <a:xfrm rot="10800000">
          <a:off x="2063667" y="1571060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Make gourmet, fair trade, gluten-free, organic coffee affordable for everyone</a:t>
          </a:r>
          <a:endParaRPr lang="en-US" sz="2700" kern="1200"/>
        </a:p>
      </dsp:txBody>
      <dsp:txXfrm rot="10800000">
        <a:off x="2365971" y="1571060"/>
        <a:ext cx="6690570" cy="1209216"/>
      </dsp:txXfrm>
    </dsp:sp>
    <dsp:sp modelId="{281AEEE8-FD6D-45B6-9547-63B456678A89}">
      <dsp:nvSpPr>
        <dsp:cNvPr id="0" name=""/>
        <dsp:cNvSpPr/>
      </dsp:nvSpPr>
      <dsp:spPr>
        <a:xfrm>
          <a:off x="1459058" y="1571060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0DE7C16-FD15-400C-A37C-137F24237B5F}">
      <dsp:nvSpPr>
        <dsp:cNvPr id="0" name=""/>
        <dsp:cNvSpPr/>
      </dsp:nvSpPr>
      <dsp:spPr>
        <a:xfrm rot="10800000">
          <a:off x="2063667" y="3141237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Provide services to businesses and retail customers</a:t>
          </a:r>
          <a:endParaRPr lang="en-US" sz="2700" kern="1200"/>
        </a:p>
      </dsp:txBody>
      <dsp:txXfrm rot="10800000">
        <a:off x="2365971" y="3141237"/>
        <a:ext cx="6690570" cy="1209216"/>
      </dsp:txXfrm>
    </dsp:sp>
    <dsp:sp modelId="{7C41CC78-CFEF-486C-9BDD-86A64F9B3707}">
      <dsp:nvSpPr>
        <dsp:cNvPr id="0" name=""/>
        <dsp:cNvSpPr/>
      </dsp:nvSpPr>
      <dsp:spPr>
        <a:xfrm>
          <a:off x="1459058" y="3141237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3">
  <dgm:title val=""/>
  <dgm:desc val=""/>
  <dgm:catLst>
    <dgm:cat type="list" pri="14000"/>
    <dgm:cat type="convert" pri="3000"/>
    <dgm:cat type="picture" pri="27000"/>
    <dgm:cat type="pictureconvert" pri="27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370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446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5984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788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55486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371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6344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2452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677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682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0550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fld id="{BE9AC34B-6437-4DBF-A404-51684AC15083}" type="datetimeFigureOut">
              <a:rPr lang="en-US" smtClean="0"/>
              <a:pPr/>
              <a:t>7/24/2015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fld id="{5E66EB5F-924E-4DE5-9FEB-4B2E9F580CE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6118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Eras Bold ITC" panose="020B0907030504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quikbrew.com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2766219"/>
            <a:ext cx="10515600" cy="1325563"/>
          </a:xfrm>
          <a:gradFill flip="none" rotWithShape="1">
            <a:gsLst>
              <a:gs pos="0">
                <a:schemeClr val="accent3">
                  <a:lumMod val="0"/>
                  <a:lumOff val="100000"/>
                </a:schemeClr>
              </a:gs>
              <a:gs pos="35000">
                <a:schemeClr val="accent3">
                  <a:lumMod val="0"/>
                  <a:lumOff val="100000"/>
                </a:schemeClr>
              </a:gs>
              <a:gs pos="100000">
                <a:schemeClr val="accent3">
                  <a:lumMod val="100000"/>
                </a:schemeClr>
              </a:gs>
            </a:gsLst>
            <a:path path="circle">
              <a:fillToRect l="50000" t="-80000" r="50000" b="180000"/>
            </a:path>
            <a:tileRect/>
          </a:gradFill>
        </p:spPr>
        <p:txBody>
          <a:bodyPr lIns="228600" tIns="228600" rIns="228600" bIns="228600">
            <a:noAutofit/>
          </a:bodyPr>
          <a:lstStyle/>
          <a:p>
            <a:pPr algn="ctr"/>
            <a:r>
              <a:rPr lang="en-US" sz="6000" dirty="0" smtClean="0">
                <a:solidFill>
                  <a:schemeClr val="tx2"/>
                </a:solidFill>
              </a:rPr>
              <a:t>QuikBrew… Just For You!</a:t>
            </a:r>
            <a:endParaRPr lang="en-US" sz="6000" dirty="0">
              <a:solidFill>
                <a:schemeClr val="tx2"/>
              </a:solidFill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426" y="4527627"/>
            <a:ext cx="3797149" cy="21517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216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Do?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77812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983299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What Do We Offer?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305311"/>
          </a:xfrm>
        </p:spPr>
        <p:txBody>
          <a:bodyPr numCol="2">
            <a:normAutofit/>
          </a:bodyPr>
          <a:lstStyle/>
          <a:p>
            <a:r>
              <a:rPr lang="en-US" dirty="0" smtClean="0"/>
              <a:t>QuikBrew Home </a:t>
            </a:r>
          </a:p>
          <a:p>
            <a:r>
              <a:rPr lang="en-US" dirty="0" smtClean="0"/>
              <a:t>QuikBrew Pro</a:t>
            </a:r>
          </a:p>
          <a:p>
            <a:r>
              <a:rPr lang="en-US" dirty="0" smtClean="0"/>
              <a:t>Brewing Advice</a:t>
            </a:r>
          </a:p>
          <a:p>
            <a:r>
              <a:rPr lang="en-US" dirty="0" smtClean="0"/>
              <a:t>Machine Service</a:t>
            </a:r>
          </a:p>
          <a:p>
            <a:r>
              <a:rPr lang="en-US" dirty="0" smtClean="0"/>
              <a:t>Coffee Pods for Retail and Wholesale</a:t>
            </a:r>
          </a:p>
          <a:p>
            <a:r>
              <a:rPr lang="en-US" dirty="0" smtClean="0"/>
              <a:t>Office and Home Delivery</a:t>
            </a:r>
          </a:p>
        </p:txBody>
      </p:sp>
    </p:spTree>
    <p:extLst>
      <p:ext uri="{BB962C8B-B14F-4D97-AF65-F5344CB8AC3E}">
        <p14:creationId xmlns:p14="http://schemas.microsoft.com/office/powerpoint/2010/main" val="4287204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Questions? Thoughts? Comments?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Website: </a:t>
            </a:r>
            <a:r>
              <a:rPr lang="en-US" dirty="0" smtClean="0">
                <a:hlinkClick r:id="rId2"/>
              </a:rPr>
              <a:t>www.quikbrew.com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MyFace</a:t>
            </a:r>
            <a:r>
              <a:rPr lang="en-US" dirty="0" smtClean="0"/>
              <a:t>: *</a:t>
            </a:r>
            <a:r>
              <a:rPr lang="en-US" dirty="0" err="1" smtClean="0"/>
              <a:t>quikbrew</a:t>
            </a:r>
            <a:endParaRPr lang="en-US" dirty="0" smtClean="0"/>
          </a:p>
          <a:p>
            <a:r>
              <a:rPr lang="en-US" dirty="0" smtClean="0"/>
              <a:t>Chirrup: @</a:t>
            </a:r>
            <a:r>
              <a:rPr lang="en-US" dirty="0" err="1" smtClean="0"/>
              <a:t>quikbrew</a:t>
            </a:r>
            <a:endParaRPr lang="en-US" dirty="0" smtClean="0"/>
          </a:p>
          <a:p>
            <a:r>
              <a:rPr lang="en-US" dirty="0" smtClean="0"/>
              <a:t>Video Feed: quikbrew.myvid.com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If you have any additional questions, comments, or concerns, please contact John Smith at 999-999-9999.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10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2933219"/>
            <a:ext cx="7772400" cy="991562"/>
          </a:xfrm>
          <a:ln>
            <a:solidFill>
              <a:schemeClr val="accent1"/>
            </a:solidFill>
          </a:ln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txBody>
          <a:bodyPr/>
          <a:lstStyle/>
          <a:p>
            <a:pPr algn="ctr"/>
            <a:r>
              <a:rPr lang="en-US" dirty="0">
                <a:solidFill>
                  <a:schemeClr val="tx2"/>
                </a:solidFill>
              </a:rPr>
              <a:t>Thank You!</a:t>
            </a:r>
          </a:p>
        </p:txBody>
      </p:sp>
    </p:spTree>
    <p:extLst>
      <p:ext uri="{BB962C8B-B14F-4D97-AF65-F5344CB8AC3E}">
        <p14:creationId xmlns:p14="http://schemas.microsoft.com/office/powerpoint/2010/main" val="3648282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imes New Roman-Arial">
      <a:majorFont>
        <a:latin typeface="Times New Roman" panose="02020603050405020304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106</Words>
  <PresentationFormat>Widescreen</PresentationFormat>
  <Paragraphs>20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Corbel</vt:lpstr>
      <vt:lpstr>Eras Bold ITC</vt:lpstr>
      <vt:lpstr>Office Theme</vt:lpstr>
      <vt:lpstr>QuikBrew… Just For You!</vt:lpstr>
      <vt:lpstr>What Do We Do?</vt:lpstr>
      <vt:lpstr>What Do We Offer?</vt:lpstr>
      <vt:lpstr>Questions? Thoughts? Comments?</vt:lpstr>
      <vt:lpstr>Thank You!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2015-07-24T17:23:54Z</dcterms:created>
  <dcterms:modified xsi:type="dcterms:W3CDTF">2015-07-24T18:06:55Z</dcterms:modified>
</cp:coreProperties>
</file>