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8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7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5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1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9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3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78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1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2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9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5C7D-B04F-4778-AB01-C4DC51893841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02AFE-9AF6-4EDA-9EB1-6FCA0579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19" y="1453354"/>
            <a:ext cx="5110163" cy="487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61</Words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Contact Information</vt:lpstr>
      <vt:lpstr>Company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2015-04-14T13:08:19Z</dcterms:created>
  <dcterms:modified xsi:type="dcterms:W3CDTF">2015-04-14T13:14:22Z</dcterms:modified>
</cp:coreProperties>
</file>