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396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03B-4B53-80D8-9B47AEB31F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03B-4B53-80D8-9B47AEB31F3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03B-4B53-80D8-9B47AEB31F3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03B-4B53-80D8-9B47AEB31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225216"/>
        <c:axId val="80995456"/>
      </c:barChart>
      <c:catAx>
        <c:axId val="89225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0995456"/>
        <c:crosses val="autoZero"/>
        <c:auto val="1"/>
        <c:lblAlgn val="ctr"/>
        <c:lblOffset val="100"/>
        <c:noMultiLvlLbl val="0"/>
      </c:catAx>
      <c:valAx>
        <c:axId val="809954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9225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pPr marL="288925" indent="-288925"/>
            <a:r>
              <a:rPr lang="en-US" sz="4000" dirty="0"/>
              <a:t>Executive Summary</a:t>
            </a:r>
          </a:p>
          <a:p>
            <a:pPr marL="288925" indent="-288925"/>
            <a:r>
              <a:rPr lang="en-US" sz="4000" dirty="0"/>
              <a:t>Financial Summary</a:t>
            </a:r>
          </a:p>
          <a:p>
            <a:pPr marL="288925" indent="-288925"/>
            <a:r>
              <a:rPr lang="en-US" sz="4000" dirty="0"/>
              <a:t>Detailed Sales Summary </a:t>
            </a:r>
          </a:p>
          <a:p>
            <a:pPr marL="288925" indent="-288925"/>
            <a:r>
              <a:rPr lang="en-US" sz="4000" dirty="0" smtClean="0"/>
              <a:t>Next </a:t>
            </a:r>
            <a:r>
              <a:rPr lang="en-US" sz="4000" dirty="0"/>
              <a:t>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Product Overview</a:t>
            </a:r>
            <a:endParaRPr lang="ja-JP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814795"/>
            <a:ext cx="349347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CBCBC"/>
              </a:clrFrom>
              <a:clrTo>
                <a:srgbClr val="BCBCB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4724399"/>
            <a:ext cx="394406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13" r="7870"/>
          <a:stretch/>
        </p:blipFill>
        <p:spPr bwMode="auto">
          <a:xfrm>
            <a:off x="4953000" y="4210048"/>
            <a:ext cx="3429000" cy="2355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86400" y="1429146"/>
            <a:ext cx="3486150" cy="166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8925" indent="-288925"/>
            <a:r>
              <a:rPr lang="en-US" sz="4000" dirty="0"/>
              <a:t>Gross Sales: $22,000</a:t>
            </a:r>
          </a:p>
          <a:p>
            <a:pPr marL="288925" indent="-288925"/>
            <a:r>
              <a:rPr lang="en-US" sz="4000" dirty="0"/>
              <a:t>Net Sales: $17,000</a:t>
            </a:r>
          </a:p>
          <a:p>
            <a:pPr marL="288925" indent="-288925"/>
            <a:r>
              <a:rPr lang="en-US" sz="4000" dirty="0"/>
              <a:t>Gross Profit: $15,000</a:t>
            </a:r>
          </a:p>
          <a:p>
            <a:pPr marL="288925" indent="-288925"/>
            <a:r>
              <a:rPr lang="en-US" sz="4000" dirty="0"/>
              <a:t>Net Profit: $10,500</a:t>
            </a:r>
          </a:p>
          <a:p>
            <a:pPr marL="288925" indent="-288925"/>
            <a:r>
              <a:rPr lang="en-US" sz="4000" dirty="0" smtClean="0"/>
              <a:t>Current ratio: 2.6:1</a:t>
            </a:r>
          </a:p>
          <a:p>
            <a:pPr marL="288925" indent="-288925"/>
            <a:r>
              <a:rPr lang="en-US" sz="4000" dirty="0" smtClean="0"/>
              <a:t>Debt Ratio: 39%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175</TotalTime>
  <Words>189</Words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Product Overview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John Smith</cp:lastModifiedBy>
  <cp:revision>3</cp:revision>
  <dcterms:created xsi:type="dcterms:W3CDTF">2015-04-14T12:14:53Z</dcterms:created>
  <dcterms:modified xsi:type="dcterms:W3CDTF">2015-08-07T18:03:36Z</dcterms:modified>
</cp:coreProperties>
</file>