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2"/>
  </p:sldMasterIdLst>
  <p:notesMasterIdLst>
    <p:notesMasterId r:id="rId11"/>
  </p:notesMasterIdLst>
  <p:handoutMasterIdLst>
    <p:handoutMasterId r:id="rId12"/>
  </p:handoutMasterIdLst>
  <p:sldIdLst>
    <p:sldId id="256" r:id="rId3"/>
    <p:sldId id="258" r:id="rId4"/>
    <p:sldId id="257" r:id="rId5"/>
    <p:sldId id="268" r:id="rId6"/>
    <p:sldId id="269" r:id="rId7"/>
    <p:sldId id="277" r:id="rId8"/>
    <p:sldId id="278" r:id="rId9"/>
    <p:sldId id="279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 autoAdjust="0"/>
    <p:restoredTop sz="94600" autoAdjust="0"/>
  </p:normalViewPr>
  <p:slideViewPr>
    <p:cSldViewPr>
      <p:cViewPr varScale="1">
        <p:scale>
          <a:sx n="101" d="100"/>
          <a:sy n="101" d="100"/>
        </p:scale>
        <p:origin x="-192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240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handoutMaster" Target="handoutMasters/handoutMaster1.xml"/><Relationship Id="rId2" Type="http://schemas.openxmlformats.org/officeDocument/2006/relationships/slideMaster" Target="slideMasters/slideMaster1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heme" Target="theme/theme1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/>
              <a:t>Projected</a:t>
            </a:r>
            <a:r>
              <a:rPr lang="en-US" baseline="0"/>
              <a:t> Total </a:t>
            </a:r>
            <a:r>
              <a:rPr lang="en-US"/>
              <a:t>Sales</a:t>
            </a:r>
          </a:p>
        </c:rich>
      </c:tx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Total Sales</c:v>
                </c:pt>
              </c:strCache>
            </c:strRef>
          </c:tx>
          <c:cat>
            <c:strRef>
              <c:f>Sheet1!$A$2:$A$6</c:f>
              <c:strCache>
                <c:ptCount val="5"/>
                <c:pt idx="0">
                  <c:v>Year 1</c:v>
                </c:pt>
                <c:pt idx="1">
                  <c:v>Year 2</c:v>
                </c:pt>
                <c:pt idx="2">
                  <c:v>Year 3</c:v>
                </c:pt>
                <c:pt idx="3">
                  <c:v>Year 4</c:v>
                </c:pt>
                <c:pt idx="4">
                  <c:v>Year 5</c:v>
                </c:pt>
              </c:strCache>
            </c:strRef>
          </c:cat>
          <c:val>
            <c:numRef>
              <c:f>Sheet1!$B$2:$B$6</c:f>
              <c:numCache>
                <c:formatCode>"$"#,##0_);[Red]\("$"#,##0\)</c:formatCode>
                <c:ptCount val="5"/>
                <c:pt idx="0">
                  <c:v>500000</c:v>
                </c:pt>
                <c:pt idx="1">
                  <c:v>1000000</c:v>
                </c:pt>
                <c:pt idx="2" formatCode="#,##0">
                  <c:v>1500000</c:v>
                </c:pt>
                <c:pt idx="3">
                  <c:v>3000000</c:v>
                </c:pt>
                <c:pt idx="4">
                  <c:v>5000000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3292288"/>
        <c:axId val="85839808"/>
      </c:lineChart>
      <c:catAx>
        <c:axId val="33292288"/>
        <c:scaling>
          <c:orientation val="minMax"/>
        </c:scaling>
        <c:delete val="0"/>
        <c:axPos val="b"/>
        <c:majorTickMark val="out"/>
        <c:minorTickMark val="none"/>
        <c:tickLblPos val="nextTo"/>
        <c:crossAx val="85839808"/>
        <c:crosses val="autoZero"/>
        <c:auto val="1"/>
        <c:lblAlgn val="ctr"/>
        <c:lblOffset val="100"/>
        <c:noMultiLvlLbl val="0"/>
      </c:catAx>
      <c:valAx>
        <c:axId val="85839808"/>
        <c:scaling>
          <c:orientation val="minMax"/>
        </c:scaling>
        <c:delete val="0"/>
        <c:axPos val="l"/>
        <c:majorGridlines/>
        <c:numFmt formatCode="&quot;$&quot;#,##0_);[Red]\(&quot;$&quot;#,##0\)" sourceLinked="1"/>
        <c:majorTickMark val="out"/>
        <c:minorTickMark val="none"/>
        <c:tickLblPos val="nextTo"/>
        <c:crossAx val="3329228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EC2425C-2B98-402D-A26D-5B115313061B}" type="doc">
      <dgm:prSet loTypeId="urn:microsoft.com/office/officeart/2008/layout/HexagonCluster" loCatId="relationship" qsTypeId="urn:microsoft.com/office/officeart/2005/8/quickstyle/simple1" qsCatId="simple" csTypeId="urn:microsoft.com/office/officeart/2005/8/colors/colorful4" csCatId="colorful" phldr="1"/>
      <dgm:spPr/>
      <dgm:t>
        <a:bodyPr/>
        <a:lstStyle/>
        <a:p>
          <a:endParaRPr lang="en-US"/>
        </a:p>
      </dgm:t>
    </dgm:pt>
    <dgm:pt modelId="{732EA387-0D59-4D69-9B11-D890D97F8972}">
      <dgm:prSet phldrT="[Text]"/>
      <dgm:spPr/>
      <dgm:t>
        <a:bodyPr/>
        <a:lstStyle/>
        <a:p>
          <a:r>
            <a:rPr lang="en-US"/>
            <a:t>Door-to-Door</a:t>
          </a:r>
        </a:p>
      </dgm:t>
    </dgm:pt>
    <dgm:pt modelId="{824C2736-1595-4242-8154-DD0EB0F5E562}" type="parTrans" cxnId="{A28C7282-40C4-40D6-9D68-10B9E301B397}">
      <dgm:prSet/>
      <dgm:spPr/>
      <dgm:t>
        <a:bodyPr/>
        <a:lstStyle/>
        <a:p>
          <a:endParaRPr lang="en-US"/>
        </a:p>
      </dgm:t>
    </dgm:pt>
    <dgm:pt modelId="{78664700-00F0-48A8-9D4A-162FD8FC4D63}" type="sibTrans" cxnId="{A28C7282-40C4-40D6-9D68-10B9E301B397}">
      <dgm:prSet/>
      <dgm:spPr/>
      <dgm:t>
        <a:bodyPr/>
        <a:lstStyle/>
        <a:p>
          <a:endParaRPr lang="en-US"/>
        </a:p>
      </dgm:t>
    </dgm:pt>
    <dgm:pt modelId="{F44C5002-356E-4EFE-83BB-C6E56A3FB0AD}">
      <dgm:prSet phldrT="[Text]"/>
      <dgm:spPr/>
      <dgm:t>
        <a:bodyPr/>
        <a:lstStyle/>
        <a:p>
          <a:r>
            <a:rPr lang="en-US"/>
            <a:t>Social Media</a:t>
          </a:r>
        </a:p>
      </dgm:t>
    </dgm:pt>
    <dgm:pt modelId="{865EB7F1-1CA9-42BA-93F3-F6B81BC6EE67}" type="parTrans" cxnId="{7BB59C3A-E199-4E15-9CC3-1CDEBCBFF288}">
      <dgm:prSet/>
      <dgm:spPr/>
      <dgm:t>
        <a:bodyPr/>
        <a:lstStyle/>
        <a:p>
          <a:endParaRPr lang="en-US"/>
        </a:p>
      </dgm:t>
    </dgm:pt>
    <dgm:pt modelId="{14E1D1AE-DB33-437D-B3BC-E0AA24C90CA8}" type="sibTrans" cxnId="{7BB59C3A-E199-4E15-9CC3-1CDEBCBFF288}">
      <dgm:prSet/>
      <dgm:spPr/>
      <dgm:t>
        <a:bodyPr/>
        <a:lstStyle/>
        <a:p>
          <a:endParaRPr lang="en-US"/>
        </a:p>
      </dgm:t>
    </dgm:pt>
    <dgm:pt modelId="{C22F064A-2C68-49F4-A7A4-A1B3501E1A8D}">
      <dgm:prSet phldrT="[Text]"/>
      <dgm:spPr/>
      <dgm:t>
        <a:bodyPr/>
        <a:lstStyle/>
        <a:p>
          <a:r>
            <a:rPr lang="en-US"/>
            <a:t>Online</a:t>
          </a:r>
        </a:p>
      </dgm:t>
    </dgm:pt>
    <dgm:pt modelId="{71EF8939-A818-4E7C-BEFF-C08ECB3F7E20}" type="parTrans" cxnId="{7F27AED5-AFA7-4918-8974-3612B451D3CA}">
      <dgm:prSet/>
      <dgm:spPr/>
      <dgm:t>
        <a:bodyPr/>
        <a:lstStyle/>
        <a:p>
          <a:endParaRPr lang="en-US"/>
        </a:p>
      </dgm:t>
    </dgm:pt>
    <dgm:pt modelId="{5405D1A3-ABCD-46AF-8045-5CA1E3230F8D}" type="sibTrans" cxnId="{7F27AED5-AFA7-4918-8974-3612B451D3CA}">
      <dgm:prSet/>
      <dgm:spPr/>
      <dgm:t>
        <a:bodyPr/>
        <a:lstStyle/>
        <a:p>
          <a:endParaRPr lang="en-US"/>
        </a:p>
      </dgm:t>
    </dgm:pt>
    <dgm:pt modelId="{42FC7686-DF6F-4E30-B7D5-170296B3413C}" type="pres">
      <dgm:prSet presAssocID="{DEC2425C-2B98-402D-A26D-5B115313061B}" presName="Name0" presStyleCnt="0">
        <dgm:presLayoutVars>
          <dgm:chMax val="21"/>
          <dgm:chPref val="21"/>
        </dgm:presLayoutVars>
      </dgm:prSet>
      <dgm:spPr/>
      <dgm:t>
        <a:bodyPr/>
        <a:lstStyle/>
        <a:p>
          <a:endParaRPr lang="en-US"/>
        </a:p>
      </dgm:t>
    </dgm:pt>
    <dgm:pt modelId="{2E2EB033-1C9A-4634-B68C-1024D9B57393}" type="pres">
      <dgm:prSet presAssocID="{732EA387-0D59-4D69-9B11-D890D97F8972}" presName="text1" presStyleCnt="0"/>
      <dgm:spPr/>
    </dgm:pt>
    <dgm:pt modelId="{E27B7C0D-005C-40BA-B157-3D987EC03116}" type="pres">
      <dgm:prSet presAssocID="{732EA387-0D59-4D69-9B11-D890D97F8972}" presName="textRepeatNode" presStyleLbl="align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0D6AAC1-8563-4F58-A577-3984C5F3EE2D}" type="pres">
      <dgm:prSet presAssocID="{732EA387-0D59-4D69-9B11-D890D97F8972}" presName="textaccent1" presStyleCnt="0"/>
      <dgm:spPr/>
    </dgm:pt>
    <dgm:pt modelId="{00D791F8-97A2-447B-8D92-5F25F6826ABA}" type="pres">
      <dgm:prSet presAssocID="{732EA387-0D59-4D69-9B11-D890D97F8972}" presName="accentRepeatNode" presStyleLbl="solidAlignAcc1" presStyleIdx="0" presStyleCnt="6"/>
      <dgm:spPr/>
    </dgm:pt>
    <dgm:pt modelId="{7BEAB4BE-56F4-46CE-B191-0C611CC83FB4}" type="pres">
      <dgm:prSet presAssocID="{78664700-00F0-48A8-9D4A-162FD8FC4D63}" presName="image1" presStyleCnt="0"/>
      <dgm:spPr/>
    </dgm:pt>
    <dgm:pt modelId="{32128190-A314-4DFA-BE62-62C5BB9EE722}" type="pres">
      <dgm:prSet presAssocID="{78664700-00F0-48A8-9D4A-162FD8FC4D63}" presName="imageRepeatNode" presStyleLbl="alignAcc1" presStyleIdx="0" presStyleCnt="3"/>
      <dgm:spPr/>
      <dgm:t>
        <a:bodyPr/>
        <a:lstStyle/>
        <a:p>
          <a:endParaRPr lang="en-US"/>
        </a:p>
      </dgm:t>
    </dgm:pt>
    <dgm:pt modelId="{ABC636C6-8D68-4680-B7CB-FD5A1A536C82}" type="pres">
      <dgm:prSet presAssocID="{78664700-00F0-48A8-9D4A-162FD8FC4D63}" presName="imageaccent1" presStyleCnt="0"/>
      <dgm:spPr/>
    </dgm:pt>
    <dgm:pt modelId="{3C722BB5-F8E3-4FEE-B0A3-DDCB5B4B347B}" type="pres">
      <dgm:prSet presAssocID="{78664700-00F0-48A8-9D4A-162FD8FC4D63}" presName="accentRepeatNode" presStyleLbl="solidAlignAcc1" presStyleIdx="1" presStyleCnt="6"/>
      <dgm:spPr/>
    </dgm:pt>
    <dgm:pt modelId="{1B075D6A-54E0-4D7E-B10D-B99EBF3D57CF}" type="pres">
      <dgm:prSet presAssocID="{F44C5002-356E-4EFE-83BB-C6E56A3FB0AD}" presName="text2" presStyleCnt="0"/>
      <dgm:spPr/>
    </dgm:pt>
    <dgm:pt modelId="{56E19B1F-9BC4-4946-B067-5AEF968B9A4D}" type="pres">
      <dgm:prSet presAssocID="{F44C5002-356E-4EFE-83BB-C6E56A3FB0AD}" presName="textRepeatNode" presStyleLbl="align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54138BA-04AE-477D-B395-B2A89A82DDC5}" type="pres">
      <dgm:prSet presAssocID="{F44C5002-356E-4EFE-83BB-C6E56A3FB0AD}" presName="textaccent2" presStyleCnt="0"/>
      <dgm:spPr/>
    </dgm:pt>
    <dgm:pt modelId="{5500BAC8-3A19-4D31-95CA-F0696B066D00}" type="pres">
      <dgm:prSet presAssocID="{F44C5002-356E-4EFE-83BB-C6E56A3FB0AD}" presName="accentRepeatNode" presStyleLbl="solidAlignAcc1" presStyleIdx="2" presStyleCnt="6"/>
      <dgm:spPr/>
    </dgm:pt>
    <dgm:pt modelId="{CFFD6512-CDFD-4700-8E86-9F88DB07B803}" type="pres">
      <dgm:prSet presAssocID="{14E1D1AE-DB33-437D-B3BC-E0AA24C90CA8}" presName="image2" presStyleCnt="0"/>
      <dgm:spPr/>
    </dgm:pt>
    <dgm:pt modelId="{543901BC-5BFB-4185-8B17-EE9296F034E6}" type="pres">
      <dgm:prSet presAssocID="{14E1D1AE-DB33-437D-B3BC-E0AA24C90CA8}" presName="imageRepeatNode" presStyleLbl="alignAcc1" presStyleIdx="1" presStyleCnt="3"/>
      <dgm:spPr/>
      <dgm:t>
        <a:bodyPr/>
        <a:lstStyle/>
        <a:p>
          <a:endParaRPr lang="en-US"/>
        </a:p>
      </dgm:t>
    </dgm:pt>
    <dgm:pt modelId="{AF5DECAE-DB96-4675-85D9-FE3539EE60CC}" type="pres">
      <dgm:prSet presAssocID="{14E1D1AE-DB33-437D-B3BC-E0AA24C90CA8}" presName="imageaccent2" presStyleCnt="0"/>
      <dgm:spPr/>
    </dgm:pt>
    <dgm:pt modelId="{83E1050C-01FE-4420-98D0-CADE6453E1B7}" type="pres">
      <dgm:prSet presAssocID="{14E1D1AE-DB33-437D-B3BC-E0AA24C90CA8}" presName="accentRepeatNode" presStyleLbl="solidAlignAcc1" presStyleIdx="3" presStyleCnt="6"/>
      <dgm:spPr/>
    </dgm:pt>
    <dgm:pt modelId="{9279D33D-FA64-4E83-8B9A-090B8CEE5B76}" type="pres">
      <dgm:prSet presAssocID="{C22F064A-2C68-49F4-A7A4-A1B3501E1A8D}" presName="text3" presStyleCnt="0"/>
      <dgm:spPr/>
    </dgm:pt>
    <dgm:pt modelId="{32880D0C-912F-4CA1-A44B-785164745B4C}" type="pres">
      <dgm:prSet presAssocID="{C22F064A-2C68-49F4-A7A4-A1B3501E1A8D}" presName="textRepeatNode" presStyleLbl="align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A1460D2-0C03-49D8-AEFE-D3E500762D2C}" type="pres">
      <dgm:prSet presAssocID="{C22F064A-2C68-49F4-A7A4-A1B3501E1A8D}" presName="textaccent3" presStyleCnt="0"/>
      <dgm:spPr/>
    </dgm:pt>
    <dgm:pt modelId="{D5640C99-553A-45A1-A17C-4299E8ACE8CE}" type="pres">
      <dgm:prSet presAssocID="{C22F064A-2C68-49F4-A7A4-A1B3501E1A8D}" presName="accentRepeatNode" presStyleLbl="solidAlignAcc1" presStyleIdx="4" presStyleCnt="6"/>
      <dgm:spPr/>
    </dgm:pt>
    <dgm:pt modelId="{539A1509-F8F8-4C53-BDCD-137B9EA56103}" type="pres">
      <dgm:prSet presAssocID="{5405D1A3-ABCD-46AF-8045-5CA1E3230F8D}" presName="image3" presStyleCnt="0"/>
      <dgm:spPr/>
    </dgm:pt>
    <dgm:pt modelId="{ED481511-3400-413A-87A5-EBC85D6ABD24}" type="pres">
      <dgm:prSet presAssocID="{5405D1A3-ABCD-46AF-8045-5CA1E3230F8D}" presName="imageRepeatNode" presStyleLbl="alignAcc1" presStyleIdx="2" presStyleCnt="3"/>
      <dgm:spPr/>
      <dgm:t>
        <a:bodyPr/>
        <a:lstStyle/>
        <a:p>
          <a:endParaRPr lang="en-US"/>
        </a:p>
      </dgm:t>
    </dgm:pt>
    <dgm:pt modelId="{818D75A3-0812-4C79-A818-C238FF42E03E}" type="pres">
      <dgm:prSet presAssocID="{5405D1A3-ABCD-46AF-8045-5CA1E3230F8D}" presName="imageaccent3" presStyleCnt="0"/>
      <dgm:spPr/>
    </dgm:pt>
    <dgm:pt modelId="{22A4E929-9FB8-4D28-9D52-1083D68BB07F}" type="pres">
      <dgm:prSet presAssocID="{5405D1A3-ABCD-46AF-8045-5CA1E3230F8D}" presName="accentRepeatNode" presStyleLbl="solidAlignAcc1" presStyleIdx="5" presStyleCnt="6"/>
      <dgm:spPr/>
    </dgm:pt>
  </dgm:ptLst>
  <dgm:cxnLst>
    <dgm:cxn modelId="{4F5B49C8-3FA1-4A4D-8D09-39C9511721FB}" type="presOf" srcId="{78664700-00F0-48A8-9D4A-162FD8FC4D63}" destId="{32128190-A314-4DFA-BE62-62C5BB9EE722}" srcOrd="0" destOrd="0" presId="urn:microsoft.com/office/officeart/2008/layout/HexagonCluster"/>
    <dgm:cxn modelId="{7CA79CCF-1C74-4742-B9AD-E4D732CB7C27}" type="presOf" srcId="{DEC2425C-2B98-402D-A26D-5B115313061B}" destId="{42FC7686-DF6F-4E30-B7D5-170296B3413C}" srcOrd="0" destOrd="0" presId="urn:microsoft.com/office/officeart/2008/layout/HexagonCluster"/>
    <dgm:cxn modelId="{7BB59C3A-E199-4E15-9CC3-1CDEBCBFF288}" srcId="{DEC2425C-2B98-402D-A26D-5B115313061B}" destId="{F44C5002-356E-4EFE-83BB-C6E56A3FB0AD}" srcOrd="1" destOrd="0" parTransId="{865EB7F1-1CA9-42BA-93F3-F6B81BC6EE67}" sibTransId="{14E1D1AE-DB33-437D-B3BC-E0AA24C90CA8}"/>
    <dgm:cxn modelId="{880C193F-8E58-4105-801C-C66549B34AD8}" type="presOf" srcId="{5405D1A3-ABCD-46AF-8045-5CA1E3230F8D}" destId="{ED481511-3400-413A-87A5-EBC85D6ABD24}" srcOrd="0" destOrd="0" presId="urn:microsoft.com/office/officeart/2008/layout/HexagonCluster"/>
    <dgm:cxn modelId="{78E8EB27-D685-4776-86EB-FBC6E5E7A1B4}" type="presOf" srcId="{732EA387-0D59-4D69-9B11-D890D97F8972}" destId="{E27B7C0D-005C-40BA-B157-3D987EC03116}" srcOrd="0" destOrd="0" presId="urn:microsoft.com/office/officeart/2008/layout/HexagonCluster"/>
    <dgm:cxn modelId="{8CF46C7A-5FEB-438F-AA13-8D4F04AC24BA}" type="presOf" srcId="{C22F064A-2C68-49F4-A7A4-A1B3501E1A8D}" destId="{32880D0C-912F-4CA1-A44B-785164745B4C}" srcOrd="0" destOrd="0" presId="urn:microsoft.com/office/officeart/2008/layout/HexagonCluster"/>
    <dgm:cxn modelId="{A28C7282-40C4-40D6-9D68-10B9E301B397}" srcId="{DEC2425C-2B98-402D-A26D-5B115313061B}" destId="{732EA387-0D59-4D69-9B11-D890D97F8972}" srcOrd="0" destOrd="0" parTransId="{824C2736-1595-4242-8154-DD0EB0F5E562}" sibTransId="{78664700-00F0-48A8-9D4A-162FD8FC4D63}"/>
    <dgm:cxn modelId="{7F27AED5-AFA7-4918-8974-3612B451D3CA}" srcId="{DEC2425C-2B98-402D-A26D-5B115313061B}" destId="{C22F064A-2C68-49F4-A7A4-A1B3501E1A8D}" srcOrd="2" destOrd="0" parTransId="{71EF8939-A818-4E7C-BEFF-C08ECB3F7E20}" sibTransId="{5405D1A3-ABCD-46AF-8045-5CA1E3230F8D}"/>
    <dgm:cxn modelId="{FB384773-7D36-45BF-BEB4-E8754EBE6F40}" type="presOf" srcId="{14E1D1AE-DB33-437D-B3BC-E0AA24C90CA8}" destId="{543901BC-5BFB-4185-8B17-EE9296F034E6}" srcOrd="0" destOrd="0" presId="urn:microsoft.com/office/officeart/2008/layout/HexagonCluster"/>
    <dgm:cxn modelId="{23186D36-84F9-45D7-A45C-816FE34E7F14}" type="presOf" srcId="{F44C5002-356E-4EFE-83BB-C6E56A3FB0AD}" destId="{56E19B1F-9BC4-4946-B067-5AEF968B9A4D}" srcOrd="0" destOrd="0" presId="urn:microsoft.com/office/officeart/2008/layout/HexagonCluster"/>
    <dgm:cxn modelId="{ECB33037-021A-4F83-BC11-69C82B516C12}" type="presParOf" srcId="{42FC7686-DF6F-4E30-B7D5-170296B3413C}" destId="{2E2EB033-1C9A-4634-B68C-1024D9B57393}" srcOrd="0" destOrd="0" presId="urn:microsoft.com/office/officeart/2008/layout/HexagonCluster"/>
    <dgm:cxn modelId="{E5526736-168D-4F7A-86BC-DE89ED9C12DB}" type="presParOf" srcId="{2E2EB033-1C9A-4634-B68C-1024D9B57393}" destId="{E27B7C0D-005C-40BA-B157-3D987EC03116}" srcOrd="0" destOrd="0" presId="urn:microsoft.com/office/officeart/2008/layout/HexagonCluster"/>
    <dgm:cxn modelId="{983ECBE1-43EE-45E9-B4A7-E8D44E5189BB}" type="presParOf" srcId="{42FC7686-DF6F-4E30-B7D5-170296B3413C}" destId="{30D6AAC1-8563-4F58-A577-3984C5F3EE2D}" srcOrd="1" destOrd="0" presId="urn:microsoft.com/office/officeart/2008/layout/HexagonCluster"/>
    <dgm:cxn modelId="{F30C38DA-06B6-4DF5-BDD7-2AA7DE6DB076}" type="presParOf" srcId="{30D6AAC1-8563-4F58-A577-3984C5F3EE2D}" destId="{00D791F8-97A2-447B-8D92-5F25F6826ABA}" srcOrd="0" destOrd="0" presId="urn:microsoft.com/office/officeart/2008/layout/HexagonCluster"/>
    <dgm:cxn modelId="{9197F0A3-5724-4425-8D5A-2812972C970F}" type="presParOf" srcId="{42FC7686-DF6F-4E30-B7D5-170296B3413C}" destId="{7BEAB4BE-56F4-46CE-B191-0C611CC83FB4}" srcOrd="2" destOrd="0" presId="urn:microsoft.com/office/officeart/2008/layout/HexagonCluster"/>
    <dgm:cxn modelId="{0EFFA1FB-B44B-4CAB-9E0A-7B362556122B}" type="presParOf" srcId="{7BEAB4BE-56F4-46CE-B191-0C611CC83FB4}" destId="{32128190-A314-4DFA-BE62-62C5BB9EE722}" srcOrd="0" destOrd="0" presId="urn:microsoft.com/office/officeart/2008/layout/HexagonCluster"/>
    <dgm:cxn modelId="{6B5EA303-7E1E-45A0-AB1F-05BC047D028B}" type="presParOf" srcId="{42FC7686-DF6F-4E30-B7D5-170296B3413C}" destId="{ABC636C6-8D68-4680-B7CB-FD5A1A536C82}" srcOrd="3" destOrd="0" presId="urn:microsoft.com/office/officeart/2008/layout/HexagonCluster"/>
    <dgm:cxn modelId="{4B71D93F-E582-4904-A835-93BD11DBA2A4}" type="presParOf" srcId="{ABC636C6-8D68-4680-B7CB-FD5A1A536C82}" destId="{3C722BB5-F8E3-4FEE-B0A3-DDCB5B4B347B}" srcOrd="0" destOrd="0" presId="urn:microsoft.com/office/officeart/2008/layout/HexagonCluster"/>
    <dgm:cxn modelId="{0D9A0EFA-1412-458E-8D37-F3E54AF9D61A}" type="presParOf" srcId="{42FC7686-DF6F-4E30-B7D5-170296B3413C}" destId="{1B075D6A-54E0-4D7E-B10D-B99EBF3D57CF}" srcOrd="4" destOrd="0" presId="urn:microsoft.com/office/officeart/2008/layout/HexagonCluster"/>
    <dgm:cxn modelId="{47FB93CB-C47E-47EF-B93D-C7E2E53354AB}" type="presParOf" srcId="{1B075D6A-54E0-4D7E-B10D-B99EBF3D57CF}" destId="{56E19B1F-9BC4-4946-B067-5AEF968B9A4D}" srcOrd="0" destOrd="0" presId="urn:microsoft.com/office/officeart/2008/layout/HexagonCluster"/>
    <dgm:cxn modelId="{8F68568F-E171-4844-825F-A26397FACA82}" type="presParOf" srcId="{42FC7686-DF6F-4E30-B7D5-170296B3413C}" destId="{D54138BA-04AE-477D-B395-B2A89A82DDC5}" srcOrd="5" destOrd="0" presId="urn:microsoft.com/office/officeart/2008/layout/HexagonCluster"/>
    <dgm:cxn modelId="{B07736D8-A1CA-491D-B7E9-9BD8BBD101D2}" type="presParOf" srcId="{D54138BA-04AE-477D-B395-B2A89A82DDC5}" destId="{5500BAC8-3A19-4D31-95CA-F0696B066D00}" srcOrd="0" destOrd="0" presId="urn:microsoft.com/office/officeart/2008/layout/HexagonCluster"/>
    <dgm:cxn modelId="{B1477131-D789-449D-80BD-4E4767C35BD5}" type="presParOf" srcId="{42FC7686-DF6F-4E30-B7D5-170296B3413C}" destId="{CFFD6512-CDFD-4700-8E86-9F88DB07B803}" srcOrd="6" destOrd="0" presId="urn:microsoft.com/office/officeart/2008/layout/HexagonCluster"/>
    <dgm:cxn modelId="{C41C22E6-5665-42BE-BAEA-F2B798A7FD6B}" type="presParOf" srcId="{CFFD6512-CDFD-4700-8E86-9F88DB07B803}" destId="{543901BC-5BFB-4185-8B17-EE9296F034E6}" srcOrd="0" destOrd="0" presId="urn:microsoft.com/office/officeart/2008/layout/HexagonCluster"/>
    <dgm:cxn modelId="{2DF17B83-2E04-4689-8CC0-BB64CB085103}" type="presParOf" srcId="{42FC7686-DF6F-4E30-B7D5-170296B3413C}" destId="{AF5DECAE-DB96-4675-85D9-FE3539EE60CC}" srcOrd="7" destOrd="0" presId="urn:microsoft.com/office/officeart/2008/layout/HexagonCluster"/>
    <dgm:cxn modelId="{7414A422-D548-4FBB-99AD-DD32894DCF86}" type="presParOf" srcId="{AF5DECAE-DB96-4675-85D9-FE3539EE60CC}" destId="{83E1050C-01FE-4420-98D0-CADE6453E1B7}" srcOrd="0" destOrd="0" presId="urn:microsoft.com/office/officeart/2008/layout/HexagonCluster"/>
    <dgm:cxn modelId="{B4DBF200-88F6-4C9E-B89B-8E38F3750913}" type="presParOf" srcId="{42FC7686-DF6F-4E30-B7D5-170296B3413C}" destId="{9279D33D-FA64-4E83-8B9A-090B8CEE5B76}" srcOrd="8" destOrd="0" presId="urn:microsoft.com/office/officeart/2008/layout/HexagonCluster"/>
    <dgm:cxn modelId="{BC92DE74-D491-42D3-A64D-742F8A7CCF4E}" type="presParOf" srcId="{9279D33D-FA64-4E83-8B9A-090B8CEE5B76}" destId="{32880D0C-912F-4CA1-A44B-785164745B4C}" srcOrd="0" destOrd="0" presId="urn:microsoft.com/office/officeart/2008/layout/HexagonCluster"/>
    <dgm:cxn modelId="{54C4FB2C-EB60-4031-B06B-B4B0D71021BD}" type="presParOf" srcId="{42FC7686-DF6F-4E30-B7D5-170296B3413C}" destId="{CA1460D2-0C03-49D8-AEFE-D3E500762D2C}" srcOrd="9" destOrd="0" presId="urn:microsoft.com/office/officeart/2008/layout/HexagonCluster"/>
    <dgm:cxn modelId="{244C25F1-EFA2-4B4A-9222-BDD7A04DDDC4}" type="presParOf" srcId="{CA1460D2-0C03-49D8-AEFE-D3E500762D2C}" destId="{D5640C99-553A-45A1-A17C-4299E8ACE8CE}" srcOrd="0" destOrd="0" presId="urn:microsoft.com/office/officeart/2008/layout/HexagonCluster"/>
    <dgm:cxn modelId="{8C0B6AB5-9F0B-4C64-AED2-5FF64AB4D9DD}" type="presParOf" srcId="{42FC7686-DF6F-4E30-B7D5-170296B3413C}" destId="{539A1509-F8F8-4C53-BDCD-137B9EA56103}" srcOrd="10" destOrd="0" presId="urn:microsoft.com/office/officeart/2008/layout/HexagonCluster"/>
    <dgm:cxn modelId="{1E551441-A5F9-4B1C-A431-A5F31AC5185A}" type="presParOf" srcId="{539A1509-F8F8-4C53-BDCD-137B9EA56103}" destId="{ED481511-3400-413A-87A5-EBC85D6ABD24}" srcOrd="0" destOrd="0" presId="urn:microsoft.com/office/officeart/2008/layout/HexagonCluster"/>
    <dgm:cxn modelId="{7CCE5E20-B811-4493-968A-5C60E9C922EB}" type="presParOf" srcId="{42FC7686-DF6F-4E30-B7D5-170296B3413C}" destId="{818D75A3-0812-4C79-A818-C238FF42E03E}" srcOrd="11" destOrd="0" presId="urn:microsoft.com/office/officeart/2008/layout/HexagonCluster"/>
    <dgm:cxn modelId="{EE410940-ADA4-4ED2-9DF7-5772189F28A5}" type="presParOf" srcId="{818D75A3-0812-4C79-A818-C238FF42E03E}" destId="{22A4E929-9FB8-4D28-9D52-1083D68BB07F}" srcOrd="0" destOrd="0" presId="urn:microsoft.com/office/officeart/2008/layout/HexagonCluster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AAD2437-DD28-4B7A-B7B3-D50DA6F55B8C}" type="doc">
      <dgm:prSet loTypeId="urn:microsoft.com/office/officeart/2005/8/layout/orgChart1" loCatId="hierarchy" qsTypeId="urn:microsoft.com/office/officeart/2005/8/quickstyle/3d1" qsCatId="3D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1A428B74-8481-4BA0-9F2E-FBACCEAEB534}">
      <dgm:prSet phldrT="[Text]"/>
      <dgm:spPr/>
      <dgm:t>
        <a:bodyPr/>
        <a:lstStyle/>
        <a:p>
          <a:r>
            <a:rPr lang="en-US" b="1"/>
            <a:t>CEO</a:t>
          </a:r>
        </a:p>
      </dgm:t>
    </dgm:pt>
    <dgm:pt modelId="{1F4619ED-99D8-42D6-A993-C5115FFFE8E4}" type="parTrans" cxnId="{144C8155-398C-4170-B857-7300D1A9D306}">
      <dgm:prSet/>
      <dgm:spPr/>
      <dgm:t>
        <a:bodyPr/>
        <a:lstStyle/>
        <a:p>
          <a:endParaRPr lang="en-US"/>
        </a:p>
      </dgm:t>
    </dgm:pt>
    <dgm:pt modelId="{85ADB409-EF53-4ED7-B223-B25399464959}" type="sibTrans" cxnId="{144C8155-398C-4170-B857-7300D1A9D306}">
      <dgm:prSet/>
      <dgm:spPr/>
      <dgm:t>
        <a:bodyPr/>
        <a:lstStyle/>
        <a:p>
          <a:endParaRPr lang="en-US"/>
        </a:p>
      </dgm:t>
    </dgm:pt>
    <dgm:pt modelId="{D64ACD4E-AE2C-4F17-83D1-8298F4001976}">
      <dgm:prSet phldrT="[Text]"/>
      <dgm:spPr/>
      <dgm:t>
        <a:bodyPr/>
        <a:lstStyle/>
        <a:p>
          <a:r>
            <a:rPr lang="en-US" b="1"/>
            <a:t>VP of Operations</a:t>
          </a:r>
        </a:p>
      </dgm:t>
    </dgm:pt>
    <dgm:pt modelId="{D8C1BC05-98BE-4D33-9BD7-AF1A14485B49}" type="parTrans" cxnId="{ADD9A731-F0A5-416D-92B1-B88D5420271D}">
      <dgm:prSet/>
      <dgm:spPr/>
      <dgm:t>
        <a:bodyPr/>
        <a:lstStyle/>
        <a:p>
          <a:endParaRPr lang="en-US"/>
        </a:p>
      </dgm:t>
    </dgm:pt>
    <dgm:pt modelId="{E96FC685-62D3-44D0-A17F-3436AA7B15A6}" type="sibTrans" cxnId="{ADD9A731-F0A5-416D-92B1-B88D5420271D}">
      <dgm:prSet/>
      <dgm:spPr/>
      <dgm:t>
        <a:bodyPr/>
        <a:lstStyle/>
        <a:p>
          <a:endParaRPr lang="en-US"/>
        </a:p>
      </dgm:t>
    </dgm:pt>
    <dgm:pt modelId="{80D20127-7B61-426C-97EA-352CB1BFF8EA}">
      <dgm:prSet phldrT="[Text]"/>
      <dgm:spPr/>
      <dgm:t>
        <a:bodyPr/>
        <a:lstStyle/>
        <a:p>
          <a:r>
            <a:rPr lang="en-US" b="1"/>
            <a:t>VP of Sales and Marketing</a:t>
          </a:r>
        </a:p>
      </dgm:t>
    </dgm:pt>
    <dgm:pt modelId="{FD86AF62-3307-413C-A2B3-6B8A387DB276}" type="sibTrans" cxnId="{33FBCF92-6202-48E4-A91C-4EA21E71ACDC}">
      <dgm:prSet/>
      <dgm:spPr/>
      <dgm:t>
        <a:bodyPr/>
        <a:lstStyle/>
        <a:p>
          <a:endParaRPr lang="en-US"/>
        </a:p>
      </dgm:t>
    </dgm:pt>
    <dgm:pt modelId="{D3954DAA-2965-4A19-B283-E2FDFC83CADD}" type="parTrans" cxnId="{33FBCF92-6202-48E4-A91C-4EA21E71ACDC}">
      <dgm:prSet/>
      <dgm:spPr/>
      <dgm:t>
        <a:bodyPr/>
        <a:lstStyle/>
        <a:p>
          <a:endParaRPr lang="en-US"/>
        </a:p>
      </dgm:t>
    </dgm:pt>
    <dgm:pt modelId="{37A82EC4-B7C0-40C3-BFE5-8664BCC0BB9F}">
      <dgm:prSet phldrT="[Text]"/>
      <dgm:spPr/>
      <dgm:t>
        <a:bodyPr/>
        <a:lstStyle/>
        <a:p>
          <a:r>
            <a:rPr lang="en-US"/>
            <a:t>Sales Team</a:t>
          </a:r>
        </a:p>
      </dgm:t>
    </dgm:pt>
    <dgm:pt modelId="{4D423D40-D6E4-4991-A2F4-3AE2A03844CF}" type="parTrans" cxnId="{7EF05FDD-BEED-48FB-92B7-12ABF456CADA}">
      <dgm:prSet/>
      <dgm:spPr/>
      <dgm:t>
        <a:bodyPr/>
        <a:lstStyle/>
        <a:p>
          <a:endParaRPr lang="en-US"/>
        </a:p>
      </dgm:t>
    </dgm:pt>
    <dgm:pt modelId="{A5EEFAFE-AB5C-4E87-9B9C-20F71B082F04}" type="sibTrans" cxnId="{7EF05FDD-BEED-48FB-92B7-12ABF456CADA}">
      <dgm:prSet/>
      <dgm:spPr/>
      <dgm:t>
        <a:bodyPr/>
        <a:lstStyle/>
        <a:p>
          <a:endParaRPr lang="en-US"/>
        </a:p>
      </dgm:t>
    </dgm:pt>
    <dgm:pt modelId="{DB82BE8D-67E9-44CD-B077-EAD4D08173F3}">
      <dgm:prSet phldrT="[Text]"/>
      <dgm:spPr/>
      <dgm:t>
        <a:bodyPr/>
        <a:lstStyle/>
        <a:p>
          <a:r>
            <a:rPr lang="en-US"/>
            <a:t>Trade Show Team</a:t>
          </a:r>
        </a:p>
      </dgm:t>
    </dgm:pt>
    <dgm:pt modelId="{06F0470D-FE47-42AE-8E75-ACE198F9EC45}" type="parTrans" cxnId="{A2E48635-7441-49C1-9B42-1704EBE1F15B}">
      <dgm:prSet/>
      <dgm:spPr/>
      <dgm:t>
        <a:bodyPr/>
        <a:lstStyle/>
        <a:p>
          <a:endParaRPr lang="en-US"/>
        </a:p>
      </dgm:t>
    </dgm:pt>
    <dgm:pt modelId="{F52CF61E-D8CF-40EF-8EFA-031180A083CF}" type="sibTrans" cxnId="{A2E48635-7441-49C1-9B42-1704EBE1F15B}">
      <dgm:prSet/>
      <dgm:spPr/>
      <dgm:t>
        <a:bodyPr/>
        <a:lstStyle/>
        <a:p>
          <a:endParaRPr lang="en-US"/>
        </a:p>
      </dgm:t>
    </dgm:pt>
    <dgm:pt modelId="{8675100B-1379-4F4C-994C-60F827400834}">
      <dgm:prSet phldrT="[Text]"/>
      <dgm:spPr/>
      <dgm:t>
        <a:bodyPr/>
        <a:lstStyle/>
        <a:p>
          <a:r>
            <a:rPr lang="en-US"/>
            <a:t>Manufacturing Team</a:t>
          </a:r>
        </a:p>
      </dgm:t>
    </dgm:pt>
    <dgm:pt modelId="{BB18D381-8E52-4C22-9216-9C6171DF5010}" type="parTrans" cxnId="{E82F424A-538A-4025-95A9-9D2EF38402E5}">
      <dgm:prSet/>
      <dgm:spPr/>
      <dgm:t>
        <a:bodyPr/>
        <a:lstStyle/>
        <a:p>
          <a:endParaRPr lang="en-US"/>
        </a:p>
      </dgm:t>
    </dgm:pt>
    <dgm:pt modelId="{7895BCF7-8436-4781-837D-CB642C546414}" type="sibTrans" cxnId="{E82F424A-538A-4025-95A9-9D2EF38402E5}">
      <dgm:prSet/>
      <dgm:spPr/>
      <dgm:t>
        <a:bodyPr/>
        <a:lstStyle/>
        <a:p>
          <a:endParaRPr lang="en-US"/>
        </a:p>
      </dgm:t>
    </dgm:pt>
    <dgm:pt modelId="{8466F539-8E3F-4DB8-813E-359567D3D193}">
      <dgm:prSet phldrT="[Text]"/>
      <dgm:spPr/>
      <dgm:t>
        <a:bodyPr/>
        <a:lstStyle/>
        <a:p>
          <a:r>
            <a:rPr lang="en-US"/>
            <a:t>Internal Services Team</a:t>
          </a:r>
        </a:p>
      </dgm:t>
    </dgm:pt>
    <dgm:pt modelId="{2571C022-EC20-41C5-9612-4DD292686590}" type="parTrans" cxnId="{D6BD3203-5CA3-4895-B370-EA45F6268178}">
      <dgm:prSet/>
      <dgm:spPr/>
      <dgm:t>
        <a:bodyPr/>
        <a:lstStyle/>
        <a:p>
          <a:endParaRPr lang="en-US"/>
        </a:p>
      </dgm:t>
    </dgm:pt>
    <dgm:pt modelId="{7D3E77BB-6AB8-40C7-AFAF-506AACACE288}" type="sibTrans" cxnId="{D6BD3203-5CA3-4895-B370-EA45F6268178}">
      <dgm:prSet/>
      <dgm:spPr/>
      <dgm:t>
        <a:bodyPr/>
        <a:lstStyle/>
        <a:p>
          <a:endParaRPr lang="en-US"/>
        </a:p>
      </dgm:t>
    </dgm:pt>
    <dgm:pt modelId="{4916920A-9C87-4B6D-8334-EE7BCEFD8EBE}">
      <dgm:prSet phldrT="[Text]"/>
      <dgm:spPr/>
      <dgm:t>
        <a:bodyPr/>
        <a:lstStyle/>
        <a:p>
          <a:r>
            <a:rPr lang="en-US"/>
            <a:t>Human Resources</a:t>
          </a:r>
        </a:p>
      </dgm:t>
    </dgm:pt>
    <dgm:pt modelId="{E7E84E02-BF01-43E9-AC7C-A445474B70FC}" type="parTrans" cxnId="{D24115FD-E367-43F2-86D4-F83BE702E203}">
      <dgm:prSet/>
      <dgm:spPr/>
      <dgm:t>
        <a:bodyPr/>
        <a:lstStyle/>
        <a:p>
          <a:endParaRPr lang="en-US"/>
        </a:p>
      </dgm:t>
    </dgm:pt>
    <dgm:pt modelId="{674A576C-6325-4CC2-90AF-9AB70F43CFFF}" type="sibTrans" cxnId="{D24115FD-E367-43F2-86D4-F83BE702E203}">
      <dgm:prSet/>
      <dgm:spPr/>
      <dgm:t>
        <a:bodyPr/>
        <a:lstStyle/>
        <a:p>
          <a:endParaRPr lang="en-US"/>
        </a:p>
      </dgm:t>
    </dgm:pt>
    <dgm:pt modelId="{50683FD1-3D38-45D3-B6CD-7B47458B2C92}">
      <dgm:prSet phldrT="[Text]"/>
      <dgm:spPr/>
      <dgm:t>
        <a:bodyPr/>
        <a:lstStyle/>
        <a:p>
          <a:r>
            <a:rPr lang="en-US"/>
            <a:t>Customer Service </a:t>
          </a:r>
        </a:p>
      </dgm:t>
    </dgm:pt>
    <dgm:pt modelId="{452D0A1C-ACAE-4922-A4D6-1B3ADCA6D764}" type="parTrans" cxnId="{E7476F92-DC30-48D8-9140-222DEF7D44D0}">
      <dgm:prSet/>
      <dgm:spPr/>
      <dgm:t>
        <a:bodyPr/>
        <a:lstStyle/>
        <a:p>
          <a:endParaRPr lang="en-US"/>
        </a:p>
      </dgm:t>
    </dgm:pt>
    <dgm:pt modelId="{1BFD311D-1B83-43C6-BD8A-1B04751EE8D2}" type="sibTrans" cxnId="{E7476F92-DC30-48D8-9140-222DEF7D44D0}">
      <dgm:prSet/>
      <dgm:spPr/>
      <dgm:t>
        <a:bodyPr/>
        <a:lstStyle/>
        <a:p>
          <a:endParaRPr lang="en-US"/>
        </a:p>
      </dgm:t>
    </dgm:pt>
    <dgm:pt modelId="{4C156B7E-0D97-4FDA-8187-F18CE97E7DB5}" type="pres">
      <dgm:prSet presAssocID="{BAAD2437-DD28-4B7A-B7B3-D50DA6F55B8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16D27949-79EB-4785-908D-FF5F39F7BDEB}" type="pres">
      <dgm:prSet presAssocID="{1A428B74-8481-4BA0-9F2E-FBACCEAEB534}" presName="hierRoot1" presStyleCnt="0">
        <dgm:presLayoutVars>
          <dgm:hierBranch val="init"/>
        </dgm:presLayoutVars>
      </dgm:prSet>
      <dgm:spPr/>
    </dgm:pt>
    <dgm:pt modelId="{C808849D-6870-4476-ABF2-988FCCC8F4EB}" type="pres">
      <dgm:prSet presAssocID="{1A428B74-8481-4BA0-9F2E-FBACCEAEB534}" presName="rootComposite1" presStyleCnt="0"/>
      <dgm:spPr/>
    </dgm:pt>
    <dgm:pt modelId="{94ED5A8E-6C6D-4673-B778-1BD5A1F5C74C}" type="pres">
      <dgm:prSet presAssocID="{1A428B74-8481-4BA0-9F2E-FBACCEAEB534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46437E5-E895-4D52-AD30-69A8C2E03734}" type="pres">
      <dgm:prSet presAssocID="{1A428B74-8481-4BA0-9F2E-FBACCEAEB534}" presName="rootConnector1" presStyleLbl="node1" presStyleIdx="0" presStyleCnt="0"/>
      <dgm:spPr/>
      <dgm:t>
        <a:bodyPr/>
        <a:lstStyle/>
        <a:p>
          <a:endParaRPr lang="en-US"/>
        </a:p>
      </dgm:t>
    </dgm:pt>
    <dgm:pt modelId="{9565EDB6-944C-4A4E-902B-7610AEBE1794}" type="pres">
      <dgm:prSet presAssocID="{1A428B74-8481-4BA0-9F2E-FBACCEAEB534}" presName="hierChild2" presStyleCnt="0"/>
      <dgm:spPr/>
    </dgm:pt>
    <dgm:pt modelId="{4953661C-77EE-4CE4-9D85-6570E5713C75}" type="pres">
      <dgm:prSet presAssocID="{D3954DAA-2965-4A19-B283-E2FDFC83CADD}" presName="Name37" presStyleLbl="parChTrans1D2" presStyleIdx="0" presStyleCnt="2"/>
      <dgm:spPr/>
      <dgm:t>
        <a:bodyPr/>
        <a:lstStyle/>
        <a:p>
          <a:endParaRPr lang="en-US"/>
        </a:p>
      </dgm:t>
    </dgm:pt>
    <dgm:pt modelId="{1D8EEF72-7A21-44EF-90D2-ECDE118F196E}" type="pres">
      <dgm:prSet presAssocID="{80D20127-7B61-426C-97EA-352CB1BFF8EA}" presName="hierRoot2" presStyleCnt="0">
        <dgm:presLayoutVars>
          <dgm:hierBranch val="init"/>
        </dgm:presLayoutVars>
      </dgm:prSet>
      <dgm:spPr/>
    </dgm:pt>
    <dgm:pt modelId="{6F1B8A90-4278-4D96-BC5B-5F6851133A78}" type="pres">
      <dgm:prSet presAssocID="{80D20127-7B61-426C-97EA-352CB1BFF8EA}" presName="rootComposite" presStyleCnt="0"/>
      <dgm:spPr/>
    </dgm:pt>
    <dgm:pt modelId="{95CBE0CA-0425-4A2D-A51A-B4FEF7305C48}" type="pres">
      <dgm:prSet presAssocID="{80D20127-7B61-426C-97EA-352CB1BFF8EA}" presName="rootText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F136871-30CF-4E11-930C-3FEB9A9A5123}" type="pres">
      <dgm:prSet presAssocID="{80D20127-7B61-426C-97EA-352CB1BFF8EA}" presName="rootConnector" presStyleLbl="node2" presStyleIdx="0" presStyleCnt="2"/>
      <dgm:spPr/>
      <dgm:t>
        <a:bodyPr/>
        <a:lstStyle/>
        <a:p>
          <a:endParaRPr lang="en-US"/>
        </a:p>
      </dgm:t>
    </dgm:pt>
    <dgm:pt modelId="{1645A43E-07B1-4C42-8D3F-1D526616B771}" type="pres">
      <dgm:prSet presAssocID="{80D20127-7B61-426C-97EA-352CB1BFF8EA}" presName="hierChild4" presStyleCnt="0"/>
      <dgm:spPr/>
    </dgm:pt>
    <dgm:pt modelId="{9DE927DB-EA9A-4D47-ACF0-A913587FCF7A}" type="pres">
      <dgm:prSet presAssocID="{4D423D40-D6E4-4991-A2F4-3AE2A03844CF}" presName="Name37" presStyleLbl="parChTrans1D3" presStyleIdx="0" presStyleCnt="4"/>
      <dgm:spPr/>
      <dgm:t>
        <a:bodyPr/>
        <a:lstStyle/>
        <a:p>
          <a:endParaRPr lang="en-US"/>
        </a:p>
      </dgm:t>
    </dgm:pt>
    <dgm:pt modelId="{2446CA07-9A6A-4D2E-AC84-A0A20C1C6AC2}" type="pres">
      <dgm:prSet presAssocID="{37A82EC4-B7C0-40C3-BFE5-8664BCC0BB9F}" presName="hierRoot2" presStyleCnt="0">
        <dgm:presLayoutVars>
          <dgm:hierBranch val="init"/>
        </dgm:presLayoutVars>
      </dgm:prSet>
      <dgm:spPr/>
    </dgm:pt>
    <dgm:pt modelId="{6E0D48FD-1617-4259-BF62-B84797068C09}" type="pres">
      <dgm:prSet presAssocID="{37A82EC4-B7C0-40C3-BFE5-8664BCC0BB9F}" presName="rootComposite" presStyleCnt="0"/>
      <dgm:spPr/>
    </dgm:pt>
    <dgm:pt modelId="{DF7301FA-B6A5-4025-AADE-36685FADC1ED}" type="pres">
      <dgm:prSet presAssocID="{37A82EC4-B7C0-40C3-BFE5-8664BCC0BB9F}" presName="rootText" presStyleLbl="node3" presStyleIdx="0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52249C2-131F-44F4-ABA1-DB8BC2963400}" type="pres">
      <dgm:prSet presAssocID="{37A82EC4-B7C0-40C3-BFE5-8664BCC0BB9F}" presName="rootConnector" presStyleLbl="node3" presStyleIdx="0" presStyleCnt="4"/>
      <dgm:spPr/>
      <dgm:t>
        <a:bodyPr/>
        <a:lstStyle/>
        <a:p>
          <a:endParaRPr lang="en-US"/>
        </a:p>
      </dgm:t>
    </dgm:pt>
    <dgm:pt modelId="{28E8BB6A-92C6-4F35-9508-CE8642ED170E}" type="pres">
      <dgm:prSet presAssocID="{37A82EC4-B7C0-40C3-BFE5-8664BCC0BB9F}" presName="hierChild4" presStyleCnt="0"/>
      <dgm:spPr/>
    </dgm:pt>
    <dgm:pt modelId="{E6E90507-BD08-4303-BCDB-AED553D27E26}" type="pres">
      <dgm:prSet presAssocID="{37A82EC4-B7C0-40C3-BFE5-8664BCC0BB9F}" presName="hierChild5" presStyleCnt="0"/>
      <dgm:spPr/>
    </dgm:pt>
    <dgm:pt modelId="{AFBCB5E7-ECA7-4EB4-86ED-7099C3EDCB37}" type="pres">
      <dgm:prSet presAssocID="{06F0470D-FE47-42AE-8E75-ACE198F9EC45}" presName="Name37" presStyleLbl="parChTrans1D3" presStyleIdx="1" presStyleCnt="4"/>
      <dgm:spPr/>
      <dgm:t>
        <a:bodyPr/>
        <a:lstStyle/>
        <a:p>
          <a:endParaRPr lang="en-US"/>
        </a:p>
      </dgm:t>
    </dgm:pt>
    <dgm:pt modelId="{D0865EFC-1A44-44F1-A08D-5ECA9A59DACC}" type="pres">
      <dgm:prSet presAssocID="{DB82BE8D-67E9-44CD-B077-EAD4D08173F3}" presName="hierRoot2" presStyleCnt="0">
        <dgm:presLayoutVars>
          <dgm:hierBranch val="init"/>
        </dgm:presLayoutVars>
      </dgm:prSet>
      <dgm:spPr/>
    </dgm:pt>
    <dgm:pt modelId="{21CB4872-29E1-41FC-BA4C-CDE4D5805D85}" type="pres">
      <dgm:prSet presAssocID="{DB82BE8D-67E9-44CD-B077-EAD4D08173F3}" presName="rootComposite" presStyleCnt="0"/>
      <dgm:spPr/>
    </dgm:pt>
    <dgm:pt modelId="{19CD042F-0276-4836-A3E0-D9E1D2E1B14B}" type="pres">
      <dgm:prSet presAssocID="{DB82BE8D-67E9-44CD-B077-EAD4D08173F3}" presName="rootText" presStyleLbl="node3" presStyleIdx="1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E986B625-F692-4B88-BC89-D353DE484F0A}" type="pres">
      <dgm:prSet presAssocID="{DB82BE8D-67E9-44CD-B077-EAD4D08173F3}" presName="rootConnector" presStyleLbl="node3" presStyleIdx="1" presStyleCnt="4"/>
      <dgm:spPr/>
      <dgm:t>
        <a:bodyPr/>
        <a:lstStyle/>
        <a:p>
          <a:endParaRPr lang="en-US"/>
        </a:p>
      </dgm:t>
    </dgm:pt>
    <dgm:pt modelId="{6D6AC990-ED28-4479-A7F9-40B14CE1903A}" type="pres">
      <dgm:prSet presAssocID="{DB82BE8D-67E9-44CD-B077-EAD4D08173F3}" presName="hierChild4" presStyleCnt="0"/>
      <dgm:spPr/>
    </dgm:pt>
    <dgm:pt modelId="{B02DA4A7-6381-4863-8D57-70AE748DA00A}" type="pres">
      <dgm:prSet presAssocID="{DB82BE8D-67E9-44CD-B077-EAD4D08173F3}" presName="hierChild5" presStyleCnt="0"/>
      <dgm:spPr/>
    </dgm:pt>
    <dgm:pt modelId="{9BCAB76A-A21D-4B91-B351-D32291612EDB}" type="pres">
      <dgm:prSet presAssocID="{80D20127-7B61-426C-97EA-352CB1BFF8EA}" presName="hierChild5" presStyleCnt="0"/>
      <dgm:spPr/>
    </dgm:pt>
    <dgm:pt modelId="{CE757D0A-F594-4F9B-AAB0-16B1AA4588D7}" type="pres">
      <dgm:prSet presAssocID="{D8C1BC05-98BE-4D33-9BD7-AF1A14485B49}" presName="Name37" presStyleLbl="parChTrans1D2" presStyleIdx="1" presStyleCnt="2"/>
      <dgm:spPr/>
      <dgm:t>
        <a:bodyPr/>
        <a:lstStyle/>
        <a:p>
          <a:endParaRPr lang="en-US"/>
        </a:p>
      </dgm:t>
    </dgm:pt>
    <dgm:pt modelId="{2E11A29C-0BDC-4034-A145-131C0CA88AC9}" type="pres">
      <dgm:prSet presAssocID="{D64ACD4E-AE2C-4F17-83D1-8298F4001976}" presName="hierRoot2" presStyleCnt="0">
        <dgm:presLayoutVars>
          <dgm:hierBranch val="init"/>
        </dgm:presLayoutVars>
      </dgm:prSet>
      <dgm:spPr/>
    </dgm:pt>
    <dgm:pt modelId="{845E9590-8045-466C-8B80-8ECE60D6D66A}" type="pres">
      <dgm:prSet presAssocID="{D64ACD4E-AE2C-4F17-83D1-8298F4001976}" presName="rootComposite" presStyleCnt="0"/>
      <dgm:spPr/>
    </dgm:pt>
    <dgm:pt modelId="{F12F2C6B-9595-4488-A840-A3A4A8B2C225}" type="pres">
      <dgm:prSet presAssocID="{D64ACD4E-AE2C-4F17-83D1-8298F4001976}" presName="rootText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C29DFD2A-BD73-40FE-961C-5B9D48D69901}" type="pres">
      <dgm:prSet presAssocID="{D64ACD4E-AE2C-4F17-83D1-8298F4001976}" presName="rootConnector" presStyleLbl="node2" presStyleIdx="1" presStyleCnt="2"/>
      <dgm:spPr/>
      <dgm:t>
        <a:bodyPr/>
        <a:lstStyle/>
        <a:p>
          <a:endParaRPr lang="en-US"/>
        </a:p>
      </dgm:t>
    </dgm:pt>
    <dgm:pt modelId="{E5A5D421-F5CD-467A-B3EE-586E3D55031A}" type="pres">
      <dgm:prSet presAssocID="{D64ACD4E-AE2C-4F17-83D1-8298F4001976}" presName="hierChild4" presStyleCnt="0"/>
      <dgm:spPr/>
    </dgm:pt>
    <dgm:pt modelId="{CB21BF94-F290-455A-91C9-7ADFC1DF04EF}" type="pres">
      <dgm:prSet presAssocID="{BB18D381-8E52-4C22-9216-9C6171DF5010}" presName="Name37" presStyleLbl="parChTrans1D3" presStyleIdx="2" presStyleCnt="4"/>
      <dgm:spPr/>
      <dgm:t>
        <a:bodyPr/>
        <a:lstStyle/>
        <a:p>
          <a:endParaRPr lang="en-US"/>
        </a:p>
      </dgm:t>
    </dgm:pt>
    <dgm:pt modelId="{C148C0CC-7B3C-4277-9FC8-181A9B330152}" type="pres">
      <dgm:prSet presAssocID="{8675100B-1379-4F4C-994C-60F827400834}" presName="hierRoot2" presStyleCnt="0">
        <dgm:presLayoutVars>
          <dgm:hierBranch val="init"/>
        </dgm:presLayoutVars>
      </dgm:prSet>
      <dgm:spPr/>
    </dgm:pt>
    <dgm:pt modelId="{84E13759-3C42-45D9-A442-A3B16F3B61B6}" type="pres">
      <dgm:prSet presAssocID="{8675100B-1379-4F4C-994C-60F827400834}" presName="rootComposite" presStyleCnt="0"/>
      <dgm:spPr/>
    </dgm:pt>
    <dgm:pt modelId="{D68160F9-A5B3-4152-9EE6-21ECC45D7B40}" type="pres">
      <dgm:prSet presAssocID="{8675100B-1379-4F4C-994C-60F827400834}" presName="rootText" presStyleLbl="node3" presStyleIdx="2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F37A9B2-67B0-4D63-B94A-827F23650B5B}" type="pres">
      <dgm:prSet presAssocID="{8675100B-1379-4F4C-994C-60F827400834}" presName="rootConnector" presStyleLbl="node3" presStyleIdx="2" presStyleCnt="4"/>
      <dgm:spPr/>
      <dgm:t>
        <a:bodyPr/>
        <a:lstStyle/>
        <a:p>
          <a:endParaRPr lang="en-US"/>
        </a:p>
      </dgm:t>
    </dgm:pt>
    <dgm:pt modelId="{2A90FCFC-450D-4786-85A4-C10DDCF373CD}" type="pres">
      <dgm:prSet presAssocID="{8675100B-1379-4F4C-994C-60F827400834}" presName="hierChild4" presStyleCnt="0"/>
      <dgm:spPr/>
    </dgm:pt>
    <dgm:pt modelId="{454F55FA-7DE7-4B68-9D13-8B907201370B}" type="pres">
      <dgm:prSet presAssocID="{8675100B-1379-4F4C-994C-60F827400834}" presName="hierChild5" presStyleCnt="0"/>
      <dgm:spPr/>
    </dgm:pt>
    <dgm:pt modelId="{6ACDDA9B-406A-42DE-AF27-27133F5F63C5}" type="pres">
      <dgm:prSet presAssocID="{2571C022-EC20-41C5-9612-4DD292686590}" presName="Name37" presStyleLbl="parChTrans1D3" presStyleIdx="3" presStyleCnt="4"/>
      <dgm:spPr/>
      <dgm:t>
        <a:bodyPr/>
        <a:lstStyle/>
        <a:p>
          <a:endParaRPr lang="en-US"/>
        </a:p>
      </dgm:t>
    </dgm:pt>
    <dgm:pt modelId="{4D22F70A-1F76-4AC8-81F9-B3C1A0E22D4C}" type="pres">
      <dgm:prSet presAssocID="{8466F539-8E3F-4DB8-813E-359567D3D193}" presName="hierRoot2" presStyleCnt="0">
        <dgm:presLayoutVars>
          <dgm:hierBranch val="init"/>
        </dgm:presLayoutVars>
      </dgm:prSet>
      <dgm:spPr/>
    </dgm:pt>
    <dgm:pt modelId="{3204D752-F05C-44D9-8B57-53A260102731}" type="pres">
      <dgm:prSet presAssocID="{8466F539-8E3F-4DB8-813E-359567D3D193}" presName="rootComposite" presStyleCnt="0"/>
      <dgm:spPr/>
    </dgm:pt>
    <dgm:pt modelId="{61FE4F4A-B8CF-4FB2-8B6C-43B1629C6849}" type="pres">
      <dgm:prSet presAssocID="{8466F539-8E3F-4DB8-813E-359567D3D193}" presName="rootText" presStyleLbl="node3" presStyleIdx="3" presStyleCnt="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41F07B7-B7F2-4059-BAAD-AD2FC3991B70}" type="pres">
      <dgm:prSet presAssocID="{8466F539-8E3F-4DB8-813E-359567D3D193}" presName="rootConnector" presStyleLbl="node3" presStyleIdx="3" presStyleCnt="4"/>
      <dgm:spPr/>
      <dgm:t>
        <a:bodyPr/>
        <a:lstStyle/>
        <a:p>
          <a:endParaRPr lang="en-US"/>
        </a:p>
      </dgm:t>
    </dgm:pt>
    <dgm:pt modelId="{EEBFB617-ADEA-4E75-9652-8F9AF87A3326}" type="pres">
      <dgm:prSet presAssocID="{8466F539-8E3F-4DB8-813E-359567D3D193}" presName="hierChild4" presStyleCnt="0"/>
      <dgm:spPr/>
    </dgm:pt>
    <dgm:pt modelId="{7A4FA8AA-2199-4938-8E31-E2DB69C4FA8A}" type="pres">
      <dgm:prSet presAssocID="{E7E84E02-BF01-43E9-AC7C-A445474B70FC}" presName="Name37" presStyleLbl="parChTrans1D4" presStyleIdx="0" presStyleCnt="2"/>
      <dgm:spPr/>
      <dgm:t>
        <a:bodyPr/>
        <a:lstStyle/>
        <a:p>
          <a:endParaRPr lang="en-US"/>
        </a:p>
      </dgm:t>
    </dgm:pt>
    <dgm:pt modelId="{7564012E-733D-4C2B-8FF8-D2EC70050B46}" type="pres">
      <dgm:prSet presAssocID="{4916920A-9C87-4B6D-8334-EE7BCEFD8EBE}" presName="hierRoot2" presStyleCnt="0">
        <dgm:presLayoutVars>
          <dgm:hierBranch val="init"/>
        </dgm:presLayoutVars>
      </dgm:prSet>
      <dgm:spPr/>
    </dgm:pt>
    <dgm:pt modelId="{205577CA-011D-4B5A-9C46-956D277F0B40}" type="pres">
      <dgm:prSet presAssocID="{4916920A-9C87-4B6D-8334-EE7BCEFD8EBE}" presName="rootComposite" presStyleCnt="0"/>
      <dgm:spPr/>
    </dgm:pt>
    <dgm:pt modelId="{10528267-6453-4456-B3CB-EA9D9E0EA864}" type="pres">
      <dgm:prSet presAssocID="{4916920A-9C87-4B6D-8334-EE7BCEFD8EBE}" presName="rootText" presStyleLbl="node4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D23744E-6BD3-4FE1-91D3-75D877D1D7C4}" type="pres">
      <dgm:prSet presAssocID="{4916920A-9C87-4B6D-8334-EE7BCEFD8EBE}" presName="rootConnector" presStyleLbl="node4" presStyleIdx="0" presStyleCnt="2"/>
      <dgm:spPr/>
      <dgm:t>
        <a:bodyPr/>
        <a:lstStyle/>
        <a:p>
          <a:endParaRPr lang="en-US"/>
        </a:p>
      </dgm:t>
    </dgm:pt>
    <dgm:pt modelId="{1739B687-06C1-4315-AAD1-FF7BEEA3BCB1}" type="pres">
      <dgm:prSet presAssocID="{4916920A-9C87-4B6D-8334-EE7BCEFD8EBE}" presName="hierChild4" presStyleCnt="0"/>
      <dgm:spPr/>
    </dgm:pt>
    <dgm:pt modelId="{FC931526-8676-4194-AEE2-195C4A012BE0}" type="pres">
      <dgm:prSet presAssocID="{4916920A-9C87-4B6D-8334-EE7BCEFD8EBE}" presName="hierChild5" presStyleCnt="0"/>
      <dgm:spPr/>
    </dgm:pt>
    <dgm:pt modelId="{89C0841E-4B76-4FD8-9D5B-0DBABAA499A6}" type="pres">
      <dgm:prSet presAssocID="{452D0A1C-ACAE-4922-A4D6-1B3ADCA6D764}" presName="Name37" presStyleLbl="parChTrans1D4" presStyleIdx="1" presStyleCnt="2"/>
      <dgm:spPr/>
      <dgm:t>
        <a:bodyPr/>
        <a:lstStyle/>
        <a:p>
          <a:endParaRPr lang="en-US"/>
        </a:p>
      </dgm:t>
    </dgm:pt>
    <dgm:pt modelId="{4A143623-B3FB-4C2B-9953-16F58FC51B6E}" type="pres">
      <dgm:prSet presAssocID="{50683FD1-3D38-45D3-B6CD-7B47458B2C92}" presName="hierRoot2" presStyleCnt="0">
        <dgm:presLayoutVars>
          <dgm:hierBranch val="init"/>
        </dgm:presLayoutVars>
      </dgm:prSet>
      <dgm:spPr/>
    </dgm:pt>
    <dgm:pt modelId="{91CF0C10-5F8F-478F-9EB9-69C264B87A2E}" type="pres">
      <dgm:prSet presAssocID="{50683FD1-3D38-45D3-B6CD-7B47458B2C92}" presName="rootComposite" presStyleCnt="0"/>
      <dgm:spPr/>
    </dgm:pt>
    <dgm:pt modelId="{4D51A20B-19D6-4CD2-88B2-36697C013687}" type="pres">
      <dgm:prSet presAssocID="{50683FD1-3D38-45D3-B6CD-7B47458B2C92}" presName="rootText" presStyleLbl="node4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21F4253C-FDA2-41CB-8C8F-2F3862E73159}" type="pres">
      <dgm:prSet presAssocID="{50683FD1-3D38-45D3-B6CD-7B47458B2C92}" presName="rootConnector" presStyleLbl="node4" presStyleIdx="1" presStyleCnt="2"/>
      <dgm:spPr/>
      <dgm:t>
        <a:bodyPr/>
        <a:lstStyle/>
        <a:p>
          <a:endParaRPr lang="en-US"/>
        </a:p>
      </dgm:t>
    </dgm:pt>
    <dgm:pt modelId="{D17B189E-4C74-441E-B2C5-942793B203C4}" type="pres">
      <dgm:prSet presAssocID="{50683FD1-3D38-45D3-B6CD-7B47458B2C92}" presName="hierChild4" presStyleCnt="0"/>
      <dgm:spPr/>
    </dgm:pt>
    <dgm:pt modelId="{405CC341-542D-4D48-8B7D-A344AAB9B7B8}" type="pres">
      <dgm:prSet presAssocID="{50683FD1-3D38-45D3-B6CD-7B47458B2C92}" presName="hierChild5" presStyleCnt="0"/>
      <dgm:spPr/>
    </dgm:pt>
    <dgm:pt modelId="{CFD2C5BE-C3EB-4639-898C-1E26029D632B}" type="pres">
      <dgm:prSet presAssocID="{8466F539-8E3F-4DB8-813E-359567D3D193}" presName="hierChild5" presStyleCnt="0"/>
      <dgm:spPr/>
    </dgm:pt>
    <dgm:pt modelId="{F4B8B9A3-AA6E-4B48-AF61-86F7651FD0C2}" type="pres">
      <dgm:prSet presAssocID="{D64ACD4E-AE2C-4F17-83D1-8298F4001976}" presName="hierChild5" presStyleCnt="0"/>
      <dgm:spPr/>
    </dgm:pt>
    <dgm:pt modelId="{6BA8704E-72FE-4138-9080-CBF1A6D5D9E8}" type="pres">
      <dgm:prSet presAssocID="{1A428B74-8481-4BA0-9F2E-FBACCEAEB534}" presName="hierChild3" presStyleCnt="0"/>
      <dgm:spPr/>
    </dgm:pt>
  </dgm:ptLst>
  <dgm:cxnLst>
    <dgm:cxn modelId="{573B1B23-738B-40B2-A8C2-31D966E1429E}" type="presOf" srcId="{80D20127-7B61-426C-97EA-352CB1BFF8EA}" destId="{FF136871-30CF-4E11-930C-3FEB9A9A5123}" srcOrd="1" destOrd="0" presId="urn:microsoft.com/office/officeart/2005/8/layout/orgChart1"/>
    <dgm:cxn modelId="{9F5C4AA9-A6B5-4421-BD4B-9FE35F5DE901}" type="presOf" srcId="{D64ACD4E-AE2C-4F17-83D1-8298F4001976}" destId="{F12F2C6B-9595-4488-A840-A3A4A8B2C225}" srcOrd="0" destOrd="0" presId="urn:microsoft.com/office/officeart/2005/8/layout/orgChart1"/>
    <dgm:cxn modelId="{144C8155-398C-4170-B857-7300D1A9D306}" srcId="{BAAD2437-DD28-4B7A-B7B3-D50DA6F55B8C}" destId="{1A428B74-8481-4BA0-9F2E-FBACCEAEB534}" srcOrd="0" destOrd="0" parTransId="{1F4619ED-99D8-42D6-A993-C5115FFFE8E4}" sibTransId="{85ADB409-EF53-4ED7-B223-B25399464959}"/>
    <dgm:cxn modelId="{ED224002-0077-473D-9EBB-E1F177EF4455}" type="presOf" srcId="{06F0470D-FE47-42AE-8E75-ACE198F9EC45}" destId="{AFBCB5E7-ECA7-4EB4-86ED-7099C3EDCB37}" srcOrd="0" destOrd="0" presId="urn:microsoft.com/office/officeart/2005/8/layout/orgChart1"/>
    <dgm:cxn modelId="{E82F424A-538A-4025-95A9-9D2EF38402E5}" srcId="{D64ACD4E-AE2C-4F17-83D1-8298F4001976}" destId="{8675100B-1379-4F4C-994C-60F827400834}" srcOrd="0" destOrd="0" parTransId="{BB18D381-8E52-4C22-9216-9C6171DF5010}" sibTransId="{7895BCF7-8436-4781-837D-CB642C546414}"/>
    <dgm:cxn modelId="{BAE03460-A780-4528-B86B-4103807F9DA1}" type="presOf" srcId="{E7E84E02-BF01-43E9-AC7C-A445474B70FC}" destId="{7A4FA8AA-2199-4938-8E31-E2DB69C4FA8A}" srcOrd="0" destOrd="0" presId="urn:microsoft.com/office/officeart/2005/8/layout/orgChart1"/>
    <dgm:cxn modelId="{33FBCF92-6202-48E4-A91C-4EA21E71ACDC}" srcId="{1A428B74-8481-4BA0-9F2E-FBACCEAEB534}" destId="{80D20127-7B61-426C-97EA-352CB1BFF8EA}" srcOrd="0" destOrd="0" parTransId="{D3954DAA-2965-4A19-B283-E2FDFC83CADD}" sibTransId="{FD86AF62-3307-413C-A2B3-6B8A387DB276}"/>
    <dgm:cxn modelId="{C03AF514-39D4-47A9-A2F8-A49D2C8F1DE1}" type="presOf" srcId="{BB18D381-8E52-4C22-9216-9C6171DF5010}" destId="{CB21BF94-F290-455A-91C9-7ADFC1DF04EF}" srcOrd="0" destOrd="0" presId="urn:microsoft.com/office/officeart/2005/8/layout/orgChart1"/>
    <dgm:cxn modelId="{E12C2CF2-B9E5-4FD8-BA0C-1C5D5C77F735}" type="presOf" srcId="{8466F539-8E3F-4DB8-813E-359567D3D193}" destId="{61FE4F4A-B8CF-4FB2-8B6C-43B1629C6849}" srcOrd="0" destOrd="0" presId="urn:microsoft.com/office/officeart/2005/8/layout/orgChart1"/>
    <dgm:cxn modelId="{5A956E70-9DC5-417A-9993-49CB81C94331}" type="presOf" srcId="{8675100B-1379-4F4C-994C-60F827400834}" destId="{D68160F9-A5B3-4152-9EE6-21ECC45D7B40}" srcOrd="0" destOrd="0" presId="urn:microsoft.com/office/officeart/2005/8/layout/orgChart1"/>
    <dgm:cxn modelId="{D6BD3203-5CA3-4895-B370-EA45F6268178}" srcId="{D64ACD4E-AE2C-4F17-83D1-8298F4001976}" destId="{8466F539-8E3F-4DB8-813E-359567D3D193}" srcOrd="1" destOrd="0" parTransId="{2571C022-EC20-41C5-9612-4DD292686590}" sibTransId="{7D3E77BB-6AB8-40C7-AFAF-506AACACE288}"/>
    <dgm:cxn modelId="{CE8CE0B5-26F2-410E-9F8F-D01361CC91A2}" type="presOf" srcId="{DB82BE8D-67E9-44CD-B077-EAD4D08173F3}" destId="{E986B625-F692-4B88-BC89-D353DE484F0A}" srcOrd="1" destOrd="0" presId="urn:microsoft.com/office/officeart/2005/8/layout/orgChart1"/>
    <dgm:cxn modelId="{ADD9A731-F0A5-416D-92B1-B88D5420271D}" srcId="{1A428B74-8481-4BA0-9F2E-FBACCEAEB534}" destId="{D64ACD4E-AE2C-4F17-83D1-8298F4001976}" srcOrd="1" destOrd="0" parTransId="{D8C1BC05-98BE-4D33-9BD7-AF1A14485B49}" sibTransId="{E96FC685-62D3-44D0-A17F-3436AA7B15A6}"/>
    <dgm:cxn modelId="{BDA11ECE-E7FD-40A1-AB32-AF48DA1F8E7C}" type="presOf" srcId="{4916920A-9C87-4B6D-8334-EE7BCEFD8EBE}" destId="{10528267-6453-4456-B3CB-EA9D9E0EA864}" srcOrd="0" destOrd="0" presId="urn:microsoft.com/office/officeart/2005/8/layout/orgChart1"/>
    <dgm:cxn modelId="{397E9B1E-AF16-4BAD-A1C7-8DE79FCF148B}" type="presOf" srcId="{8466F539-8E3F-4DB8-813E-359567D3D193}" destId="{A41F07B7-B7F2-4059-BAAD-AD2FC3991B70}" srcOrd="1" destOrd="0" presId="urn:microsoft.com/office/officeart/2005/8/layout/orgChart1"/>
    <dgm:cxn modelId="{F6D54C75-138A-42C1-83C6-EB3409139BFF}" type="presOf" srcId="{50683FD1-3D38-45D3-B6CD-7B47458B2C92}" destId="{21F4253C-FDA2-41CB-8C8F-2F3862E73159}" srcOrd="1" destOrd="0" presId="urn:microsoft.com/office/officeart/2005/8/layout/orgChart1"/>
    <dgm:cxn modelId="{64D992B1-8D12-417D-AB9C-DF18AEA9CE56}" type="presOf" srcId="{80D20127-7B61-426C-97EA-352CB1BFF8EA}" destId="{95CBE0CA-0425-4A2D-A51A-B4FEF7305C48}" srcOrd="0" destOrd="0" presId="urn:microsoft.com/office/officeart/2005/8/layout/orgChart1"/>
    <dgm:cxn modelId="{C994683D-B9D4-49A6-8FAC-6F28D9114F58}" type="presOf" srcId="{4916920A-9C87-4B6D-8334-EE7BCEFD8EBE}" destId="{3D23744E-6BD3-4FE1-91D3-75D877D1D7C4}" srcOrd="1" destOrd="0" presId="urn:microsoft.com/office/officeart/2005/8/layout/orgChart1"/>
    <dgm:cxn modelId="{D24115FD-E367-43F2-86D4-F83BE702E203}" srcId="{8466F539-8E3F-4DB8-813E-359567D3D193}" destId="{4916920A-9C87-4B6D-8334-EE7BCEFD8EBE}" srcOrd="0" destOrd="0" parTransId="{E7E84E02-BF01-43E9-AC7C-A445474B70FC}" sibTransId="{674A576C-6325-4CC2-90AF-9AB70F43CFFF}"/>
    <dgm:cxn modelId="{FE2BBE2E-414E-492A-8247-C9A426C6B3E2}" type="presOf" srcId="{D3954DAA-2965-4A19-B283-E2FDFC83CADD}" destId="{4953661C-77EE-4CE4-9D85-6570E5713C75}" srcOrd="0" destOrd="0" presId="urn:microsoft.com/office/officeart/2005/8/layout/orgChart1"/>
    <dgm:cxn modelId="{9B2D700B-9B8B-4ED3-A994-C1E025D92CF0}" type="presOf" srcId="{D8C1BC05-98BE-4D33-9BD7-AF1A14485B49}" destId="{CE757D0A-F594-4F9B-AAB0-16B1AA4588D7}" srcOrd="0" destOrd="0" presId="urn:microsoft.com/office/officeart/2005/8/layout/orgChart1"/>
    <dgm:cxn modelId="{CBC9E0E2-E519-431B-83F7-006BCFD4F678}" type="presOf" srcId="{DB82BE8D-67E9-44CD-B077-EAD4D08173F3}" destId="{19CD042F-0276-4836-A3E0-D9E1D2E1B14B}" srcOrd="0" destOrd="0" presId="urn:microsoft.com/office/officeart/2005/8/layout/orgChart1"/>
    <dgm:cxn modelId="{E148A930-6E6B-4CEC-AEEC-ADBAE1F5D622}" type="presOf" srcId="{452D0A1C-ACAE-4922-A4D6-1B3ADCA6D764}" destId="{89C0841E-4B76-4FD8-9D5B-0DBABAA499A6}" srcOrd="0" destOrd="0" presId="urn:microsoft.com/office/officeart/2005/8/layout/orgChart1"/>
    <dgm:cxn modelId="{A135DF33-1027-4E8D-9E60-38FF4A626FE3}" type="presOf" srcId="{1A428B74-8481-4BA0-9F2E-FBACCEAEB534}" destId="{94ED5A8E-6C6D-4673-B778-1BD5A1F5C74C}" srcOrd="0" destOrd="0" presId="urn:microsoft.com/office/officeart/2005/8/layout/orgChart1"/>
    <dgm:cxn modelId="{1AFB1E28-F514-4258-83CD-5866128462EA}" type="presOf" srcId="{4D423D40-D6E4-4991-A2F4-3AE2A03844CF}" destId="{9DE927DB-EA9A-4D47-ACF0-A913587FCF7A}" srcOrd="0" destOrd="0" presId="urn:microsoft.com/office/officeart/2005/8/layout/orgChart1"/>
    <dgm:cxn modelId="{E0620AAC-2650-45D5-916D-BE6F5C247F43}" type="presOf" srcId="{1A428B74-8481-4BA0-9F2E-FBACCEAEB534}" destId="{146437E5-E895-4D52-AD30-69A8C2E03734}" srcOrd="1" destOrd="0" presId="urn:microsoft.com/office/officeart/2005/8/layout/orgChart1"/>
    <dgm:cxn modelId="{354C8933-7AC3-4625-A954-4D06F4D2631B}" type="presOf" srcId="{8675100B-1379-4F4C-994C-60F827400834}" destId="{9F37A9B2-67B0-4D63-B94A-827F23650B5B}" srcOrd="1" destOrd="0" presId="urn:microsoft.com/office/officeart/2005/8/layout/orgChart1"/>
    <dgm:cxn modelId="{7EF05FDD-BEED-48FB-92B7-12ABF456CADA}" srcId="{80D20127-7B61-426C-97EA-352CB1BFF8EA}" destId="{37A82EC4-B7C0-40C3-BFE5-8664BCC0BB9F}" srcOrd="0" destOrd="0" parTransId="{4D423D40-D6E4-4991-A2F4-3AE2A03844CF}" sibTransId="{A5EEFAFE-AB5C-4E87-9B9C-20F71B082F04}"/>
    <dgm:cxn modelId="{828D869A-D173-4D22-9F9D-454CFFBCEA88}" type="presOf" srcId="{37A82EC4-B7C0-40C3-BFE5-8664BCC0BB9F}" destId="{DF7301FA-B6A5-4025-AADE-36685FADC1ED}" srcOrd="0" destOrd="0" presId="urn:microsoft.com/office/officeart/2005/8/layout/orgChart1"/>
    <dgm:cxn modelId="{E7476F92-DC30-48D8-9140-222DEF7D44D0}" srcId="{8466F539-8E3F-4DB8-813E-359567D3D193}" destId="{50683FD1-3D38-45D3-B6CD-7B47458B2C92}" srcOrd="1" destOrd="0" parTransId="{452D0A1C-ACAE-4922-A4D6-1B3ADCA6D764}" sibTransId="{1BFD311D-1B83-43C6-BD8A-1B04751EE8D2}"/>
    <dgm:cxn modelId="{A2E48635-7441-49C1-9B42-1704EBE1F15B}" srcId="{80D20127-7B61-426C-97EA-352CB1BFF8EA}" destId="{DB82BE8D-67E9-44CD-B077-EAD4D08173F3}" srcOrd="1" destOrd="0" parTransId="{06F0470D-FE47-42AE-8E75-ACE198F9EC45}" sibTransId="{F52CF61E-D8CF-40EF-8EFA-031180A083CF}"/>
    <dgm:cxn modelId="{FFD9842B-036B-4650-BA90-264854016D7D}" type="presOf" srcId="{50683FD1-3D38-45D3-B6CD-7B47458B2C92}" destId="{4D51A20B-19D6-4CD2-88B2-36697C013687}" srcOrd="0" destOrd="0" presId="urn:microsoft.com/office/officeart/2005/8/layout/orgChart1"/>
    <dgm:cxn modelId="{009E5DD3-81A6-4CAF-A085-9A90FCBDC6FB}" type="presOf" srcId="{37A82EC4-B7C0-40C3-BFE5-8664BCC0BB9F}" destId="{A52249C2-131F-44F4-ABA1-DB8BC2963400}" srcOrd="1" destOrd="0" presId="urn:microsoft.com/office/officeart/2005/8/layout/orgChart1"/>
    <dgm:cxn modelId="{004546CE-AB70-452B-B49F-B4C58D9A6C4A}" type="presOf" srcId="{D64ACD4E-AE2C-4F17-83D1-8298F4001976}" destId="{C29DFD2A-BD73-40FE-961C-5B9D48D69901}" srcOrd="1" destOrd="0" presId="urn:microsoft.com/office/officeart/2005/8/layout/orgChart1"/>
    <dgm:cxn modelId="{6299B3DB-43E4-40C0-8B6C-D51F8A921377}" type="presOf" srcId="{2571C022-EC20-41C5-9612-4DD292686590}" destId="{6ACDDA9B-406A-42DE-AF27-27133F5F63C5}" srcOrd="0" destOrd="0" presId="urn:microsoft.com/office/officeart/2005/8/layout/orgChart1"/>
    <dgm:cxn modelId="{285E07DA-C627-43F9-ADFA-645A9701B900}" type="presOf" srcId="{BAAD2437-DD28-4B7A-B7B3-D50DA6F55B8C}" destId="{4C156B7E-0D97-4FDA-8187-F18CE97E7DB5}" srcOrd="0" destOrd="0" presId="urn:microsoft.com/office/officeart/2005/8/layout/orgChart1"/>
    <dgm:cxn modelId="{6AFA2DCC-1C23-435F-86BB-25A1CEF1DDA7}" type="presParOf" srcId="{4C156B7E-0D97-4FDA-8187-F18CE97E7DB5}" destId="{16D27949-79EB-4785-908D-FF5F39F7BDEB}" srcOrd="0" destOrd="0" presId="urn:microsoft.com/office/officeart/2005/8/layout/orgChart1"/>
    <dgm:cxn modelId="{59CE23EB-595B-4C52-BCF4-D52429789840}" type="presParOf" srcId="{16D27949-79EB-4785-908D-FF5F39F7BDEB}" destId="{C808849D-6870-4476-ABF2-988FCCC8F4EB}" srcOrd="0" destOrd="0" presId="urn:microsoft.com/office/officeart/2005/8/layout/orgChart1"/>
    <dgm:cxn modelId="{13B365CD-D64B-4F8B-8058-3A1431F0A897}" type="presParOf" srcId="{C808849D-6870-4476-ABF2-988FCCC8F4EB}" destId="{94ED5A8E-6C6D-4673-B778-1BD5A1F5C74C}" srcOrd="0" destOrd="0" presId="urn:microsoft.com/office/officeart/2005/8/layout/orgChart1"/>
    <dgm:cxn modelId="{A5AFAC07-8A97-4489-92EA-DFD6C27192CB}" type="presParOf" srcId="{C808849D-6870-4476-ABF2-988FCCC8F4EB}" destId="{146437E5-E895-4D52-AD30-69A8C2E03734}" srcOrd="1" destOrd="0" presId="urn:microsoft.com/office/officeart/2005/8/layout/orgChart1"/>
    <dgm:cxn modelId="{08AD1A08-EF5E-4C74-9C32-91ABD379652A}" type="presParOf" srcId="{16D27949-79EB-4785-908D-FF5F39F7BDEB}" destId="{9565EDB6-944C-4A4E-902B-7610AEBE1794}" srcOrd="1" destOrd="0" presId="urn:microsoft.com/office/officeart/2005/8/layout/orgChart1"/>
    <dgm:cxn modelId="{21E53774-FAFC-43E3-B573-E100DE80B8C7}" type="presParOf" srcId="{9565EDB6-944C-4A4E-902B-7610AEBE1794}" destId="{4953661C-77EE-4CE4-9D85-6570E5713C75}" srcOrd="0" destOrd="0" presId="urn:microsoft.com/office/officeart/2005/8/layout/orgChart1"/>
    <dgm:cxn modelId="{CC9D21DC-5A82-4116-AAF8-730C7DAE3D3D}" type="presParOf" srcId="{9565EDB6-944C-4A4E-902B-7610AEBE1794}" destId="{1D8EEF72-7A21-44EF-90D2-ECDE118F196E}" srcOrd="1" destOrd="0" presId="urn:microsoft.com/office/officeart/2005/8/layout/orgChart1"/>
    <dgm:cxn modelId="{93B910F5-D3A5-4414-9F68-6C9AD5EAC7AE}" type="presParOf" srcId="{1D8EEF72-7A21-44EF-90D2-ECDE118F196E}" destId="{6F1B8A90-4278-4D96-BC5B-5F6851133A78}" srcOrd="0" destOrd="0" presId="urn:microsoft.com/office/officeart/2005/8/layout/orgChart1"/>
    <dgm:cxn modelId="{0F760FB5-AD9D-4152-B1D6-A6E94C27333D}" type="presParOf" srcId="{6F1B8A90-4278-4D96-BC5B-5F6851133A78}" destId="{95CBE0CA-0425-4A2D-A51A-B4FEF7305C48}" srcOrd="0" destOrd="0" presId="urn:microsoft.com/office/officeart/2005/8/layout/orgChart1"/>
    <dgm:cxn modelId="{26CE9F55-1363-4CCB-8852-B0EA5FF0C36A}" type="presParOf" srcId="{6F1B8A90-4278-4D96-BC5B-5F6851133A78}" destId="{FF136871-30CF-4E11-930C-3FEB9A9A5123}" srcOrd="1" destOrd="0" presId="urn:microsoft.com/office/officeart/2005/8/layout/orgChart1"/>
    <dgm:cxn modelId="{3F5985F2-4D3E-4257-9523-6A6A57BC403B}" type="presParOf" srcId="{1D8EEF72-7A21-44EF-90D2-ECDE118F196E}" destId="{1645A43E-07B1-4C42-8D3F-1D526616B771}" srcOrd="1" destOrd="0" presId="urn:microsoft.com/office/officeart/2005/8/layout/orgChart1"/>
    <dgm:cxn modelId="{9CE05648-281E-4EEB-B51E-407C810B116A}" type="presParOf" srcId="{1645A43E-07B1-4C42-8D3F-1D526616B771}" destId="{9DE927DB-EA9A-4D47-ACF0-A913587FCF7A}" srcOrd="0" destOrd="0" presId="urn:microsoft.com/office/officeart/2005/8/layout/orgChart1"/>
    <dgm:cxn modelId="{8DB8EA45-3E7A-4C97-9DD7-555FD65B9EEB}" type="presParOf" srcId="{1645A43E-07B1-4C42-8D3F-1D526616B771}" destId="{2446CA07-9A6A-4D2E-AC84-A0A20C1C6AC2}" srcOrd="1" destOrd="0" presId="urn:microsoft.com/office/officeart/2005/8/layout/orgChart1"/>
    <dgm:cxn modelId="{8D9C0D8A-3967-4879-AB4A-B66C77D7F54E}" type="presParOf" srcId="{2446CA07-9A6A-4D2E-AC84-A0A20C1C6AC2}" destId="{6E0D48FD-1617-4259-BF62-B84797068C09}" srcOrd="0" destOrd="0" presId="urn:microsoft.com/office/officeart/2005/8/layout/orgChart1"/>
    <dgm:cxn modelId="{813730B4-A917-4F36-AB9E-DEFA5F336EED}" type="presParOf" srcId="{6E0D48FD-1617-4259-BF62-B84797068C09}" destId="{DF7301FA-B6A5-4025-AADE-36685FADC1ED}" srcOrd="0" destOrd="0" presId="urn:microsoft.com/office/officeart/2005/8/layout/orgChart1"/>
    <dgm:cxn modelId="{12615FF2-BAD1-4150-8C04-6349267EDE04}" type="presParOf" srcId="{6E0D48FD-1617-4259-BF62-B84797068C09}" destId="{A52249C2-131F-44F4-ABA1-DB8BC2963400}" srcOrd="1" destOrd="0" presId="urn:microsoft.com/office/officeart/2005/8/layout/orgChart1"/>
    <dgm:cxn modelId="{ADAF0C31-F5A7-4044-BAE3-FF5817859942}" type="presParOf" srcId="{2446CA07-9A6A-4D2E-AC84-A0A20C1C6AC2}" destId="{28E8BB6A-92C6-4F35-9508-CE8642ED170E}" srcOrd="1" destOrd="0" presId="urn:microsoft.com/office/officeart/2005/8/layout/orgChart1"/>
    <dgm:cxn modelId="{F2CED4FB-AA06-4DD9-8639-C68C713E3865}" type="presParOf" srcId="{2446CA07-9A6A-4D2E-AC84-A0A20C1C6AC2}" destId="{E6E90507-BD08-4303-BCDB-AED553D27E26}" srcOrd="2" destOrd="0" presId="urn:microsoft.com/office/officeart/2005/8/layout/orgChart1"/>
    <dgm:cxn modelId="{1DFD462C-D93B-4EFF-86BC-D93D52A831BD}" type="presParOf" srcId="{1645A43E-07B1-4C42-8D3F-1D526616B771}" destId="{AFBCB5E7-ECA7-4EB4-86ED-7099C3EDCB37}" srcOrd="2" destOrd="0" presId="urn:microsoft.com/office/officeart/2005/8/layout/orgChart1"/>
    <dgm:cxn modelId="{FBC668F3-ADD7-4CC0-80ED-5D9D9349C97B}" type="presParOf" srcId="{1645A43E-07B1-4C42-8D3F-1D526616B771}" destId="{D0865EFC-1A44-44F1-A08D-5ECA9A59DACC}" srcOrd="3" destOrd="0" presId="urn:microsoft.com/office/officeart/2005/8/layout/orgChart1"/>
    <dgm:cxn modelId="{DFFAB70D-BE8D-4B2C-AC59-B5B235ACA29A}" type="presParOf" srcId="{D0865EFC-1A44-44F1-A08D-5ECA9A59DACC}" destId="{21CB4872-29E1-41FC-BA4C-CDE4D5805D85}" srcOrd="0" destOrd="0" presId="urn:microsoft.com/office/officeart/2005/8/layout/orgChart1"/>
    <dgm:cxn modelId="{0882044F-8232-4A47-8BAD-32592D9C441C}" type="presParOf" srcId="{21CB4872-29E1-41FC-BA4C-CDE4D5805D85}" destId="{19CD042F-0276-4836-A3E0-D9E1D2E1B14B}" srcOrd="0" destOrd="0" presId="urn:microsoft.com/office/officeart/2005/8/layout/orgChart1"/>
    <dgm:cxn modelId="{3DC81839-4B79-4E89-920A-BBEE93B49438}" type="presParOf" srcId="{21CB4872-29E1-41FC-BA4C-CDE4D5805D85}" destId="{E986B625-F692-4B88-BC89-D353DE484F0A}" srcOrd="1" destOrd="0" presId="urn:microsoft.com/office/officeart/2005/8/layout/orgChart1"/>
    <dgm:cxn modelId="{9C5E9C4A-F678-43F4-8D45-9A29BFF672E5}" type="presParOf" srcId="{D0865EFC-1A44-44F1-A08D-5ECA9A59DACC}" destId="{6D6AC990-ED28-4479-A7F9-40B14CE1903A}" srcOrd="1" destOrd="0" presId="urn:microsoft.com/office/officeart/2005/8/layout/orgChart1"/>
    <dgm:cxn modelId="{7FD84005-F0EC-4D23-AE64-613A04D954B6}" type="presParOf" srcId="{D0865EFC-1A44-44F1-A08D-5ECA9A59DACC}" destId="{B02DA4A7-6381-4863-8D57-70AE748DA00A}" srcOrd="2" destOrd="0" presId="urn:microsoft.com/office/officeart/2005/8/layout/orgChart1"/>
    <dgm:cxn modelId="{6359E9FB-F8A1-4B96-B944-B305EB228350}" type="presParOf" srcId="{1D8EEF72-7A21-44EF-90D2-ECDE118F196E}" destId="{9BCAB76A-A21D-4B91-B351-D32291612EDB}" srcOrd="2" destOrd="0" presId="urn:microsoft.com/office/officeart/2005/8/layout/orgChart1"/>
    <dgm:cxn modelId="{201DC3F9-84BC-4190-A4C5-76D830D34A0F}" type="presParOf" srcId="{9565EDB6-944C-4A4E-902B-7610AEBE1794}" destId="{CE757D0A-F594-4F9B-AAB0-16B1AA4588D7}" srcOrd="2" destOrd="0" presId="urn:microsoft.com/office/officeart/2005/8/layout/orgChart1"/>
    <dgm:cxn modelId="{40FFEDE8-5CB9-4E5B-B9E8-D07FD3808D64}" type="presParOf" srcId="{9565EDB6-944C-4A4E-902B-7610AEBE1794}" destId="{2E11A29C-0BDC-4034-A145-131C0CA88AC9}" srcOrd="3" destOrd="0" presId="urn:microsoft.com/office/officeart/2005/8/layout/orgChart1"/>
    <dgm:cxn modelId="{C79E161D-569C-4A18-9DB7-7F97140E6844}" type="presParOf" srcId="{2E11A29C-0BDC-4034-A145-131C0CA88AC9}" destId="{845E9590-8045-466C-8B80-8ECE60D6D66A}" srcOrd="0" destOrd="0" presId="urn:microsoft.com/office/officeart/2005/8/layout/orgChart1"/>
    <dgm:cxn modelId="{29479E91-B440-4566-93AC-014FB80EE1E1}" type="presParOf" srcId="{845E9590-8045-466C-8B80-8ECE60D6D66A}" destId="{F12F2C6B-9595-4488-A840-A3A4A8B2C225}" srcOrd="0" destOrd="0" presId="urn:microsoft.com/office/officeart/2005/8/layout/orgChart1"/>
    <dgm:cxn modelId="{6E2CDA60-B1AB-4804-B3C7-9B3100F52744}" type="presParOf" srcId="{845E9590-8045-466C-8B80-8ECE60D6D66A}" destId="{C29DFD2A-BD73-40FE-961C-5B9D48D69901}" srcOrd="1" destOrd="0" presId="urn:microsoft.com/office/officeart/2005/8/layout/orgChart1"/>
    <dgm:cxn modelId="{14389683-976D-4EE9-A36F-54257F5DB577}" type="presParOf" srcId="{2E11A29C-0BDC-4034-A145-131C0CA88AC9}" destId="{E5A5D421-F5CD-467A-B3EE-586E3D55031A}" srcOrd="1" destOrd="0" presId="urn:microsoft.com/office/officeart/2005/8/layout/orgChart1"/>
    <dgm:cxn modelId="{6C0A64C8-EC8A-4953-A835-B437575ED387}" type="presParOf" srcId="{E5A5D421-F5CD-467A-B3EE-586E3D55031A}" destId="{CB21BF94-F290-455A-91C9-7ADFC1DF04EF}" srcOrd="0" destOrd="0" presId="urn:microsoft.com/office/officeart/2005/8/layout/orgChart1"/>
    <dgm:cxn modelId="{31D3A7D9-E414-4D78-B6B8-430B696AABCE}" type="presParOf" srcId="{E5A5D421-F5CD-467A-B3EE-586E3D55031A}" destId="{C148C0CC-7B3C-4277-9FC8-181A9B330152}" srcOrd="1" destOrd="0" presId="urn:microsoft.com/office/officeart/2005/8/layout/orgChart1"/>
    <dgm:cxn modelId="{03CD5058-8F52-4ABD-A087-18455F05F95C}" type="presParOf" srcId="{C148C0CC-7B3C-4277-9FC8-181A9B330152}" destId="{84E13759-3C42-45D9-A442-A3B16F3B61B6}" srcOrd="0" destOrd="0" presId="urn:microsoft.com/office/officeart/2005/8/layout/orgChart1"/>
    <dgm:cxn modelId="{7C93135F-E7F4-4C74-9454-8B1CA9121E5B}" type="presParOf" srcId="{84E13759-3C42-45D9-A442-A3B16F3B61B6}" destId="{D68160F9-A5B3-4152-9EE6-21ECC45D7B40}" srcOrd="0" destOrd="0" presId="urn:microsoft.com/office/officeart/2005/8/layout/orgChart1"/>
    <dgm:cxn modelId="{235A5A5A-1412-4BE6-8566-1A82C8E6D1DE}" type="presParOf" srcId="{84E13759-3C42-45D9-A442-A3B16F3B61B6}" destId="{9F37A9B2-67B0-4D63-B94A-827F23650B5B}" srcOrd="1" destOrd="0" presId="urn:microsoft.com/office/officeart/2005/8/layout/orgChart1"/>
    <dgm:cxn modelId="{D79D9CE9-B53E-4D2C-AEC9-DA551CD25237}" type="presParOf" srcId="{C148C0CC-7B3C-4277-9FC8-181A9B330152}" destId="{2A90FCFC-450D-4786-85A4-C10DDCF373CD}" srcOrd="1" destOrd="0" presId="urn:microsoft.com/office/officeart/2005/8/layout/orgChart1"/>
    <dgm:cxn modelId="{4F843EEA-FFA2-45A8-AAF0-855D6DC4F0BB}" type="presParOf" srcId="{C148C0CC-7B3C-4277-9FC8-181A9B330152}" destId="{454F55FA-7DE7-4B68-9D13-8B907201370B}" srcOrd="2" destOrd="0" presId="urn:microsoft.com/office/officeart/2005/8/layout/orgChart1"/>
    <dgm:cxn modelId="{1A39674D-D45F-4B96-8FC4-634682041DEA}" type="presParOf" srcId="{E5A5D421-F5CD-467A-B3EE-586E3D55031A}" destId="{6ACDDA9B-406A-42DE-AF27-27133F5F63C5}" srcOrd="2" destOrd="0" presId="urn:microsoft.com/office/officeart/2005/8/layout/orgChart1"/>
    <dgm:cxn modelId="{18C2C26B-1D52-4047-822D-83034C72A35F}" type="presParOf" srcId="{E5A5D421-F5CD-467A-B3EE-586E3D55031A}" destId="{4D22F70A-1F76-4AC8-81F9-B3C1A0E22D4C}" srcOrd="3" destOrd="0" presId="urn:microsoft.com/office/officeart/2005/8/layout/orgChart1"/>
    <dgm:cxn modelId="{BE647694-6DC3-4F0D-BD43-1DEBB885AA6B}" type="presParOf" srcId="{4D22F70A-1F76-4AC8-81F9-B3C1A0E22D4C}" destId="{3204D752-F05C-44D9-8B57-53A260102731}" srcOrd="0" destOrd="0" presId="urn:microsoft.com/office/officeart/2005/8/layout/orgChart1"/>
    <dgm:cxn modelId="{C68EEE93-5177-45D8-A9FF-262F7533C80E}" type="presParOf" srcId="{3204D752-F05C-44D9-8B57-53A260102731}" destId="{61FE4F4A-B8CF-4FB2-8B6C-43B1629C6849}" srcOrd="0" destOrd="0" presId="urn:microsoft.com/office/officeart/2005/8/layout/orgChart1"/>
    <dgm:cxn modelId="{DAEEDD9A-5277-449F-9F88-1C1A14E4FEC3}" type="presParOf" srcId="{3204D752-F05C-44D9-8B57-53A260102731}" destId="{A41F07B7-B7F2-4059-BAAD-AD2FC3991B70}" srcOrd="1" destOrd="0" presId="urn:microsoft.com/office/officeart/2005/8/layout/orgChart1"/>
    <dgm:cxn modelId="{5BB8A5EA-24EF-4A09-9C9D-3E4F03E32B16}" type="presParOf" srcId="{4D22F70A-1F76-4AC8-81F9-B3C1A0E22D4C}" destId="{EEBFB617-ADEA-4E75-9652-8F9AF87A3326}" srcOrd="1" destOrd="0" presId="urn:microsoft.com/office/officeart/2005/8/layout/orgChart1"/>
    <dgm:cxn modelId="{026CEEA5-81CA-4BC9-8A83-8C6D8DE76E5A}" type="presParOf" srcId="{EEBFB617-ADEA-4E75-9652-8F9AF87A3326}" destId="{7A4FA8AA-2199-4938-8E31-E2DB69C4FA8A}" srcOrd="0" destOrd="0" presId="urn:microsoft.com/office/officeart/2005/8/layout/orgChart1"/>
    <dgm:cxn modelId="{F09BAC5C-2A36-4C66-A7CB-7E963BE87191}" type="presParOf" srcId="{EEBFB617-ADEA-4E75-9652-8F9AF87A3326}" destId="{7564012E-733D-4C2B-8FF8-D2EC70050B46}" srcOrd="1" destOrd="0" presId="urn:microsoft.com/office/officeart/2005/8/layout/orgChart1"/>
    <dgm:cxn modelId="{E64EE39C-4DE2-410D-A2A6-6F1CB5BBBFE7}" type="presParOf" srcId="{7564012E-733D-4C2B-8FF8-D2EC70050B46}" destId="{205577CA-011D-4B5A-9C46-956D277F0B40}" srcOrd="0" destOrd="0" presId="urn:microsoft.com/office/officeart/2005/8/layout/orgChart1"/>
    <dgm:cxn modelId="{788870F7-352C-4B6B-BFD1-CB42CEB7052D}" type="presParOf" srcId="{205577CA-011D-4B5A-9C46-956D277F0B40}" destId="{10528267-6453-4456-B3CB-EA9D9E0EA864}" srcOrd="0" destOrd="0" presId="urn:microsoft.com/office/officeart/2005/8/layout/orgChart1"/>
    <dgm:cxn modelId="{35E658E2-F748-4430-A8F1-A77E9A045577}" type="presParOf" srcId="{205577CA-011D-4B5A-9C46-956D277F0B40}" destId="{3D23744E-6BD3-4FE1-91D3-75D877D1D7C4}" srcOrd="1" destOrd="0" presId="urn:microsoft.com/office/officeart/2005/8/layout/orgChart1"/>
    <dgm:cxn modelId="{098D52D3-5B91-4D3F-83A3-A94D8D81DF79}" type="presParOf" srcId="{7564012E-733D-4C2B-8FF8-D2EC70050B46}" destId="{1739B687-06C1-4315-AAD1-FF7BEEA3BCB1}" srcOrd="1" destOrd="0" presId="urn:microsoft.com/office/officeart/2005/8/layout/orgChart1"/>
    <dgm:cxn modelId="{BB984892-9955-4C9E-B40C-1DF9078F3CE8}" type="presParOf" srcId="{7564012E-733D-4C2B-8FF8-D2EC70050B46}" destId="{FC931526-8676-4194-AEE2-195C4A012BE0}" srcOrd="2" destOrd="0" presId="urn:microsoft.com/office/officeart/2005/8/layout/orgChart1"/>
    <dgm:cxn modelId="{8E1B9494-552F-4BD9-AF65-82DD0077F2A2}" type="presParOf" srcId="{EEBFB617-ADEA-4E75-9652-8F9AF87A3326}" destId="{89C0841E-4B76-4FD8-9D5B-0DBABAA499A6}" srcOrd="2" destOrd="0" presId="urn:microsoft.com/office/officeart/2005/8/layout/orgChart1"/>
    <dgm:cxn modelId="{1169353F-DC40-41C4-8048-C6A615D42EBC}" type="presParOf" srcId="{EEBFB617-ADEA-4E75-9652-8F9AF87A3326}" destId="{4A143623-B3FB-4C2B-9953-16F58FC51B6E}" srcOrd="3" destOrd="0" presId="urn:microsoft.com/office/officeart/2005/8/layout/orgChart1"/>
    <dgm:cxn modelId="{081FEC94-CD17-465E-A09B-A2791633B42B}" type="presParOf" srcId="{4A143623-B3FB-4C2B-9953-16F58FC51B6E}" destId="{91CF0C10-5F8F-478F-9EB9-69C264B87A2E}" srcOrd="0" destOrd="0" presId="urn:microsoft.com/office/officeart/2005/8/layout/orgChart1"/>
    <dgm:cxn modelId="{7A5A10CD-E42D-48C3-B0D2-F85CD854D62F}" type="presParOf" srcId="{91CF0C10-5F8F-478F-9EB9-69C264B87A2E}" destId="{4D51A20B-19D6-4CD2-88B2-36697C013687}" srcOrd="0" destOrd="0" presId="urn:microsoft.com/office/officeart/2005/8/layout/orgChart1"/>
    <dgm:cxn modelId="{B658915A-2667-4011-9987-75FF0C2B3DE1}" type="presParOf" srcId="{91CF0C10-5F8F-478F-9EB9-69C264B87A2E}" destId="{21F4253C-FDA2-41CB-8C8F-2F3862E73159}" srcOrd="1" destOrd="0" presId="urn:microsoft.com/office/officeart/2005/8/layout/orgChart1"/>
    <dgm:cxn modelId="{6719C588-42AE-43E3-825C-FAF90BDFC55F}" type="presParOf" srcId="{4A143623-B3FB-4C2B-9953-16F58FC51B6E}" destId="{D17B189E-4C74-441E-B2C5-942793B203C4}" srcOrd="1" destOrd="0" presId="urn:microsoft.com/office/officeart/2005/8/layout/orgChart1"/>
    <dgm:cxn modelId="{955CE802-7897-485D-A3C0-1D8B25EE93A2}" type="presParOf" srcId="{4A143623-B3FB-4C2B-9953-16F58FC51B6E}" destId="{405CC341-542D-4D48-8B7D-A344AAB9B7B8}" srcOrd="2" destOrd="0" presId="urn:microsoft.com/office/officeart/2005/8/layout/orgChart1"/>
    <dgm:cxn modelId="{E2F06760-C52D-4332-AE1C-93420C8ED5AE}" type="presParOf" srcId="{4D22F70A-1F76-4AC8-81F9-B3C1A0E22D4C}" destId="{CFD2C5BE-C3EB-4639-898C-1E26029D632B}" srcOrd="2" destOrd="0" presId="urn:microsoft.com/office/officeart/2005/8/layout/orgChart1"/>
    <dgm:cxn modelId="{F5B95DAB-A106-4FBB-B010-4BB220BB9E11}" type="presParOf" srcId="{2E11A29C-0BDC-4034-A145-131C0CA88AC9}" destId="{F4B8B9A3-AA6E-4B48-AF61-86F7651FD0C2}" srcOrd="2" destOrd="0" presId="urn:microsoft.com/office/officeart/2005/8/layout/orgChart1"/>
    <dgm:cxn modelId="{D6517DC8-BC3F-4D27-9673-DB60E39F2F0E}" type="presParOf" srcId="{16D27949-79EB-4785-908D-FF5F39F7BDEB}" destId="{6BA8704E-72FE-4138-9080-CBF1A6D5D9E8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27B7C0D-005C-40BA-B157-3D987EC03116}">
      <dsp:nvSpPr>
        <dsp:cNvPr id="0" name=""/>
        <dsp:cNvSpPr/>
      </dsp:nvSpPr>
      <dsp:spPr>
        <a:xfrm>
          <a:off x="1444203" y="1989048"/>
          <a:ext cx="1404995" cy="1211351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27940" rIns="0" bIns="2794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/>
            <a:t>Door-to-Door</a:t>
          </a:r>
        </a:p>
      </dsp:txBody>
      <dsp:txXfrm>
        <a:off x="1662232" y="2177027"/>
        <a:ext cx="968937" cy="835393"/>
      </dsp:txXfrm>
    </dsp:sp>
    <dsp:sp modelId="{00D791F8-97A2-447B-8D92-5F25F6826ABA}">
      <dsp:nvSpPr>
        <dsp:cNvPr id="0" name=""/>
        <dsp:cNvSpPr/>
      </dsp:nvSpPr>
      <dsp:spPr>
        <a:xfrm>
          <a:off x="1480703" y="2523835"/>
          <a:ext cx="164499" cy="141777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2128190-A314-4DFA-BE62-62C5BB9EE722}">
      <dsp:nvSpPr>
        <dsp:cNvPr id="0" name=""/>
        <dsp:cNvSpPr/>
      </dsp:nvSpPr>
      <dsp:spPr>
        <a:xfrm>
          <a:off x="243207" y="1338407"/>
          <a:ext cx="1404995" cy="1211351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C722BB5-F8E3-4FEE-B0A3-DDCB5B4B347B}">
      <dsp:nvSpPr>
        <dsp:cNvPr id="0" name=""/>
        <dsp:cNvSpPr/>
      </dsp:nvSpPr>
      <dsp:spPr>
        <a:xfrm>
          <a:off x="1199704" y="2389738"/>
          <a:ext cx="164499" cy="141777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accent4">
              <a:hueOff val="-745928"/>
              <a:satOff val="5704"/>
              <a:lumOff val="-863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E19B1F-9BC4-4946-B067-5AEF968B9A4D}">
      <dsp:nvSpPr>
        <dsp:cNvPr id="0" name=""/>
        <dsp:cNvSpPr/>
      </dsp:nvSpPr>
      <dsp:spPr>
        <a:xfrm>
          <a:off x="2641200" y="1324005"/>
          <a:ext cx="1404995" cy="1211351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-1864821"/>
            <a:satOff val="14261"/>
            <a:lumOff val="-2157"/>
            <a:alphaOff val="0"/>
          </a:schemeClr>
        </a:solidFill>
        <a:ln w="25400" cap="rnd" cmpd="sng" algn="ctr">
          <a:solidFill>
            <a:schemeClr val="accent4">
              <a:hueOff val="-1864821"/>
              <a:satOff val="14261"/>
              <a:lumOff val="-2157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27940" rIns="0" bIns="2794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/>
            <a:t>Social Media</a:t>
          </a:r>
        </a:p>
      </dsp:txBody>
      <dsp:txXfrm>
        <a:off x="2859229" y="1511984"/>
        <a:ext cx="968937" cy="835393"/>
      </dsp:txXfrm>
    </dsp:sp>
    <dsp:sp modelId="{5500BAC8-3A19-4D31-95CA-F0696B066D00}">
      <dsp:nvSpPr>
        <dsp:cNvPr id="0" name=""/>
        <dsp:cNvSpPr/>
      </dsp:nvSpPr>
      <dsp:spPr>
        <a:xfrm>
          <a:off x="3601697" y="2374056"/>
          <a:ext cx="164499" cy="141777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accent4">
              <a:hueOff val="-1491857"/>
              <a:satOff val="11409"/>
              <a:lumOff val="-1726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43901BC-5BFB-4185-8B17-EE9296F034E6}">
      <dsp:nvSpPr>
        <dsp:cNvPr id="0" name=""/>
        <dsp:cNvSpPr/>
      </dsp:nvSpPr>
      <dsp:spPr>
        <a:xfrm>
          <a:off x="3838196" y="1989048"/>
          <a:ext cx="1404995" cy="1211351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accent4">
              <a:hueOff val="-1864821"/>
              <a:satOff val="14261"/>
              <a:lumOff val="-2157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83E1050C-01FE-4420-98D0-CADE6453E1B7}">
      <dsp:nvSpPr>
        <dsp:cNvPr id="0" name=""/>
        <dsp:cNvSpPr/>
      </dsp:nvSpPr>
      <dsp:spPr>
        <a:xfrm>
          <a:off x="3874696" y="2523835"/>
          <a:ext cx="164499" cy="141777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accent4">
              <a:hueOff val="-2237785"/>
              <a:satOff val="17113"/>
              <a:lumOff val="-2588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2880D0C-912F-4CA1-A44B-785164745B4C}">
      <dsp:nvSpPr>
        <dsp:cNvPr id="0" name=""/>
        <dsp:cNvSpPr/>
      </dsp:nvSpPr>
      <dsp:spPr>
        <a:xfrm>
          <a:off x="1444203" y="661842"/>
          <a:ext cx="1404995" cy="1211351"/>
        </a:xfrm>
        <a:prstGeom prst="hexagon">
          <a:avLst>
            <a:gd name="adj" fmla="val 25000"/>
            <a:gd name="vf" fmla="val 115470"/>
          </a:avLst>
        </a:prstGeom>
        <a:solidFill>
          <a:schemeClr val="accent4">
            <a:hueOff val="-3729641"/>
            <a:satOff val="28522"/>
            <a:lumOff val="-4314"/>
            <a:alphaOff val="0"/>
          </a:schemeClr>
        </a:solidFill>
        <a:ln w="25400" cap="rnd" cmpd="sng" algn="ctr">
          <a:solidFill>
            <a:schemeClr val="accent4">
              <a:hueOff val="-3729641"/>
              <a:satOff val="28522"/>
              <a:lumOff val="-431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27940" rIns="0" bIns="2794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kern="1200"/>
            <a:t>Online</a:t>
          </a:r>
        </a:p>
      </dsp:txBody>
      <dsp:txXfrm>
        <a:off x="1662232" y="849821"/>
        <a:ext cx="968937" cy="835393"/>
      </dsp:txXfrm>
    </dsp:sp>
    <dsp:sp modelId="{D5640C99-553A-45A1-A17C-4299E8ACE8CE}">
      <dsp:nvSpPr>
        <dsp:cNvPr id="0" name=""/>
        <dsp:cNvSpPr/>
      </dsp:nvSpPr>
      <dsp:spPr>
        <a:xfrm>
          <a:off x="2396701" y="688085"/>
          <a:ext cx="164499" cy="141777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accent4">
              <a:hueOff val="-2983713"/>
              <a:satOff val="22818"/>
              <a:lumOff val="-3451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ED481511-3400-413A-87A5-EBC85D6ABD24}">
      <dsp:nvSpPr>
        <dsp:cNvPr id="0" name=""/>
        <dsp:cNvSpPr/>
      </dsp:nvSpPr>
      <dsp:spPr>
        <a:xfrm>
          <a:off x="2641200" y="0"/>
          <a:ext cx="1404995" cy="1211351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accent4">
              <a:hueOff val="-3729641"/>
              <a:satOff val="28522"/>
              <a:lumOff val="-431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2A4E929-9FB8-4D28-9D52-1083D68BB07F}">
      <dsp:nvSpPr>
        <dsp:cNvPr id="0" name=""/>
        <dsp:cNvSpPr/>
      </dsp:nvSpPr>
      <dsp:spPr>
        <a:xfrm>
          <a:off x="2682700" y="531906"/>
          <a:ext cx="164499" cy="141777"/>
        </a:xfrm>
        <a:prstGeom prst="hexagon">
          <a:avLst>
            <a:gd name="adj" fmla="val 25000"/>
            <a:gd name="vf" fmla="val 11547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rnd" cmpd="sng" algn="ctr">
          <a:solidFill>
            <a:schemeClr val="accent4">
              <a:hueOff val="-3729641"/>
              <a:satOff val="28522"/>
              <a:lumOff val="-4314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9C0841E-4B76-4FD8-9D5B-0DBABAA499A6}">
      <dsp:nvSpPr>
        <dsp:cNvPr id="0" name=""/>
        <dsp:cNvSpPr/>
      </dsp:nvSpPr>
      <dsp:spPr>
        <a:xfrm>
          <a:off x="3518944" y="1839627"/>
          <a:ext cx="143656" cy="112051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20519"/>
              </a:lnTo>
              <a:lnTo>
                <a:pt x="143656" y="1120519"/>
              </a:lnTo>
            </a:path>
          </a:pathLst>
        </a:custGeom>
        <a:noFill/>
        <a:ln w="25400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A4FA8AA-2199-4938-8E31-E2DB69C4FA8A}">
      <dsp:nvSpPr>
        <dsp:cNvPr id="0" name=""/>
        <dsp:cNvSpPr/>
      </dsp:nvSpPr>
      <dsp:spPr>
        <a:xfrm>
          <a:off x="3518944" y="1839627"/>
          <a:ext cx="143656" cy="440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40546"/>
              </a:lnTo>
              <a:lnTo>
                <a:pt x="143656" y="440546"/>
              </a:lnTo>
            </a:path>
          </a:pathLst>
        </a:custGeom>
        <a:noFill/>
        <a:ln w="25400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ACDDA9B-406A-42DE-AF27-27133F5F63C5}">
      <dsp:nvSpPr>
        <dsp:cNvPr id="0" name=""/>
        <dsp:cNvSpPr/>
      </dsp:nvSpPr>
      <dsp:spPr>
        <a:xfrm>
          <a:off x="3322613" y="1159653"/>
          <a:ext cx="579413" cy="20111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00559"/>
              </a:lnTo>
              <a:lnTo>
                <a:pt x="579413" y="100559"/>
              </a:lnTo>
              <a:lnTo>
                <a:pt x="579413" y="201118"/>
              </a:lnTo>
            </a:path>
          </a:pathLst>
        </a:custGeom>
        <a:noFill/>
        <a:ln w="25400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B21BF94-F290-455A-91C9-7ADFC1DF04EF}">
      <dsp:nvSpPr>
        <dsp:cNvPr id="0" name=""/>
        <dsp:cNvSpPr/>
      </dsp:nvSpPr>
      <dsp:spPr>
        <a:xfrm>
          <a:off x="2743200" y="1159653"/>
          <a:ext cx="579413" cy="201118"/>
        </a:xfrm>
        <a:custGeom>
          <a:avLst/>
          <a:gdLst/>
          <a:ahLst/>
          <a:cxnLst/>
          <a:rect l="0" t="0" r="0" b="0"/>
          <a:pathLst>
            <a:path>
              <a:moveTo>
                <a:pt x="579413" y="0"/>
              </a:moveTo>
              <a:lnTo>
                <a:pt x="579413" y="100559"/>
              </a:lnTo>
              <a:lnTo>
                <a:pt x="0" y="100559"/>
              </a:lnTo>
              <a:lnTo>
                <a:pt x="0" y="201118"/>
              </a:lnTo>
            </a:path>
          </a:pathLst>
        </a:custGeom>
        <a:noFill/>
        <a:ln w="25400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E757D0A-F594-4F9B-AAB0-16B1AA4588D7}">
      <dsp:nvSpPr>
        <dsp:cNvPr id="0" name=""/>
        <dsp:cNvSpPr/>
      </dsp:nvSpPr>
      <dsp:spPr>
        <a:xfrm>
          <a:off x="2333779" y="479680"/>
          <a:ext cx="988834" cy="20111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00559"/>
              </a:lnTo>
              <a:lnTo>
                <a:pt x="988834" y="100559"/>
              </a:lnTo>
              <a:lnTo>
                <a:pt x="988834" y="201118"/>
              </a:lnTo>
            </a:path>
          </a:pathLst>
        </a:custGeom>
        <a:noFill/>
        <a:ln w="2540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FBCB5E7-ECA7-4EB4-86ED-7099C3EDCB37}">
      <dsp:nvSpPr>
        <dsp:cNvPr id="0" name=""/>
        <dsp:cNvSpPr/>
      </dsp:nvSpPr>
      <dsp:spPr>
        <a:xfrm>
          <a:off x="961861" y="1159653"/>
          <a:ext cx="143656" cy="112051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20519"/>
              </a:lnTo>
              <a:lnTo>
                <a:pt x="143656" y="1120519"/>
              </a:lnTo>
            </a:path>
          </a:pathLst>
        </a:custGeom>
        <a:noFill/>
        <a:ln w="25400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DE927DB-EA9A-4D47-ACF0-A913587FCF7A}">
      <dsp:nvSpPr>
        <dsp:cNvPr id="0" name=""/>
        <dsp:cNvSpPr/>
      </dsp:nvSpPr>
      <dsp:spPr>
        <a:xfrm>
          <a:off x="961861" y="1159653"/>
          <a:ext cx="143656" cy="44054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40546"/>
              </a:lnTo>
              <a:lnTo>
                <a:pt x="143656" y="440546"/>
              </a:lnTo>
            </a:path>
          </a:pathLst>
        </a:custGeom>
        <a:noFill/>
        <a:ln w="25400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953661C-77EE-4CE4-9D85-6570E5713C75}">
      <dsp:nvSpPr>
        <dsp:cNvPr id="0" name=""/>
        <dsp:cNvSpPr/>
      </dsp:nvSpPr>
      <dsp:spPr>
        <a:xfrm>
          <a:off x="1344944" y="479680"/>
          <a:ext cx="988834" cy="201118"/>
        </a:xfrm>
        <a:custGeom>
          <a:avLst/>
          <a:gdLst/>
          <a:ahLst/>
          <a:cxnLst/>
          <a:rect l="0" t="0" r="0" b="0"/>
          <a:pathLst>
            <a:path>
              <a:moveTo>
                <a:pt x="988834" y="0"/>
              </a:moveTo>
              <a:lnTo>
                <a:pt x="988834" y="100559"/>
              </a:lnTo>
              <a:lnTo>
                <a:pt x="0" y="100559"/>
              </a:lnTo>
              <a:lnTo>
                <a:pt x="0" y="201118"/>
              </a:lnTo>
            </a:path>
          </a:pathLst>
        </a:custGeom>
        <a:noFill/>
        <a:ln w="25400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  <a:scene3d>
          <a:camera prst="orthographicFront"/>
          <a:lightRig rig="flat" dir="t"/>
        </a:scene3d>
        <a:sp3d prstMaterial="matte"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4ED5A8E-6C6D-4673-B778-1BD5A1F5C74C}">
      <dsp:nvSpPr>
        <dsp:cNvPr id="0" name=""/>
        <dsp:cNvSpPr/>
      </dsp:nvSpPr>
      <dsp:spPr>
        <a:xfrm>
          <a:off x="1854924" y="825"/>
          <a:ext cx="957708" cy="478854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satMod val="155000"/>
              </a:schemeClr>
            </a:gs>
            <a:gs pos="65000">
              <a:schemeClr val="accent1">
                <a:hueOff val="0"/>
                <a:satOff val="0"/>
                <a:lumOff val="0"/>
                <a:alphaOff val="0"/>
                <a:shade val="8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5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39000" dist="25400" dir="5400000" rotWithShape="0">
            <a:srgbClr val="000000">
              <a:alpha val="35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b="1" kern="1200"/>
            <a:t>CEO</a:t>
          </a:r>
        </a:p>
      </dsp:txBody>
      <dsp:txXfrm>
        <a:off x="1854924" y="825"/>
        <a:ext cx="957708" cy="478854"/>
      </dsp:txXfrm>
    </dsp:sp>
    <dsp:sp modelId="{95CBE0CA-0425-4A2D-A51A-B4FEF7305C48}">
      <dsp:nvSpPr>
        <dsp:cNvPr id="0" name=""/>
        <dsp:cNvSpPr/>
      </dsp:nvSpPr>
      <dsp:spPr>
        <a:xfrm>
          <a:off x="866090" y="680799"/>
          <a:ext cx="957708" cy="478854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satMod val="155000"/>
              </a:schemeClr>
            </a:gs>
            <a:gs pos="65000">
              <a:schemeClr val="accent1">
                <a:hueOff val="0"/>
                <a:satOff val="0"/>
                <a:lumOff val="0"/>
                <a:alphaOff val="0"/>
                <a:shade val="8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5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algn="tl" rotWithShape="0">
            <a:srgbClr val="000000">
              <a:alpha val="64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b="1" kern="1200"/>
            <a:t>VP of Sales and Marketing</a:t>
          </a:r>
        </a:p>
      </dsp:txBody>
      <dsp:txXfrm>
        <a:off x="866090" y="680799"/>
        <a:ext cx="957708" cy="478854"/>
      </dsp:txXfrm>
    </dsp:sp>
    <dsp:sp modelId="{DF7301FA-B6A5-4025-AADE-36685FADC1ED}">
      <dsp:nvSpPr>
        <dsp:cNvPr id="0" name=""/>
        <dsp:cNvSpPr/>
      </dsp:nvSpPr>
      <dsp:spPr>
        <a:xfrm>
          <a:off x="1105517" y="1360772"/>
          <a:ext cx="957708" cy="478854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satMod val="155000"/>
              </a:schemeClr>
            </a:gs>
            <a:gs pos="65000">
              <a:schemeClr val="accent1">
                <a:hueOff val="0"/>
                <a:satOff val="0"/>
                <a:lumOff val="0"/>
                <a:alphaOff val="0"/>
                <a:shade val="8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5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algn="tl" rotWithShape="0">
            <a:srgbClr val="000000">
              <a:alpha val="64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/>
            <a:t>Sales Team</a:t>
          </a:r>
        </a:p>
      </dsp:txBody>
      <dsp:txXfrm>
        <a:off x="1105517" y="1360772"/>
        <a:ext cx="957708" cy="478854"/>
      </dsp:txXfrm>
    </dsp:sp>
    <dsp:sp modelId="{19CD042F-0276-4836-A3E0-D9E1D2E1B14B}">
      <dsp:nvSpPr>
        <dsp:cNvPr id="0" name=""/>
        <dsp:cNvSpPr/>
      </dsp:nvSpPr>
      <dsp:spPr>
        <a:xfrm>
          <a:off x="1105517" y="2040746"/>
          <a:ext cx="957708" cy="478854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satMod val="155000"/>
              </a:schemeClr>
            </a:gs>
            <a:gs pos="65000">
              <a:schemeClr val="accent1">
                <a:hueOff val="0"/>
                <a:satOff val="0"/>
                <a:lumOff val="0"/>
                <a:alphaOff val="0"/>
                <a:shade val="8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5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algn="tl" rotWithShape="0">
            <a:srgbClr val="000000">
              <a:alpha val="64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/>
            <a:t>Trade Show Team</a:t>
          </a:r>
        </a:p>
      </dsp:txBody>
      <dsp:txXfrm>
        <a:off x="1105517" y="2040746"/>
        <a:ext cx="957708" cy="478854"/>
      </dsp:txXfrm>
    </dsp:sp>
    <dsp:sp modelId="{F12F2C6B-9595-4488-A840-A3A4A8B2C225}">
      <dsp:nvSpPr>
        <dsp:cNvPr id="0" name=""/>
        <dsp:cNvSpPr/>
      </dsp:nvSpPr>
      <dsp:spPr>
        <a:xfrm>
          <a:off x="2843759" y="680799"/>
          <a:ext cx="957708" cy="478854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satMod val="155000"/>
              </a:schemeClr>
            </a:gs>
            <a:gs pos="65000">
              <a:schemeClr val="accent1">
                <a:hueOff val="0"/>
                <a:satOff val="0"/>
                <a:lumOff val="0"/>
                <a:alphaOff val="0"/>
                <a:shade val="8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5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algn="tl" rotWithShape="0">
            <a:srgbClr val="000000">
              <a:alpha val="64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b="1" kern="1200"/>
            <a:t>VP of Operations</a:t>
          </a:r>
        </a:p>
      </dsp:txBody>
      <dsp:txXfrm>
        <a:off x="2843759" y="680799"/>
        <a:ext cx="957708" cy="478854"/>
      </dsp:txXfrm>
    </dsp:sp>
    <dsp:sp modelId="{D68160F9-A5B3-4152-9EE6-21ECC45D7B40}">
      <dsp:nvSpPr>
        <dsp:cNvPr id="0" name=""/>
        <dsp:cNvSpPr/>
      </dsp:nvSpPr>
      <dsp:spPr>
        <a:xfrm>
          <a:off x="2264345" y="1360772"/>
          <a:ext cx="957708" cy="478854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satMod val="155000"/>
              </a:schemeClr>
            </a:gs>
            <a:gs pos="65000">
              <a:schemeClr val="accent1">
                <a:hueOff val="0"/>
                <a:satOff val="0"/>
                <a:lumOff val="0"/>
                <a:alphaOff val="0"/>
                <a:shade val="8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5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algn="tl" rotWithShape="0">
            <a:srgbClr val="000000">
              <a:alpha val="64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/>
            <a:t>Manufacturing Team</a:t>
          </a:r>
        </a:p>
      </dsp:txBody>
      <dsp:txXfrm>
        <a:off x="2264345" y="1360772"/>
        <a:ext cx="957708" cy="478854"/>
      </dsp:txXfrm>
    </dsp:sp>
    <dsp:sp modelId="{61FE4F4A-B8CF-4FB2-8B6C-43B1629C6849}">
      <dsp:nvSpPr>
        <dsp:cNvPr id="0" name=""/>
        <dsp:cNvSpPr/>
      </dsp:nvSpPr>
      <dsp:spPr>
        <a:xfrm>
          <a:off x="3423173" y="1360772"/>
          <a:ext cx="957708" cy="478854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satMod val="155000"/>
              </a:schemeClr>
            </a:gs>
            <a:gs pos="65000">
              <a:schemeClr val="accent1">
                <a:hueOff val="0"/>
                <a:satOff val="0"/>
                <a:lumOff val="0"/>
                <a:alphaOff val="0"/>
                <a:shade val="8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5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algn="tl" rotWithShape="0">
            <a:srgbClr val="000000">
              <a:alpha val="64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/>
            <a:t>Internal Services Team</a:t>
          </a:r>
        </a:p>
      </dsp:txBody>
      <dsp:txXfrm>
        <a:off x="3423173" y="1360772"/>
        <a:ext cx="957708" cy="478854"/>
      </dsp:txXfrm>
    </dsp:sp>
    <dsp:sp modelId="{10528267-6453-4456-B3CB-EA9D9E0EA864}">
      <dsp:nvSpPr>
        <dsp:cNvPr id="0" name=""/>
        <dsp:cNvSpPr/>
      </dsp:nvSpPr>
      <dsp:spPr>
        <a:xfrm>
          <a:off x="3662600" y="2040746"/>
          <a:ext cx="957708" cy="478854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satMod val="155000"/>
              </a:schemeClr>
            </a:gs>
            <a:gs pos="65000">
              <a:schemeClr val="accent1">
                <a:hueOff val="0"/>
                <a:satOff val="0"/>
                <a:lumOff val="0"/>
                <a:alphaOff val="0"/>
                <a:shade val="8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5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algn="tl" rotWithShape="0">
            <a:srgbClr val="000000">
              <a:alpha val="64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/>
            <a:t>Human Resources</a:t>
          </a:r>
        </a:p>
      </dsp:txBody>
      <dsp:txXfrm>
        <a:off x="3662600" y="2040746"/>
        <a:ext cx="957708" cy="478854"/>
      </dsp:txXfrm>
    </dsp:sp>
    <dsp:sp modelId="{4D51A20B-19D6-4CD2-88B2-36697C013687}">
      <dsp:nvSpPr>
        <dsp:cNvPr id="0" name=""/>
        <dsp:cNvSpPr/>
      </dsp:nvSpPr>
      <dsp:spPr>
        <a:xfrm>
          <a:off x="3662600" y="2720719"/>
          <a:ext cx="957708" cy="478854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40000"/>
                <a:satMod val="155000"/>
              </a:schemeClr>
            </a:gs>
            <a:gs pos="65000">
              <a:schemeClr val="accent1">
                <a:hueOff val="0"/>
                <a:satOff val="0"/>
                <a:lumOff val="0"/>
                <a:alphaOff val="0"/>
                <a:shade val="85000"/>
                <a:satMod val="15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5000"/>
                <a:satMod val="155000"/>
              </a:schemeClr>
            </a:gs>
          </a:gsLst>
          <a:lin ang="16200000" scaled="0"/>
        </a:gradFill>
        <a:ln>
          <a:noFill/>
        </a:ln>
        <a:effectLst>
          <a:outerShdw blurRad="50800" algn="tl" rotWithShape="0">
            <a:srgbClr val="000000">
              <a:alpha val="64000"/>
            </a:srgbClr>
          </a:outerShdw>
        </a:effectLst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0">
          <a:scrgbClr r="0" g="0" b="0"/>
        </a:lnRef>
        <a:fillRef idx="3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/>
            <a:t>Customer Service </a:t>
          </a:r>
        </a:p>
      </dsp:txBody>
      <dsp:txXfrm>
        <a:off x="3662600" y="2720719"/>
        <a:ext cx="957708" cy="47885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HexagonCluster">
  <dgm:title val=""/>
  <dgm:desc val=""/>
  <dgm:catLst>
    <dgm:cat type="picture" pri="21000"/>
    <dgm:cat type="relationship" pri="3200"/>
    <dgm:cat type="pictureconvert" pri="21000"/>
  </dgm:catLst>
  <dgm:samp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40" srcId="0" destId="10" srcOrd="0" destOrd="0"/>
        <dgm:cxn modelId="50" srcId="0" destId="20" srcOrd="1" destOrd="0"/>
        <dgm:cxn modelId="60" srcId="0" destId="30" srcOrd="2" destOrd="0"/>
      </dgm:cxnLst>
      <dgm:bg/>
      <dgm:whole/>
    </dgm:dataModel>
  </dgm:clrData>
  <dgm:layoutNode name="Name0">
    <dgm:varLst>
      <dgm:chMax val="21"/>
      <dgm:chPref val="21"/>
    </dgm:varLst>
    <dgm:shape xmlns:r="http://schemas.openxmlformats.org/officeDocument/2006/relationships" r:blip="">
      <dgm:adjLst/>
    </dgm:shape>
    <dgm:choose name="Name1">
      <dgm:if name="Name2" axis="ch" ptType="node" func="cnt" op="equ" val="1">
        <dgm:alg type="composite">
          <dgm:param type="ar" val="1.3871"/>
        </dgm:alg>
        <dgm:constrLst>
          <dgm:constr type="primFontSz" for="des" ptType="node" op="equ" val="65"/>
          <dgm:constr type="l" for="ch" forName="text1" refType="w" fact="0.4525"/>
          <dgm:constr type="t" for="ch" forName="text1" refType="h" fact="0.346"/>
          <dgm:constr type="w" for="ch" forName="text1" refType="w" fact="0.5475"/>
          <dgm:constr type="h" for="ch" forName="text1" refType="h" fact="0.654"/>
          <dgm:constr type="l" for="ch" forName="textaccent1" refType="w" fact="0.4652"/>
          <dgm:constr type="t" for="ch" forName="textaccent1" refType="h" fact="0.6348"/>
          <dgm:constr type="w" for="ch" forName="textaccent1" refType="w" fact="0.0639"/>
          <dgm:constr type="h" for="ch" forName="textaccent1" refType="h" fact="0.0765"/>
          <dgm:constr type="l" for="ch" forName="image1" refType="w" fact="0"/>
          <dgm:constr type="t" for="ch" forName="image1" refType="h" fact="0"/>
          <dgm:constr type="w" for="ch" forName="image1" refType="w" fact="0.5468"/>
          <dgm:constr type="h" for="ch" forName="image1" refType="h" fact="0.6538"/>
          <dgm:constr type="l" for="ch" forName="imageaccent1" refType="w" fact="0.3702"/>
          <dgm:constr type="t" for="ch" forName="imageaccent1" refType="h" fact="0.5633"/>
          <dgm:constr type="w" for="ch" forName="imageaccent1" refType="w" fact="0.0639"/>
          <dgm:constr type="h" for="ch" forName="imageaccent1" refType="h" fact="0.0765"/>
        </dgm:constrLst>
      </dgm:if>
      <dgm:if name="Name3" axis="ch" ptType="node" func="cnt" op="equ" val="2">
        <dgm:alg type="composite">
          <dgm:param type="ar" val="2.6443"/>
        </dgm:alg>
        <dgm:constrLst>
          <dgm:constr type="primFontSz" for="des" ptType="node" op="equ" val="65"/>
          <dgm:constr type="l" for="ch" forName="text1" refType="w" fact="0.2383"/>
          <dgm:constr type="t" for="ch" forName="text1" refType="h" fact="0.3501"/>
          <dgm:constr type="w" for="ch" forName="text1" refType="w" fact="0.285"/>
          <dgm:constr type="h" for="ch" forName="text1" refType="h" fact="0.6499"/>
          <dgm:constr type="l" for="ch" forName="textaccent1" refType="w" fact="0.2472"/>
          <dgm:constr type="t" for="ch" forName="textaccent1" refType="h" fact="0.6371"/>
          <dgm:constr type="w" for="ch" forName="textaccent1" refType="w" fact="0.0333"/>
          <dgm:constr type="h" for="ch" forName="textaccent1" refType="h" fact="0.076"/>
          <dgm:constr type="l" for="ch" forName="image1" refType="w" fact="0"/>
          <dgm:constr type="t" for="ch" forName="image1" refType="h" fact="0"/>
          <dgm:constr type="w" for="ch" forName="image1" refType="w" fact="0.285"/>
          <dgm:constr type="h" for="ch" forName="image1" refType="h" fact="0.6499"/>
          <dgm:constr type="l" for="ch" forName="imageaccent1" refType="w" fact="0.1942"/>
          <dgm:constr type="t" for="ch" forName="imageaccent1" refType="h" fact="0.5602"/>
          <dgm:constr type="w" for="ch" forName="imageaccent1" refType="w" fact="0.0333"/>
          <dgm:constr type="h" for="ch" forName="imageaccent1" refType="h" fact="0.076"/>
          <dgm:constr type="l" for="ch" forName="text2" refType="w" fact="0.4767"/>
          <dgm:constr type="t" for="ch" forName="text2" refType="h" fact="0"/>
          <dgm:constr type="w" for="ch" forName="text2" refType="w" fact="0.285"/>
          <dgm:constr type="h" for="ch" forName="text2" refType="h" fact="0.6499"/>
          <dgm:constr type="l" for="ch" forName="textaccent2" refType="w" fact="0.6709"/>
          <dgm:constr type="t" for="ch" forName="textaccent2" refType="h" fact="0.5602"/>
          <dgm:constr type="w" for="ch" forName="textaccent2" refType="w" fact="0.0333"/>
          <dgm:constr type="h" for="ch" forName="textaccent2" refType="h" fact="0.076"/>
          <dgm:constr type="l" for="ch" forName="image2" refType="w" fact="0.715"/>
          <dgm:constr type="t" for="ch" forName="image2" refType="h" fact="0.3501"/>
          <dgm:constr type="w" for="ch" forName="image2" refType="w" fact="0.285"/>
          <dgm:constr type="h" for="ch" forName="image2" refType="h" fact="0.6499"/>
          <dgm:constr type="l" for="ch" forName="imageaccent2" refType="w" fact="0.7239"/>
          <dgm:constr type="t" for="ch" forName="imageaccent2" refType="h" fact="0.6371"/>
          <dgm:constr type="w" for="ch" forName="imageaccent2" refType="w" fact="0.0333"/>
          <dgm:constr type="h" for="ch" forName="imageaccent2" refType="h" fact="0.076"/>
        </dgm:constrLst>
      </dgm:if>
      <dgm:if name="Name4" axis="ch" ptType="node" func="cnt" op="equ" val="3">
        <dgm:alg type="composite">
          <dgm:param type="ar" val="1.5623"/>
        </dgm:alg>
        <dgm:constrLst>
          <dgm:constr type="primFontSz" for="des" ptType="node" op="equ" val="65"/>
          <dgm:constr type="l" for="ch" forName="text1" refType="w" fact="0.2402"/>
          <dgm:constr type="t" for="ch" forName="text1" refType="h" fact="0.6215"/>
          <dgm:constr type="w" for="ch" forName="text1" refType="w" fact="0.281"/>
          <dgm:constr type="h" for="ch" forName="text1" refType="h" fact="0.3785"/>
          <dgm:constr type="l" for="ch" forName="textaccent1" refType="w" fact="0.2475"/>
          <dgm:constr type="t" for="ch" forName="textaccent1" refType="h" fact="0.7886"/>
          <dgm:constr type="w" for="ch" forName="textaccent1" refType="w" fact="0.0329"/>
          <dgm:constr type="h" for="ch" forName="textaccent1" refType="h" fact="0.0443"/>
          <dgm:constr type="l" for="ch" forName="image1" refType="w" fact="0"/>
          <dgm:constr type="t" for="ch" forName="image1" refType="h" fact="0.4182"/>
          <dgm:constr type="w" for="ch" forName="image1" refType="w" fact="0.281"/>
          <dgm:constr type="h" for="ch" forName="image1" refType="h" fact="0.3785"/>
          <dgm:constr type="l" for="ch" forName="imageaccent1" refType="w" fact="0.1913"/>
          <dgm:constr type="t" for="ch" forName="imageaccent1" refType="h" fact="0.7467"/>
          <dgm:constr type="w" for="ch" forName="imageaccent1" refType="w" fact="0.0329"/>
          <dgm:constr type="h" for="ch" forName="imageaccent1" refType="h" fact="0.0443"/>
          <dgm:constr type="l" for="ch" forName="text2" refType="w" fact="0.4796"/>
          <dgm:constr type="t" for="ch" forName="text2" refType="h" fact="0.4137"/>
          <dgm:constr type="w" for="ch" forName="text2" refType="w" fact="0.281"/>
          <dgm:constr type="h" for="ch" forName="text2" refType="h" fact="0.3785"/>
          <dgm:constr type="l" for="ch" forName="textaccent2" refType="w" fact="0.6717"/>
          <dgm:constr type="t" for="ch" forName="textaccent2" refType="h" fact="0.7418"/>
          <dgm:constr type="w" for="ch" forName="textaccent2" refType="w" fact="0.0329"/>
          <dgm:constr type="h" for="ch" forName="textaccent2" refType="h" fact="0.0443"/>
          <dgm:constr type="l" for="ch" forName="image2" refType="w" fact="0.719"/>
          <dgm:constr type="t" for="ch" forName="image2" refType="h" fact="0.6215"/>
          <dgm:constr type="w" for="ch" forName="image2" refType="w" fact="0.281"/>
          <dgm:constr type="h" for="ch" forName="image2" refType="h" fact="0.3785"/>
          <dgm:constr type="l" for="ch" forName="imageaccent2" refType="w" fact="0.7263"/>
          <dgm:constr type="t" for="ch" forName="imageaccent2" refType="h" fact="0.7886"/>
          <dgm:constr type="w" for="ch" forName="imageaccent2" refType="w" fact="0.0329"/>
          <dgm:constr type="h" for="ch" forName="imageaccent2" refType="h" fact="0.0443"/>
          <dgm:constr type="l" for="ch" forName="text3" refType="w" fact="0.2402"/>
          <dgm:constr type="t" for="ch" forName="text3" refType="h" fact="0.2068"/>
          <dgm:constr type="w" for="ch" forName="text3" refType="w" fact="0.281"/>
          <dgm:constr type="h" for="ch" forName="text3" refType="h" fact="0.3785"/>
          <dgm:constr type="l" for="ch" forName="textaccent3" refType="w" fact="0.4307"/>
          <dgm:constr type="t" for="ch" forName="textaccent3" refType="h" fact="0.215"/>
          <dgm:constr type="w" for="ch" forName="textaccent3" refType="w" fact="0.0329"/>
          <dgm:constr type="h" for="ch" forName="textaccent3" refType="h" fact="0.0443"/>
          <dgm:constr type="l" for="ch" forName="image3" refType="w" fact="0.4796"/>
          <dgm:constr type="t" for="ch" forName="image3" refType="h" fact="0"/>
          <dgm:constr type="w" for="ch" forName="image3" refType="w" fact="0.281"/>
          <dgm:constr type="h" for="ch" forName="image3" refType="h" fact="0.3785"/>
          <dgm:constr type="l" for="ch" forName="imageaccent3" refType="w" fact="0.4879"/>
          <dgm:constr type="t" for="ch" forName="imageaccent3" refType="h" fact="0.1662"/>
          <dgm:constr type="w" for="ch" forName="imageaccent3" refType="w" fact="0.0329"/>
          <dgm:constr type="h" for="ch" forName="imageaccent3" refType="h" fact="0.0443"/>
        </dgm:constrLst>
      </dgm:if>
      <dgm:if name="Name5" axis="ch" ptType="node" func="cnt" op="equ" val="4">
        <dgm:alg type="composite">
          <dgm:param type="ar" val="1.943"/>
        </dgm:alg>
        <dgm:constrLst>
          <dgm:constr type="primFontSz" for="des" ptType="node" op="equ" val="65"/>
          <dgm:constr type="l" for="ch" forName="image2" refType="w" fact="0.5787"/>
          <dgm:constr type="t" for="ch" forName="image2" refType="h" fact="0.6208"/>
          <dgm:constr type="w" for="ch" forName="image2" refType="w" fact="0.227"/>
          <dgm:constr type="h" for="ch" forName="image2" refType="h" fact="0.3786"/>
          <dgm:constr type="l" for="ch" forName="text4" refType="w" fact="0.5787"/>
          <dgm:constr type="t" for="ch" forName="text4" refType="h" fact="0.2081"/>
          <dgm:constr type="w" for="ch" forName="text4" refType="w" fact="0.227"/>
          <dgm:constr type="h" for="ch" forName="text4" refType="h" fact="0.3786"/>
          <dgm:constr type="l" for="ch" forName="text2" refType="w" fact="0.3852"/>
          <dgm:constr type="t" for="ch" forName="text2" refType="h" fact="0.4127"/>
          <dgm:constr type="w" for="ch" forName="text2" refType="w" fact="0.227"/>
          <dgm:constr type="h" for="ch" forName="text2" refType="h" fact="0.3786"/>
          <dgm:constr type="l" for="ch" forName="image3" refType="w" fact="0.3852"/>
          <dgm:constr type="t" for="ch" forName="image3" refType="h" fact="0"/>
          <dgm:constr type="w" for="ch" forName="image3" refType="w" fact="0.227"/>
          <dgm:constr type="h" for="ch" forName="image3" refType="h" fact="0.3786"/>
          <dgm:constr type="l" for="ch" forName="text1" refType="w" fact="0.1927"/>
          <dgm:constr type="t" for="ch" forName="text1" refType="h" fact="0.6214"/>
          <dgm:constr type="w" for="ch" forName="text1" refType="w" fact="0.227"/>
          <dgm:constr type="h" for="ch" forName="text1" refType="h" fact="0.3786"/>
          <dgm:constr type="l" for="ch" forName="textaccent1" refType="w" fact="0.1998"/>
          <dgm:constr type="t" for="ch" forName="textaccent1" refType="h" fact="0.7887"/>
          <dgm:constr type="w" for="ch" forName="textaccent1" refType="w" fact="0.0265"/>
          <dgm:constr type="h" for="ch" forName="textaccent1" refType="h" fact="0.0444"/>
          <dgm:constr type="l" for="ch" forName="image1" refType="w" fact="0"/>
          <dgm:constr type="t" for="ch" forName="image1" refType="h" fact="0.4156"/>
          <dgm:constr type="w" for="ch" forName="image1" refType="w" fact="0.227"/>
          <dgm:constr type="h" for="ch" forName="image1" refType="h" fact="0.3786"/>
          <dgm:constr type="l" for="ch" forName="imageaccent1" refType="w" fact="0.1537"/>
          <dgm:constr type="t" for="ch" forName="imageaccent1" refType="h" fact="0.7417"/>
          <dgm:constr type="w" for="ch" forName="imageaccent1" refType="w" fact="0.0265"/>
          <dgm:constr type="h" for="ch" forName="imageaccent1" refType="h" fact="0.0444"/>
          <dgm:constr type="l" for="ch" forName="textaccent2" refType="w" fact="0.5407"/>
          <dgm:constr type="t" for="ch" forName="textaccent2" refType="h" fact="0.7384"/>
          <dgm:constr type="w" for="ch" forName="textaccent2" refType="w" fact="0.0265"/>
          <dgm:constr type="h" for="ch" forName="textaccent2" refType="h" fact="0.0444"/>
          <dgm:constr type="l" for="ch" forName="imageaccent2" refType="w" fact="0.5839"/>
          <dgm:constr type="t" for="ch" forName="imageaccent2" refType="h" fact="0.7904"/>
          <dgm:constr type="w" for="ch" forName="imageaccent2" refType="w" fact="0.0265"/>
          <dgm:constr type="h" for="ch" forName="imageaccent2" refType="h" fact="0.0444"/>
          <dgm:constr type="l" for="ch" forName="text3" refType="w" fact="0.1927"/>
          <dgm:constr type="t" for="ch" forName="text3" refType="h" fact="0.2087"/>
          <dgm:constr type="w" for="ch" forName="text3" refType="w" fact="0.227"/>
          <dgm:constr type="h" for="ch" forName="text3" refType="h" fact="0.3786"/>
          <dgm:constr type="l" for="ch" forName="textaccent3" refType="w" fact="0.3472"/>
          <dgm:constr type="t" for="ch" forName="textaccent3" refType="h" fact="0.2165"/>
          <dgm:constr type="w" for="ch" forName="textaccent3" refType="w" fact="0.0265"/>
          <dgm:constr type="h" for="ch" forName="textaccent3" refType="h" fact="0.0444"/>
          <dgm:constr type="l" for="ch" forName="imageaccent3" refType="w" fact="0.3904"/>
          <dgm:constr type="t" for="ch" forName="imageaccent3" refType="h" fact="0.1678"/>
          <dgm:constr type="w" for="ch" forName="imageaccent3" refType="w" fact="0.0265"/>
          <dgm:constr type="h" for="ch" forName="imageaccent3" refType="h" fact="0.0444"/>
          <dgm:constr type="l" for="ch" forName="textaccent4" refType="w" fact="0.7739"/>
          <dgm:constr type="t" for="ch" forName="textaccent4" refType="h" fact="0.3752"/>
          <dgm:constr type="w" for="ch" forName="textaccent4" refType="w" fact="0.0265"/>
          <dgm:constr type="h" for="ch" forName="textaccent4" refType="h" fact="0.0444"/>
          <dgm:constr type="l" for="ch" forName="image4" refType="w" fact="0.773"/>
          <dgm:constr type="t" for="ch" forName="image4" refType="h" fact="0.4162"/>
          <dgm:constr type="w" for="ch" forName="image4" refType="w" fact="0.227"/>
          <dgm:constr type="h" for="ch" forName="image4" refType="h" fact="0.3786"/>
          <dgm:constr type="l" for="ch" forName="imageaccent4" refType="w" fact="0.8188"/>
          <dgm:constr type="t" for="ch" forName="imageaccent4" refType="h" fact="0.4229"/>
          <dgm:constr type="w" for="ch" forName="imageaccent4" refType="w" fact="0.0265"/>
          <dgm:constr type="h" for="ch" forName="imageaccent4" refType="h" fact="0.0444"/>
        </dgm:constrLst>
      </dgm:if>
      <dgm:if name="Name6" axis="ch" ptType="node" func="cnt" op="equ" val="5">
        <dgm:alg type="composite">
          <dgm:param type="ar" val="2.3203"/>
        </dgm:alg>
        <dgm:constrLst>
          <dgm:constr type="primFontSz" for="des" ptType="node" op="equ" val="65"/>
          <dgm:constr type="l" for="ch" forName="image4" refType="w" fact="0.6491"/>
          <dgm:constr type="t" for="ch" forName="image4" refType="h" fact="0.4193"/>
          <dgm:constr type="w" for="ch" forName="image4" refType="w" fact="0.1886"/>
          <dgm:constr type="h" for="ch" forName="image4" refType="h" fact="0.3757"/>
          <dgm:constr type="l" for="ch" forName="text5" refType="w" fact="0.6491"/>
          <dgm:constr type="t" for="ch" forName="text5" refType="h" fact="0.004"/>
          <dgm:constr type="w" for="ch" forName="text5" refType="w" fact="0.1886"/>
          <dgm:constr type="h" for="ch" forName="text5" refType="h" fact="0.3757"/>
          <dgm:constr type="l" for="ch" forName="image5" refType="w" fact="0.8114"/>
          <dgm:constr type="t" for="ch" forName="image5" refType="h" fact="0.2136"/>
          <dgm:constr type="w" for="ch" forName="image5" refType="w" fact="0.1886"/>
          <dgm:constr type="h" for="ch" forName="image5" refType="h" fact="0.3757"/>
          <dgm:constr type="l" for="ch" forName="image2" refType="w" fact="0.4868"/>
          <dgm:constr type="t" for="ch" forName="image2" refType="h" fact="0.6235"/>
          <dgm:constr type="w" for="ch" forName="image2" refType="w" fact="0.1886"/>
          <dgm:constr type="h" for="ch" forName="image2" refType="h" fact="0.3757"/>
          <dgm:constr type="l" for="ch" forName="text4" refType="w" fact="0.4868"/>
          <dgm:constr type="t" for="ch" forName="text4" refType="h" fact="0.2081"/>
          <dgm:constr type="w" for="ch" forName="text4" refType="w" fact="0.1886"/>
          <dgm:constr type="h" for="ch" forName="text4" refType="h" fact="0.3757"/>
          <dgm:constr type="l" for="ch" forName="text2" refType="w" fact="0.3246"/>
          <dgm:constr type="t" for="ch" forName="text2" refType="h" fact="0.4154"/>
          <dgm:constr type="w" for="ch" forName="text2" refType="w" fact="0.1886"/>
          <dgm:constr type="h" for="ch" forName="text2" refType="h" fact="0.3757"/>
          <dgm:constr type="l" for="ch" forName="image3" refType="w" fact="0.3246"/>
          <dgm:constr type="t" for="ch" forName="image3" refType="h" fact="0"/>
          <dgm:constr type="w" for="ch" forName="image3" refType="w" fact="0.1886"/>
          <dgm:constr type="h" for="ch" forName="image3" refType="h" fact="0.3757"/>
          <dgm:constr type="l" for="ch" forName="text1" refType="w" fact="0.1623"/>
          <dgm:constr type="t" for="ch" forName="text1" refType="h" fact="0.6243"/>
          <dgm:constr type="w" for="ch" forName="text1" refType="w" fact="0.1886"/>
          <dgm:constr type="h" for="ch" forName="text1" refType="h" fact="0.3757"/>
          <dgm:constr type="l" for="ch" forName="text3" refType="w" fact="0.1623"/>
          <dgm:constr type="t" for="ch" forName="text3" refType="h" fact="0.2089"/>
          <dgm:constr type="w" for="ch" forName="text3" refType="w" fact="0.1886"/>
          <dgm:constr type="h" for="ch" forName="text3" refType="h" fact="0.3757"/>
          <dgm:constr type="l" for="ch" forName="textaccent1" refType="w" fact="0.1668"/>
          <dgm:constr type="t" for="ch" forName="textaccent1" refType="h" fact="0.7923"/>
          <dgm:constr type="w" for="ch" forName="textaccent1" refType="w" fact="0.022"/>
          <dgm:constr type="h" for="ch" forName="textaccent1" refType="h" fact="0.044"/>
          <dgm:constr type="l" for="ch" forName="image1" refType="w" fact="0"/>
          <dgm:constr type="t" for="ch" forName="image1" refType="h" fact="0.4166"/>
          <dgm:constr type="w" for="ch" forName="image1" refType="w" fact="0.1886"/>
          <dgm:constr type="h" for="ch" forName="image1" refType="h" fact="0.3757"/>
          <dgm:constr type="l" for="ch" forName="imageaccent1" refType="w" fact="0.1292"/>
          <dgm:constr type="t" for="ch" forName="imageaccent1" refType="h" fact="0.7424"/>
          <dgm:constr type="w" for="ch" forName="imageaccent1" refType="w" fact="0.022"/>
          <dgm:constr type="h" for="ch" forName="imageaccent1" refType="h" fact="0.044"/>
          <dgm:constr type="l" for="ch" forName="textaccent2" refType="w" fact="0.4544"/>
          <dgm:constr type="t" for="ch" forName="textaccent2" refType="h" fact="0.7404"/>
          <dgm:constr type="w" for="ch" forName="textaccent2" refType="w" fact="0.022"/>
          <dgm:constr type="h" for="ch" forName="textaccent2" refType="h" fact="0.044"/>
          <dgm:constr type="l" for="ch" forName="imageaccent2" refType="w" fact="0.4914"/>
          <dgm:constr type="t" for="ch" forName="imageaccent2" refType="h" fact="0.7907"/>
          <dgm:constr type="w" for="ch" forName="imageaccent2" refType="w" fact="0.022"/>
          <dgm:constr type="h" for="ch" forName="imageaccent2" refType="h" fact="0.044"/>
          <dgm:constr type="l" for="ch" forName="textaccent3" refType="w" fact="0.2915"/>
          <dgm:constr type="t" for="ch" forName="textaccent3" refType="h" fact="0.216"/>
          <dgm:constr type="w" for="ch" forName="textaccent3" refType="w" fact="0.022"/>
          <dgm:constr type="h" for="ch" forName="textaccent3" refType="h" fact="0.044"/>
          <dgm:constr type="l" for="ch" forName="imageaccent3" refType="w" fact="0.3299"/>
          <dgm:constr type="t" for="ch" forName="imageaccent3" refType="h" fact="0.1665"/>
          <dgm:constr type="w" for="ch" forName="imageaccent3" refType="w" fact="0.022"/>
          <dgm:constr type="h" for="ch" forName="imageaccent3" refType="h" fact="0.044"/>
          <dgm:constr type="l" for="ch" forName="textaccent4" refType="w" fact="0.65"/>
          <dgm:constr type="t" for="ch" forName="textaccent4" refType="h" fact="0.3746"/>
          <dgm:constr type="w" for="ch" forName="textaccent4" refType="w" fact="0.022"/>
          <dgm:constr type="h" for="ch" forName="textaccent4" refType="h" fact="0.044"/>
          <dgm:constr type="l" for="ch" forName="imageaccent4" refType="w" fact="0.6859"/>
          <dgm:constr type="t" for="ch" forName="imageaccent4" refType="h" fact="0.4261"/>
          <dgm:constr type="w" for="ch" forName="imageaccent4" refType="w" fact="0.022"/>
          <dgm:constr type="h" for="ch" forName="imageaccent4" refType="h" fact="0.044"/>
          <dgm:constr type="l" for="ch" forName="textaccent5" refType="w" fact="0.8123"/>
          <dgm:constr type="t" for="ch" forName="textaccent5" refType="h" fact="0.1724"/>
          <dgm:constr type="w" for="ch" forName="textaccent5" refType="w" fact="0.022"/>
          <dgm:constr type="h" for="ch" forName="textaccent5" refType="h" fact="0.044"/>
          <dgm:constr type="l" for="ch" forName="imageaccent5" refType="w" fact="0.849"/>
          <dgm:constr type="t" for="ch" forName="imageaccent5" refType="h" fact="0.222"/>
          <dgm:constr type="w" for="ch" forName="imageaccent5" refType="w" fact="0.022"/>
          <dgm:constr type="h" for="ch" forName="imageaccent5" refType="h" fact="0.044"/>
        </dgm:constrLst>
      </dgm:if>
      <dgm:if name="Name7" axis="ch" ptType="node" func="cnt" op="equ" val="6">
        <dgm:alg type="composite">
          <dgm:param type="ar" val="1.9179"/>
        </dgm:alg>
        <dgm:constrLst>
          <dgm:constr type="primFontSz" for="des" ptType="node" op="equ" val="65"/>
          <dgm:constr type="l" for="ch" forName="image4" refType="w" fact="0.6491"/>
          <dgm:constr type="t" for="ch" forName="image4" refType="h" fact="0.3466"/>
          <dgm:constr type="w" for="ch" forName="image4" refType="w" fact="0.1886"/>
          <dgm:constr type="h" for="ch" forName="image4" refType="h" fact="0.3106"/>
          <dgm:constr type="l" for="ch" forName="text5" refType="w" fact="0.6491"/>
          <dgm:constr type="t" for="ch" forName="text5" refType="h" fact="0.0033"/>
          <dgm:constr type="w" for="ch" forName="text5" refType="w" fact="0.1886"/>
          <dgm:constr type="h" for="ch" forName="text5" refType="h" fact="0.3106"/>
          <dgm:constr type="l" for="ch" forName="image5" refType="w" fact="0.8114"/>
          <dgm:constr type="t" for="ch" forName="image5" refType="h" fact="0.1766"/>
          <dgm:constr type="w" for="ch" forName="image5" refType="w" fact="0.1886"/>
          <dgm:constr type="h" for="ch" forName="image5" refType="h" fact="0.3106"/>
          <dgm:constr type="l" for="ch" forName="image2" refType="w" fact="0.4868"/>
          <dgm:constr type="t" for="ch" forName="image2" refType="h" fact="0.5154"/>
          <dgm:constr type="w" for="ch" forName="image2" refType="w" fact="0.1886"/>
          <dgm:constr type="h" for="ch" forName="image2" refType="h" fact="0.3106"/>
          <dgm:constr type="l" for="ch" forName="text4" refType="w" fact="0.4868"/>
          <dgm:constr type="t" for="ch" forName="text4" refType="h" fact="0.172"/>
          <dgm:constr type="w" for="ch" forName="text4" refType="w" fact="0.1886"/>
          <dgm:constr type="h" for="ch" forName="text4" refType="h" fact="0.3106"/>
          <dgm:constr type="l" for="ch" forName="text2" refType="w" fact="0.3246"/>
          <dgm:constr type="t" for="ch" forName="text2" refType="h" fact="0.3434"/>
          <dgm:constr type="w" for="ch" forName="text2" refType="w" fact="0.1886"/>
          <dgm:constr type="h" for="ch" forName="text2" refType="h" fact="0.3106"/>
          <dgm:constr type="l" for="ch" forName="image3" refType="w" fact="0.3246"/>
          <dgm:constr type="t" for="ch" forName="image3" refType="h" fact="0"/>
          <dgm:constr type="w" for="ch" forName="image3" refType="w" fact="0.1886"/>
          <dgm:constr type="h" for="ch" forName="image3" refType="h" fact="0.3106"/>
          <dgm:constr type="l" for="ch" forName="text1" refType="w" fact="0.1623"/>
          <dgm:constr type="t" for="ch" forName="text1" refType="h" fact="0.516"/>
          <dgm:constr type="w" for="ch" forName="text1" refType="w" fact="0.1886"/>
          <dgm:constr type="h" for="ch" forName="text1" refType="h" fact="0.3106"/>
          <dgm:constr type="l" for="ch" forName="text3" refType="w" fact="0.1623"/>
          <dgm:constr type="t" for="ch" forName="text3" refType="h" fact="0.1727"/>
          <dgm:constr type="w" for="ch" forName="text3" refType="w" fact="0.1886"/>
          <dgm:constr type="h" for="ch" forName="text3" refType="h" fact="0.3106"/>
          <dgm:constr type="l" for="ch" forName="textaccent1" refType="w" fact="0.1668"/>
          <dgm:constr type="t" for="ch" forName="textaccent1" refType="h" fact="0.6549"/>
          <dgm:constr type="w" for="ch" forName="textaccent1" refType="w" fact="0.022"/>
          <dgm:constr type="h" for="ch" forName="textaccent1" refType="h" fact="0.0364"/>
          <dgm:constr type="l" for="ch" forName="image1" refType="w" fact="0"/>
          <dgm:constr type="t" for="ch" forName="image1" refType="h" fact="0.3443"/>
          <dgm:constr type="w" for="ch" forName="image1" refType="w" fact="0.1886"/>
          <dgm:constr type="h" for="ch" forName="image1" refType="h" fact="0.3106"/>
          <dgm:constr type="l" for="ch" forName="imageaccent1" refType="w" fact="0.1292"/>
          <dgm:constr type="t" for="ch" forName="imageaccent1" refType="h" fact="0.6137"/>
          <dgm:constr type="w" for="ch" forName="imageaccent1" refType="w" fact="0.022"/>
          <dgm:constr type="h" for="ch" forName="imageaccent1" refType="h" fact="0.0364"/>
          <dgm:constr type="l" for="ch" forName="textaccent2" refType="w" fact="0.4544"/>
          <dgm:constr type="t" for="ch" forName="textaccent2" refType="h" fact="0.612"/>
          <dgm:constr type="w" for="ch" forName="textaccent2" refType="w" fact="0.022"/>
          <dgm:constr type="h" for="ch" forName="textaccent2" refType="h" fact="0.0364"/>
          <dgm:constr type="l" for="ch" forName="imageaccent2" refType="w" fact="0.4914"/>
          <dgm:constr type="t" for="ch" forName="imageaccent2" refType="h" fact="0.6536"/>
          <dgm:constr type="w" for="ch" forName="imageaccent2" refType="w" fact="0.022"/>
          <dgm:constr type="h" for="ch" forName="imageaccent2" refType="h" fact="0.0364"/>
          <dgm:constr type="l" for="ch" forName="textaccent3" refType="w" fact="0.2915"/>
          <dgm:constr type="t" for="ch" forName="textaccent3" refType="h" fact="0.1786"/>
          <dgm:constr type="w" for="ch" forName="textaccent3" refType="w" fact="0.022"/>
          <dgm:constr type="h" for="ch" forName="textaccent3" refType="h" fact="0.0364"/>
          <dgm:constr type="l" for="ch" forName="imageaccent3" refType="w" fact="0.3299"/>
          <dgm:constr type="t" for="ch" forName="imageaccent3" refType="h" fact="0.1376"/>
          <dgm:constr type="w" for="ch" forName="imageaccent3" refType="w" fact="0.022"/>
          <dgm:constr type="h" for="ch" forName="imageaccent3" refType="h" fact="0.0364"/>
          <dgm:constr type="l" for="ch" forName="textaccent4" refType="w" fact="0.65"/>
          <dgm:constr type="t" for="ch" forName="textaccent4" refType="h" fact="0.3096"/>
          <dgm:constr type="w" for="ch" forName="textaccent4" refType="w" fact="0.022"/>
          <dgm:constr type="h" for="ch" forName="textaccent4" refType="h" fact="0.0364"/>
          <dgm:constr type="l" for="ch" forName="imageaccent4" refType="w" fact="0.6859"/>
          <dgm:constr type="t" for="ch" forName="imageaccent4" refType="h" fact="0.3522"/>
          <dgm:constr type="w" for="ch" forName="imageaccent4" refType="w" fact="0.022"/>
          <dgm:constr type="h" for="ch" forName="imageaccent4" refType="h" fact="0.0364"/>
          <dgm:constr type="l" for="ch" forName="textaccent5" refType="w" fact="0.8123"/>
          <dgm:constr type="t" for="ch" forName="textaccent5" refType="h" fact="0.1425"/>
          <dgm:constr type="w" for="ch" forName="textaccent5" refType="w" fact="0.022"/>
          <dgm:constr type="h" for="ch" forName="textaccent5" refType="h" fact="0.0364"/>
          <dgm:constr type="l" for="ch" forName="imageaccent5" refType="w" fact="0.849"/>
          <dgm:constr type="t" for="ch" forName="imageaccent5" refType="h" fact="0.1835"/>
          <dgm:constr type="w" for="ch" forName="imageaccent5" refType="w" fact="0.022"/>
          <dgm:constr type="h" for="ch" forName="imageaccent5" refType="h" fact="0.0364"/>
          <dgm:constr type="l" for="ch" forName="image6" refType="w" fact="0.6491"/>
          <dgm:constr type="t" for="ch" forName="image6" refType="h" fact="0.6894"/>
          <dgm:constr type="w" for="ch" forName="image6" refType="w" fact="0.1886"/>
          <dgm:constr type="h" for="ch" forName="image6" refType="h" fact="0.3106"/>
          <dgm:constr type="l" for="ch" forName="text6" refType="w" fact="0.8114"/>
          <dgm:constr type="t" for="ch" forName="text6" refType="h" fact="0.5194"/>
          <dgm:constr type="w" for="ch" forName="text6" refType="w" fact="0.1886"/>
          <dgm:constr type="h" for="ch" forName="text6" refType="h" fact="0.3106"/>
          <dgm:constr type="l" for="ch" forName="imageaccent6" refType="w" fact="0.8138"/>
          <dgm:constr type="t" for="ch" forName="imageaccent6" refType="h" fact="0.8257"/>
          <dgm:constr type="w" for="ch" forName="imageaccent6" refType="w" fact="0.022"/>
          <dgm:constr type="h" for="ch" forName="imageaccent6" refType="h" fact="0.0364"/>
          <dgm:constr type="l" for="ch" forName="textaccent6" refType="w" fact="0.8488"/>
          <dgm:constr type="t" for="ch" forName="textaccent6" refType="h" fact="0.7914"/>
          <dgm:constr type="w" for="ch" forName="textaccent6" refType="w" fact="0.022"/>
          <dgm:constr type="h" for="ch" forName="textaccent6" refType="h" fact="0.0364"/>
        </dgm:constrLst>
      </dgm:if>
      <dgm:if name="Name8" axis="ch" ptType="node" func="cnt" op="equ" val="7">
        <dgm:alg type="composite">
          <dgm:param type="ar" val="1.6382"/>
        </dgm:alg>
        <dgm:constrLst>
          <dgm:constr type="primFontSz" for="des" ptType="node" op="equ" val="65"/>
          <dgm:constr type="l" for="ch" forName="image4" refType="w" fact="0.6491"/>
          <dgm:constr type="t" for="ch" forName="image4" refType="h" fact="0.2961"/>
          <dgm:constr type="w" for="ch" forName="image4" refType="w" fact="0.1886"/>
          <dgm:constr type="h" for="ch" forName="image4" refType="h" fact="0.2653"/>
          <dgm:constr type="l" for="ch" forName="text5" refType="w" fact="0.6491"/>
          <dgm:constr type="t" for="ch" forName="text5" refType="h" fact="0.0028"/>
          <dgm:constr type="w" for="ch" forName="text5" refType="w" fact="0.1886"/>
          <dgm:constr type="h" for="ch" forName="text5" refType="h" fact="0.2653"/>
          <dgm:constr type="l" for="ch" forName="image5" refType="w" fact="0.8114"/>
          <dgm:constr type="t" for="ch" forName="image5" refType="h" fact="0.1508"/>
          <dgm:constr type="w" for="ch" forName="image5" refType="w" fact="0.1886"/>
          <dgm:constr type="h" for="ch" forName="image5" refType="h" fact="0.2653"/>
          <dgm:constr type="l" for="ch" forName="image2" refType="w" fact="0.4868"/>
          <dgm:constr type="t" for="ch" forName="image2" refType="h" fact="0.4402"/>
          <dgm:constr type="w" for="ch" forName="image2" refType="w" fact="0.1886"/>
          <dgm:constr type="h" for="ch" forName="image2" refType="h" fact="0.2653"/>
          <dgm:constr type="l" for="ch" forName="text4" refType="w" fact="0.4868"/>
          <dgm:constr type="t" for="ch" forName="text4" refType="h" fact="0.1469"/>
          <dgm:constr type="w" for="ch" forName="text4" refType="w" fact="0.1886"/>
          <dgm:constr type="h" for="ch" forName="text4" refType="h" fact="0.2653"/>
          <dgm:constr type="l" for="ch" forName="text2" refType="w" fact="0.3246"/>
          <dgm:constr type="t" for="ch" forName="text2" refType="h" fact="0.2933"/>
          <dgm:constr type="w" for="ch" forName="text2" refType="w" fact="0.1886"/>
          <dgm:constr type="h" for="ch" forName="text2" refType="h" fact="0.2653"/>
          <dgm:constr type="l" for="ch" forName="image3" refType="w" fact="0.3246"/>
          <dgm:constr type="t" for="ch" forName="image3" refType="h" fact="0"/>
          <dgm:constr type="w" for="ch" forName="image3" refType="w" fact="0.1886"/>
          <dgm:constr type="h" for="ch" forName="image3" refType="h" fact="0.2653"/>
          <dgm:constr type="l" for="ch" forName="text1" refType="w" fact="0.1623"/>
          <dgm:constr type="t" for="ch" forName="text1" refType="h" fact="0.4408"/>
          <dgm:constr type="w" for="ch" forName="text1" refType="w" fact="0.1886"/>
          <dgm:constr type="h" for="ch" forName="text1" refType="h" fact="0.2653"/>
          <dgm:constr type="l" for="ch" forName="text3" refType="w" fact="0.1623"/>
          <dgm:constr type="t" for="ch" forName="text3" refType="h" fact="0.1475"/>
          <dgm:constr type="w" for="ch" forName="text3" refType="w" fact="0.1886"/>
          <dgm:constr type="h" for="ch" forName="text3" refType="h" fact="0.2653"/>
          <dgm:constr type="l" for="ch" forName="textaccent1" refType="w" fact="0.1668"/>
          <dgm:constr type="t" for="ch" forName="textaccent1" refType="h" fact="0.5594"/>
          <dgm:constr type="w" for="ch" forName="textaccent1" refType="w" fact="0.022"/>
          <dgm:constr type="h" for="ch" forName="textaccent1" refType="h" fact="0.0311"/>
          <dgm:constr type="l" for="ch" forName="image1" refType="w" fact="0"/>
          <dgm:constr type="t" for="ch" forName="image1" refType="h" fact="0.2941"/>
          <dgm:constr type="w" for="ch" forName="image1" refType="w" fact="0.1886"/>
          <dgm:constr type="h" for="ch" forName="image1" refType="h" fact="0.2653"/>
          <dgm:constr type="l" for="ch" forName="imageaccent1" refType="w" fact="0.1292"/>
          <dgm:constr type="t" for="ch" forName="imageaccent1" refType="h" fact="0.5242"/>
          <dgm:constr type="w" for="ch" forName="imageaccent1" refType="w" fact="0.022"/>
          <dgm:constr type="h" for="ch" forName="imageaccent1" refType="h" fact="0.0311"/>
          <dgm:constr type="l" for="ch" forName="textaccent2" refType="w" fact="0.4544"/>
          <dgm:constr type="t" for="ch" forName="textaccent2" refType="h" fact="0.5228"/>
          <dgm:constr type="w" for="ch" forName="textaccent2" refType="w" fact="0.022"/>
          <dgm:constr type="h" for="ch" forName="textaccent2" refType="h" fact="0.0311"/>
          <dgm:constr type="l" for="ch" forName="imageaccent2" refType="w" fact="0.4914"/>
          <dgm:constr type="t" for="ch" forName="imageaccent2" refType="h" fact="0.5583"/>
          <dgm:constr type="w" for="ch" forName="imageaccent2" refType="w" fact="0.022"/>
          <dgm:constr type="h" for="ch" forName="imageaccent2" refType="h" fact="0.0311"/>
          <dgm:constr type="l" for="ch" forName="textaccent3" refType="w" fact="0.2907"/>
          <dgm:constr type="t" for="ch" forName="textaccent3" refType="h" fact="0.1511"/>
          <dgm:constr type="w" for="ch" forName="textaccent3" refType="w" fact="0.022"/>
          <dgm:constr type="h" for="ch" forName="textaccent3" refType="h" fact="0.0311"/>
          <dgm:constr type="l" for="ch" forName="imageaccent3" refType="w" fact="0.3299"/>
          <dgm:constr type="t" for="ch" forName="imageaccent3" refType="h" fact="0.1175"/>
          <dgm:constr type="w" for="ch" forName="imageaccent3" refType="w" fact="0.022"/>
          <dgm:constr type="h" for="ch" forName="imageaccent3" refType="h" fact="0.0311"/>
          <dgm:constr type="l" for="ch" forName="textaccent4" refType="w" fact="0.65"/>
          <dgm:constr type="t" for="ch" forName="textaccent4" refType="h" fact="0.2645"/>
          <dgm:constr type="w" for="ch" forName="textaccent4" refType="w" fact="0.022"/>
          <dgm:constr type="h" for="ch" forName="textaccent4" refType="h" fact="0.0311"/>
          <dgm:constr type="l" for="ch" forName="imageaccent4" refType="w" fact="0.6859"/>
          <dgm:constr type="t" for="ch" forName="imageaccent4" refType="h" fact="0.3008"/>
          <dgm:constr type="w" for="ch" forName="imageaccent4" refType="w" fact="0.022"/>
          <dgm:constr type="h" for="ch" forName="imageaccent4" refType="h" fact="0.0311"/>
          <dgm:constr type="l" for="ch" forName="textaccent5" refType="w" fact="0.8123"/>
          <dgm:constr type="t" for="ch" forName="textaccent5" refType="h" fact="0.1217"/>
          <dgm:constr type="w" for="ch" forName="textaccent5" refType="w" fact="0.022"/>
          <dgm:constr type="h" for="ch" forName="textaccent5" refType="h" fact="0.0311"/>
          <dgm:constr type="l" for="ch" forName="imageaccent5" refType="w" fact="0.849"/>
          <dgm:constr type="t" for="ch" forName="imageaccent5" refType="h" fact="0.1567"/>
          <dgm:constr type="w" for="ch" forName="imageaccent5" refType="w" fact="0.022"/>
          <dgm:constr type="h" for="ch" forName="imageaccent5" refType="h" fact="0.0311"/>
          <dgm:constr type="l" for="ch" forName="image6" refType="w" fact="0.6491"/>
          <dgm:constr type="t" for="ch" forName="image6" refType="h" fact="0.5889"/>
          <dgm:constr type="w" for="ch" forName="image6" refType="w" fact="0.1886"/>
          <dgm:constr type="h" for="ch" forName="image6" refType="h" fact="0.2653"/>
          <dgm:constr type="l" for="ch" forName="text6" refType="w" fact="0.8114"/>
          <dgm:constr type="t" for="ch" forName="text6" refType="h" fact="0.4436"/>
          <dgm:constr type="w" for="ch" forName="text6" refType="w" fact="0.1886"/>
          <dgm:constr type="h" for="ch" forName="text6" refType="h" fact="0.2653"/>
          <dgm:constr type="l" for="ch" forName="imageaccent6" refType="w" fact="0.8138"/>
          <dgm:constr type="t" for="ch" forName="imageaccent6" refType="h" fact="0.7053"/>
          <dgm:constr type="w" for="ch" forName="imageaccent6" refType="w" fact="0.022"/>
          <dgm:constr type="h" for="ch" forName="imageaccent6" refType="h" fact="0.0311"/>
          <dgm:constr type="l" for="ch" forName="textaccent6" refType="w" fact="0.8488"/>
          <dgm:constr type="t" for="ch" forName="textaccent6" refType="h" fact="0.676"/>
          <dgm:constr type="w" for="ch" forName="textaccent6" refType="w" fact="0.022"/>
          <dgm:constr type="h" for="ch" forName="textaccent6" refType="h" fact="0.0311"/>
          <dgm:constr type="l" for="ch" forName="text7" refType="w" fact="0.3244"/>
          <dgm:constr type="t" for="ch" forName="text7" refType="h" fact="0.5872"/>
          <dgm:constr type="w" for="ch" forName="text7" refType="w" fact="0.1886"/>
          <dgm:constr type="h" for="ch" forName="text7" refType="h" fact="0.2653"/>
          <dgm:constr type="l" for="ch" forName="image7" refType="w" fact="0.1622"/>
          <dgm:constr type="t" for="ch" forName="image7" refType="h" fact="0.7347"/>
          <dgm:constr type="w" for="ch" forName="image7" refType="w" fact="0.1886"/>
          <dgm:constr type="h" for="ch" forName="image7" refType="h" fact="0.2653"/>
          <dgm:constr type="l" for="ch" forName="imageaccent7" refType="w" fact="0.2905"/>
          <dgm:constr type="t" for="ch" forName="imageaccent7" refType="h" fact="0.7384"/>
          <dgm:constr type="w" for="ch" forName="imageaccent7" refType="w" fact="0.022"/>
          <dgm:constr type="h" for="ch" forName="imageaccent7" refType="h" fact="0.0311"/>
          <dgm:constr type="l" for="ch" forName="textaccent7" refType="w" fact="0.3298"/>
          <dgm:constr type="t" for="ch" forName="textaccent7" refType="h" fact="0.7048"/>
          <dgm:constr type="w" for="ch" forName="textaccent7" refType="w" fact="0.022"/>
          <dgm:constr type="h" for="ch" forName="textaccent7" refType="h" fact="0.0311"/>
        </dgm:constrLst>
      </dgm:if>
      <dgm:if name="Name9" axis="ch" ptType="node" func="cnt" op="equ" val="8">
        <dgm:alg type="composite">
          <dgm:param type="ar" val="1.8974"/>
        </dgm:alg>
        <dgm:constrLst>
          <dgm:constr type="primFontSz" for="des" ptType="node" op="equ" val="65"/>
          <dgm:constr type="l" for="ch" forName="image4" refType="w" fact="0.5589"/>
          <dgm:constr type="t" for="ch" forName="image4" refType="h" fact="0.2952"/>
          <dgm:constr type="w" for="ch" forName="image4" refType="w" fact="0.1624"/>
          <dgm:constr type="h" for="ch" forName="image4" refType="h" fact="0.2645"/>
          <dgm:constr type="l" for="ch" forName="text5" refType="w" fact="0.5589"/>
          <dgm:constr type="t" for="ch" forName="text5" refType="h" fact="0.0028"/>
          <dgm:constr type="w" for="ch" forName="text5" refType="w" fact="0.1624"/>
          <dgm:constr type="h" for="ch" forName="text5" refType="h" fact="0.2645"/>
          <dgm:constr type="l" for="ch" forName="image5" refType="w" fact="0.6986"/>
          <dgm:constr type="t" for="ch" forName="image5" refType="h" fact="0.1504"/>
          <dgm:constr type="w" for="ch" forName="image5" refType="w" fact="0.1624"/>
          <dgm:constr type="h" for="ch" forName="image5" refType="h" fact="0.2645"/>
          <dgm:constr type="l" for="ch" forName="image2" refType="w" fact="0.4192"/>
          <dgm:constr type="t" for="ch" forName="image2" refType="h" fact="0.439"/>
          <dgm:constr type="w" for="ch" forName="image2" refType="w" fact="0.1624"/>
          <dgm:constr type="h" for="ch" forName="image2" refType="h" fact="0.2645"/>
          <dgm:constr type="l" for="ch" forName="text4" refType="w" fact="0.4192"/>
          <dgm:constr type="t" for="ch" forName="text4" refType="h" fact="0.1465"/>
          <dgm:constr type="w" for="ch" forName="text4" refType="w" fact="0.1624"/>
          <dgm:constr type="h" for="ch" forName="text4" refType="h" fact="0.2645"/>
          <dgm:constr type="l" for="ch" forName="text2" refType="w" fact="0.2794"/>
          <dgm:constr type="t" for="ch" forName="text2" refType="h" fact="0.2925"/>
          <dgm:constr type="w" for="ch" forName="text2" refType="w" fact="0.1624"/>
          <dgm:constr type="h" for="ch" forName="text2" refType="h" fact="0.2645"/>
          <dgm:constr type="l" for="ch" forName="image3" refType="w" fact="0.2794"/>
          <dgm:constr type="t" for="ch" forName="image3" refType="h" fact="0"/>
          <dgm:constr type="w" for="ch" forName="image3" refType="w" fact="0.1624"/>
          <dgm:constr type="h" for="ch" forName="image3" refType="h" fact="0.2645"/>
          <dgm:constr type="l" for="ch" forName="text1" refType="w" fact="0.1397"/>
          <dgm:constr type="t" for="ch" forName="text1" refType="h" fact="0.4395"/>
          <dgm:constr type="w" for="ch" forName="text1" refType="w" fact="0.1624"/>
          <dgm:constr type="h" for="ch" forName="text1" refType="h" fact="0.2645"/>
          <dgm:constr type="l" for="ch" forName="text3" refType="w" fact="0.1397"/>
          <dgm:constr type="t" for="ch" forName="text3" refType="h" fact="0.1471"/>
          <dgm:constr type="w" for="ch" forName="text3" refType="w" fact="0.1624"/>
          <dgm:constr type="h" for="ch" forName="text3" refType="h" fact="0.2645"/>
          <dgm:constr type="l" for="ch" forName="textaccent1" refType="w" fact="0.1436"/>
          <dgm:constr type="t" for="ch" forName="textaccent1" refType="h" fact="0.5578"/>
          <dgm:constr type="w" for="ch" forName="textaccent1" refType="w" fact="0.0189"/>
          <dgm:constr type="h" for="ch" forName="textaccent1" refType="h" fact="0.031"/>
          <dgm:constr type="l" for="ch" forName="image1" refType="w" fact="0"/>
          <dgm:constr type="t" for="ch" forName="image1" refType="h" fact="0.2933"/>
          <dgm:constr type="w" for="ch" forName="image1" refType="w" fact="0.1624"/>
          <dgm:constr type="h" for="ch" forName="image1" refType="h" fact="0.2645"/>
          <dgm:constr type="l" for="ch" forName="imageaccent1" refType="w" fact="0.1112"/>
          <dgm:constr type="t" for="ch" forName="imageaccent1" refType="h" fact="0.5227"/>
          <dgm:constr type="w" for="ch" forName="imageaccent1" refType="w" fact="0.0189"/>
          <dgm:constr type="h" for="ch" forName="imageaccent1" refType="h" fact="0.031"/>
          <dgm:constr type="l" for="ch" forName="textaccent2" refType="w" fact="0.3912"/>
          <dgm:constr type="t" for="ch" forName="textaccent2" refType="h" fact="0.5213"/>
          <dgm:constr type="w" for="ch" forName="textaccent2" refType="w" fact="0.0189"/>
          <dgm:constr type="h" for="ch" forName="textaccent2" refType="h" fact="0.031"/>
          <dgm:constr type="l" for="ch" forName="imageaccent2" refType="w" fact="0.4231"/>
          <dgm:constr type="t" for="ch" forName="imageaccent2" refType="h" fact="0.5567"/>
          <dgm:constr type="w" for="ch" forName="imageaccent2" refType="w" fact="0.0189"/>
          <dgm:constr type="h" for="ch" forName="imageaccent2" refType="h" fact="0.031"/>
          <dgm:constr type="l" for="ch" forName="textaccent3" refType="w" fact="0.2502"/>
          <dgm:constr type="t" for="ch" forName="textaccent3" refType="h" fact="0.1507"/>
          <dgm:constr type="w" for="ch" forName="textaccent3" refType="w" fact="0.0189"/>
          <dgm:constr type="h" for="ch" forName="textaccent3" refType="h" fact="0.031"/>
          <dgm:constr type="l" for="ch" forName="imageaccent3" refType="w" fact="0.2841"/>
          <dgm:constr type="t" for="ch" forName="imageaccent3" refType="h" fact="0.1172"/>
          <dgm:constr type="w" for="ch" forName="imageaccent3" refType="w" fact="0.0189"/>
          <dgm:constr type="h" for="ch" forName="imageaccent3" refType="h" fact="0.031"/>
          <dgm:constr type="l" for="ch" forName="textaccent4" refType="w" fact="0.5596"/>
          <dgm:constr type="t" for="ch" forName="textaccent4" refType="h" fact="0.2637"/>
          <dgm:constr type="w" for="ch" forName="textaccent4" refType="w" fact="0.0189"/>
          <dgm:constr type="h" for="ch" forName="textaccent4" refType="h" fact="0.031"/>
          <dgm:constr type="l" for="ch" forName="imageaccent4" refType="w" fact="0.5905"/>
          <dgm:constr type="t" for="ch" forName="imageaccent4" refType="h" fact="0.3"/>
          <dgm:constr type="w" for="ch" forName="imageaccent4" refType="w" fact="0.0189"/>
          <dgm:constr type="h" for="ch" forName="imageaccent4" refType="h" fact="0.031"/>
          <dgm:constr type="l" for="ch" forName="textaccent5" refType="w" fact="0.6993"/>
          <dgm:constr type="t" for="ch" forName="textaccent5" refType="h" fact="0.1214"/>
          <dgm:constr type="w" for="ch" forName="textaccent5" refType="w" fact="0.0189"/>
          <dgm:constr type="h" for="ch" forName="textaccent5" refType="h" fact="0.031"/>
          <dgm:constr type="l" for="ch" forName="imageaccent5" refType="w" fact="0.731"/>
          <dgm:constr type="t" for="ch" forName="imageaccent5" refType="h" fact="0.1563"/>
          <dgm:constr type="w" for="ch" forName="imageaccent5" refType="w" fact="0.0189"/>
          <dgm:constr type="h" for="ch" forName="imageaccent5" refType="h" fact="0.031"/>
          <dgm:constr type="l" for="ch" forName="image6" refType="w" fact="0.5589"/>
          <dgm:constr type="t" for="ch" forName="image6" refType="h" fact="0.5872"/>
          <dgm:constr type="w" for="ch" forName="image6" refType="w" fact="0.1624"/>
          <dgm:constr type="h" for="ch" forName="image6" refType="h" fact="0.2645"/>
          <dgm:constr type="l" for="ch" forName="text6" refType="w" fact="0.6986"/>
          <dgm:constr type="t" for="ch" forName="text6" refType="h" fact="0.4424"/>
          <dgm:constr type="w" for="ch" forName="text6" refType="w" fact="0.1624"/>
          <dgm:constr type="h" for="ch" forName="text6" refType="h" fact="0.2645"/>
          <dgm:constr type="l" for="ch" forName="imageaccent6" refType="w" fact="0.7007"/>
          <dgm:constr type="t" for="ch" forName="imageaccent6" refType="h" fact="0.7033"/>
          <dgm:constr type="w" for="ch" forName="imageaccent6" refType="w" fact="0.0189"/>
          <dgm:constr type="h" for="ch" forName="imageaccent6" refType="h" fact="0.031"/>
          <dgm:constr type="l" for="ch" forName="textaccent6" refType="w" fact="0.7308"/>
          <dgm:constr type="t" for="ch" forName="textaccent6" refType="h" fact="0.6741"/>
          <dgm:constr type="w" for="ch" forName="textaccent6" refType="w" fact="0.0189"/>
          <dgm:constr type="h" for="ch" forName="textaccent6" refType="h" fact="0.031"/>
          <dgm:constr type="l" for="ch" forName="text7" refType="w" fact="0.2793"/>
          <dgm:constr type="t" for="ch" forName="text7" refType="h" fact="0.5856"/>
          <dgm:constr type="w" for="ch" forName="text7" refType="w" fact="0.1624"/>
          <dgm:constr type="h" for="ch" forName="text7" refType="h" fact="0.2645"/>
          <dgm:constr type="l" for="ch" forName="image7" refType="w" fact="0.1396"/>
          <dgm:constr type="t" for="ch" forName="image7" refType="h" fact="0.7326"/>
          <dgm:constr type="w" for="ch" forName="image7" refType="w" fact="0.1624"/>
          <dgm:constr type="h" for="ch" forName="image7" refType="h" fact="0.2645"/>
          <dgm:constr type="l" for="ch" forName="imageaccent7" refType="w" fact="0.2501"/>
          <dgm:constr type="t" for="ch" forName="imageaccent7" refType="h" fact="0.7363"/>
          <dgm:constr type="w" for="ch" forName="imageaccent7" refType="w" fact="0.0189"/>
          <dgm:constr type="h" for="ch" forName="imageaccent7" refType="h" fact="0.031"/>
          <dgm:constr type="l" for="ch" forName="textaccent7" refType="w" fact="0.284"/>
          <dgm:constr type="t" for="ch" forName="textaccent7" refType="h" fact="0.7028"/>
          <dgm:constr type="w" for="ch" forName="textaccent7" refType="w" fact="0.0189"/>
          <dgm:constr type="h" for="ch" forName="textaccent7" refType="h" fact="0.031"/>
          <dgm:constr type="l" for="ch" forName="image8" refType="w" fact="0.6979"/>
          <dgm:constr type="t" for="ch" forName="image8" refType="h" fact="0.7355"/>
          <dgm:constr type="w" for="ch" forName="image8" refType="w" fact="0.1624"/>
          <dgm:constr type="h" for="ch" forName="image8" refType="h" fact="0.2645"/>
          <dgm:constr type="l" for="ch" forName="text8" refType="w" fact="0.8376"/>
          <dgm:constr type="t" for="ch" forName="text8" refType="h" fact="0.5906"/>
          <dgm:constr type="w" for="ch" forName="text8" refType="w" fact="0.1624"/>
          <dgm:constr type="h" for="ch" forName="text8" refType="h" fact="0.2645"/>
          <dgm:constr type="l" for="ch" forName="imageaccent8" refType="w" fact="0.8397"/>
          <dgm:constr type="t" for="ch" forName="imageaccent8" refType="h" fact="0.8516"/>
          <dgm:constr type="w" for="ch" forName="imageaccent8" refType="w" fact="0.0189"/>
          <dgm:constr type="h" for="ch" forName="imageaccent8" refType="h" fact="0.031"/>
          <dgm:constr type="l" for="ch" forName="textaccent8" refType="w" fact="0.8698"/>
          <dgm:constr type="t" for="ch" forName="textaccent8" refType="h" fact="0.8223"/>
          <dgm:constr type="w" for="ch" forName="textaccent8" refType="w" fact="0.0189"/>
          <dgm:constr type="h" for="ch" forName="textaccent8" refType="h" fact="0.031"/>
        </dgm:constrLst>
      </dgm:if>
      <dgm:if name="Name10" axis="ch" ptType="node" func="cnt" op="equ" val="9">
        <dgm:alg type="composite">
          <dgm:param type="ar" val="1.8986"/>
        </dgm:alg>
        <dgm:constrLst>
          <dgm:constr type="primFontSz" for="des" ptType="node" op="equ" val="65"/>
          <dgm:constr type="l" for="ch" forName="image4" refType="w" fact="0.5585"/>
          <dgm:constr type="t" for="ch" forName="image4" refType="h" fact="0.2952"/>
          <dgm:constr type="w" for="ch" forName="image4" refType="w" fact="0.1623"/>
          <dgm:constr type="h" for="ch" forName="image4" refType="h" fact="0.2645"/>
          <dgm:constr type="l" for="ch" forName="text5" refType="w" fact="0.5585"/>
          <dgm:constr type="t" for="ch" forName="text5" refType="h" fact="0.0028"/>
          <dgm:constr type="w" for="ch" forName="text5" refType="w" fact="0.1623"/>
          <dgm:constr type="h" for="ch" forName="text5" refType="h" fact="0.2645"/>
          <dgm:constr type="l" for="ch" forName="image5" refType="w" fact="0.6982"/>
          <dgm:constr type="t" for="ch" forName="image5" refType="h" fact="0.1504"/>
          <dgm:constr type="w" for="ch" forName="image5" refType="w" fact="0.1623"/>
          <dgm:constr type="h" for="ch" forName="image5" refType="h" fact="0.2645"/>
          <dgm:constr type="l" for="ch" forName="image2" refType="w" fact="0.4189"/>
          <dgm:constr type="t" for="ch" forName="image2" refType="h" fact="0.439"/>
          <dgm:constr type="w" for="ch" forName="image2" refType="w" fact="0.1623"/>
          <dgm:constr type="h" for="ch" forName="image2" refType="h" fact="0.2645"/>
          <dgm:constr type="l" for="ch" forName="text4" refType="w" fact="0.4189"/>
          <dgm:constr type="t" for="ch" forName="text4" refType="h" fact="0.1465"/>
          <dgm:constr type="w" for="ch" forName="text4" refType="w" fact="0.1623"/>
          <dgm:constr type="h" for="ch" forName="text4" refType="h" fact="0.2645"/>
          <dgm:constr type="l" for="ch" forName="text2" refType="w" fact="0.2793"/>
          <dgm:constr type="t" for="ch" forName="text2" refType="h" fact="0.2925"/>
          <dgm:constr type="w" for="ch" forName="text2" refType="w" fact="0.1623"/>
          <dgm:constr type="h" for="ch" forName="text2" refType="h" fact="0.2645"/>
          <dgm:constr type="l" for="ch" forName="image3" refType="w" fact="0.2793"/>
          <dgm:constr type="t" for="ch" forName="image3" refType="h" fact="0"/>
          <dgm:constr type="w" for="ch" forName="image3" refType="w" fact="0.1623"/>
          <dgm:constr type="h" for="ch" forName="image3" refType="h" fact="0.2645"/>
          <dgm:constr type="l" for="ch" forName="text1" refType="w" fact="0.1396"/>
          <dgm:constr type="t" for="ch" forName="text1" refType="h" fact="0.4395"/>
          <dgm:constr type="w" for="ch" forName="text1" refType="w" fact="0.1623"/>
          <dgm:constr type="h" for="ch" forName="text1" refType="h" fact="0.2645"/>
          <dgm:constr type="l" for="ch" forName="text3" refType="w" fact="0.1396"/>
          <dgm:constr type="t" for="ch" forName="text3" refType="h" fact="0.1471"/>
          <dgm:constr type="w" for="ch" forName="text3" refType="w" fact="0.1623"/>
          <dgm:constr type="h" for="ch" forName="text3" refType="h" fact="0.2645"/>
          <dgm:constr type="l" for="ch" forName="textaccent1" refType="w" fact="0.1435"/>
          <dgm:constr type="t" for="ch" forName="textaccent1" refType="h" fact="0.5578"/>
          <dgm:constr type="w" for="ch" forName="textaccent1" refType="w" fact="0.0189"/>
          <dgm:constr type="h" for="ch" forName="textaccent1" refType="h" fact="0.031"/>
          <dgm:constr type="l" for="ch" forName="image1" refType="w" fact="0"/>
          <dgm:constr type="t" for="ch" forName="image1" refType="h" fact="0.2933"/>
          <dgm:constr type="w" for="ch" forName="image1" refType="w" fact="0.1623"/>
          <dgm:constr type="h" for="ch" forName="image1" refType="h" fact="0.2645"/>
          <dgm:constr type="l" for="ch" forName="imageaccent1" refType="w" fact="0.1111"/>
          <dgm:constr type="t" for="ch" forName="imageaccent1" refType="h" fact="0.5227"/>
          <dgm:constr type="w" for="ch" forName="imageaccent1" refType="w" fact="0.0189"/>
          <dgm:constr type="h" for="ch" forName="imageaccent1" refType="h" fact="0.031"/>
          <dgm:constr type="l" for="ch" forName="textaccent2" refType="w" fact="0.391"/>
          <dgm:constr type="t" for="ch" forName="textaccent2" refType="h" fact="0.5213"/>
          <dgm:constr type="w" for="ch" forName="textaccent2" refType="w" fact="0.0189"/>
          <dgm:constr type="h" for="ch" forName="textaccent2" refType="h" fact="0.031"/>
          <dgm:constr type="l" for="ch" forName="imageaccent2" refType="w" fact="0.4228"/>
          <dgm:constr type="t" for="ch" forName="imageaccent2" refType="h" fact="0.5567"/>
          <dgm:constr type="w" for="ch" forName="imageaccent2" refType="w" fact="0.0189"/>
          <dgm:constr type="h" for="ch" forName="imageaccent2" refType="h" fact="0.031"/>
          <dgm:constr type="l" for="ch" forName="textaccent3" refType="w" fact="0.2501"/>
          <dgm:constr type="t" for="ch" forName="textaccent3" refType="h" fact="0.1507"/>
          <dgm:constr type="w" for="ch" forName="textaccent3" refType="w" fact="0.0189"/>
          <dgm:constr type="h" for="ch" forName="textaccent3" refType="h" fact="0.031"/>
          <dgm:constr type="l" for="ch" forName="imageaccent3" refType="w" fact="0.2839"/>
          <dgm:constr type="t" for="ch" forName="imageaccent3" refType="h" fact="0.1172"/>
          <dgm:constr type="w" for="ch" forName="imageaccent3" refType="w" fact="0.0189"/>
          <dgm:constr type="h" for="ch" forName="imageaccent3" refType="h" fact="0.031"/>
          <dgm:constr type="l" for="ch" forName="textaccent4" refType="w" fact="0.5593"/>
          <dgm:constr type="t" for="ch" forName="textaccent4" refType="h" fact="0.2637"/>
          <dgm:constr type="w" for="ch" forName="textaccent4" refType="w" fact="0.0189"/>
          <dgm:constr type="h" for="ch" forName="textaccent4" refType="h" fact="0.031"/>
          <dgm:constr type="l" for="ch" forName="imageaccent4" refType="w" fact="0.5901"/>
          <dgm:constr type="t" for="ch" forName="imageaccent4" refType="h" fact="0.3"/>
          <dgm:constr type="w" for="ch" forName="imageaccent4" refType="w" fact="0.0189"/>
          <dgm:constr type="h" for="ch" forName="imageaccent4" refType="h" fact="0.031"/>
          <dgm:constr type="l" for="ch" forName="textaccent5" refType="w" fact="0.6989"/>
          <dgm:constr type="t" for="ch" forName="textaccent5" refType="h" fact="0.1214"/>
          <dgm:constr type="w" for="ch" forName="textaccent5" refType="w" fact="0.0189"/>
          <dgm:constr type="h" for="ch" forName="textaccent5" refType="h" fact="0.031"/>
          <dgm:constr type="l" for="ch" forName="imageaccent5" refType="w" fact="0.7305"/>
          <dgm:constr type="t" for="ch" forName="imageaccent5" refType="h" fact="0.1563"/>
          <dgm:constr type="w" for="ch" forName="imageaccent5" refType="w" fact="0.0189"/>
          <dgm:constr type="h" for="ch" forName="imageaccent5" refType="h" fact="0.031"/>
          <dgm:constr type="l" for="ch" forName="image6" refType="w" fact="0.5585"/>
          <dgm:constr type="t" for="ch" forName="image6" refType="h" fact="0.5872"/>
          <dgm:constr type="w" for="ch" forName="image6" refType="w" fact="0.1623"/>
          <dgm:constr type="h" for="ch" forName="image6" refType="h" fact="0.2645"/>
          <dgm:constr type="l" for="ch" forName="text6" refType="w" fact="0.6982"/>
          <dgm:constr type="t" for="ch" forName="text6" refType="h" fact="0.4424"/>
          <dgm:constr type="w" for="ch" forName="text6" refType="w" fact="0.1623"/>
          <dgm:constr type="h" for="ch" forName="text6" refType="h" fact="0.2645"/>
          <dgm:constr type="l" for="ch" forName="imageaccent6" refType="w" fact="0.7002"/>
          <dgm:constr type="t" for="ch" forName="imageaccent6" refType="h" fact="0.7033"/>
          <dgm:constr type="w" for="ch" forName="imageaccent6" refType="w" fact="0.0189"/>
          <dgm:constr type="h" for="ch" forName="imageaccent6" refType="h" fact="0.031"/>
          <dgm:constr type="l" for="ch" forName="textaccent6" refType="w" fact="0.7303"/>
          <dgm:constr type="t" for="ch" forName="textaccent6" refType="h" fact="0.6741"/>
          <dgm:constr type="w" for="ch" forName="textaccent6" refType="w" fact="0.0189"/>
          <dgm:constr type="h" for="ch" forName="textaccent6" refType="h" fact="0.031"/>
          <dgm:constr type="l" for="ch" forName="text7" refType="w" fact="0.2792"/>
          <dgm:constr type="t" for="ch" forName="text7" refType="h" fact="0.5856"/>
          <dgm:constr type="w" for="ch" forName="text7" refType="w" fact="0.1623"/>
          <dgm:constr type="h" for="ch" forName="text7" refType="h" fact="0.2645"/>
          <dgm:constr type="l" for="ch" forName="image7" refType="w" fact="0.1395"/>
          <dgm:constr type="t" for="ch" forName="image7" refType="h" fact="0.7326"/>
          <dgm:constr type="w" for="ch" forName="image7" refType="w" fact="0.1623"/>
          <dgm:constr type="h" for="ch" forName="image7" refType="h" fact="0.2645"/>
          <dgm:constr type="l" for="ch" forName="imageaccent7" refType="w" fact="0.25"/>
          <dgm:constr type="t" for="ch" forName="imageaccent7" refType="h" fact="0.7363"/>
          <dgm:constr type="w" for="ch" forName="imageaccent7" refType="w" fact="0.0189"/>
          <dgm:constr type="h" for="ch" forName="imageaccent7" refType="h" fact="0.031"/>
          <dgm:constr type="l" for="ch" forName="textaccent7" refType="w" fact="0.2838"/>
          <dgm:constr type="t" for="ch" forName="textaccent7" refType="h" fact="0.7028"/>
          <dgm:constr type="w" for="ch" forName="textaccent7" refType="w" fact="0.0189"/>
          <dgm:constr type="h" for="ch" forName="textaccent7" refType="h" fact="0.031"/>
          <dgm:constr type="l" for="ch" forName="image8" refType="w" fact="0.6975"/>
          <dgm:constr type="t" for="ch" forName="image8" refType="h" fact="0.7355"/>
          <dgm:constr type="w" for="ch" forName="image8" refType="w" fact="0.1623"/>
          <dgm:constr type="h" for="ch" forName="image8" refType="h" fact="0.2645"/>
          <dgm:constr type="l" for="ch" forName="text8" refType="w" fact="0.8371"/>
          <dgm:constr type="t" for="ch" forName="text8" refType="h" fact="0.5906"/>
          <dgm:constr type="w" for="ch" forName="text8" refType="w" fact="0.1623"/>
          <dgm:constr type="h" for="ch" forName="text8" refType="h" fact="0.2645"/>
          <dgm:constr type="l" for="ch" forName="imageaccent8" refType="w" fact="0.8392"/>
          <dgm:constr type="t" for="ch" forName="imageaccent8" refType="h" fact="0.8516"/>
          <dgm:constr type="w" for="ch" forName="imageaccent8" refType="w" fact="0.0189"/>
          <dgm:constr type="h" for="ch" forName="imageaccent8" refType="h" fact="0.031"/>
          <dgm:constr type="l" for="ch" forName="textaccent8" refType="w" fact="0.8693"/>
          <dgm:constr type="t" for="ch" forName="textaccent8" refType="h" fact="0.8223"/>
          <dgm:constr type="w" for="ch" forName="textaccent8" refType="w" fact="0.0189"/>
          <dgm:constr type="h" for="ch" forName="textaccent8" refType="h" fact="0.031"/>
          <dgm:constr type="l" for="ch" forName="text9" refType="w" fact="0.8377"/>
          <dgm:constr type="t" for="ch" forName="text9" refType="h" fact="0.0057"/>
          <dgm:constr type="w" for="ch" forName="text9" refType="w" fact="0.1623"/>
          <dgm:constr type="h" for="ch" forName="text9" refType="h" fact="0.2645"/>
          <dgm:constr type="l" for="ch" forName="textaccent9" refType="w" fact="0.95"/>
          <dgm:constr type="t" for="ch" forName="textaccent9" refType="h" fact="0.2383"/>
          <dgm:constr type="w" for="ch" forName="textaccent9" refType="w" fact="0.0189"/>
          <dgm:constr type="h" for="ch" forName="textaccent9" refType="h" fact="0.031"/>
          <dgm:constr type="l" for="ch" forName="image9" refType="w" fact="0.8377"/>
          <dgm:constr type="t" for="ch" forName="image9" refType="h" fact="0.2977"/>
          <dgm:constr type="w" for="ch" forName="image9" refType="w" fact="0.1623"/>
          <dgm:constr type="h" for="ch" forName="image9" refType="h" fact="0.2645"/>
          <dgm:constr type="l" for="ch" forName="imageaccent9" refType="w" fact="0.95"/>
          <dgm:constr type="t" for="ch" forName="imageaccent9" refType="h" fact="0.2993"/>
          <dgm:constr type="w" for="ch" forName="imageaccent9" refType="w" fact="0.0189"/>
          <dgm:constr type="h" for="ch" forName="imageaccent9" refType="h" fact="0.031"/>
        </dgm:constrLst>
      </dgm:if>
      <dgm:if name="Name11" axis="ch" ptType="node" func="cnt" op="equ" val="10">
        <dgm:alg type="composite">
          <dgm:param type="ar" val="1.6608"/>
        </dgm:alg>
        <dgm:constrLst>
          <dgm:constr type="primFontSz" for="des" ptType="node" op="equ" val="65"/>
          <dgm:constr type="l" for="ch" forName="image4" refType="w" fact="0.5585"/>
          <dgm:constr type="t" for="ch" forName="image4" refType="h" fact="0.2583"/>
          <dgm:constr type="w" for="ch" forName="image4" refType="w" fact="0.1623"/>
          <dgm:constr type="h" for="ch" forName="image4" refType="h" fact="0.2314"/>
          <dgm:constr type="l" for="ch" forName="text5" refType="w" fact="0.5585"/>
          <dgm:constr type="t" for="ch" forName="text5" refType="h" fact="0.0024"/>
          <dgm:constr type="w" for="ch" forName="text5" refType="w" fact="0.1623"/>
          <dgm:constr type="h" for="ch" forName="text5" refType="h" fact="0.2314"/>
          <dgm:constr type="l" for="ch" forName="image5" refType="w" fact="0.6982"/>
          <dgm:constr type="t" for="ch" forName="image5" refType="h" fact="0.1316"/>
          <dgm:constr type="w" for="ch" forName="image5" refType="w" fact="0.1623"/>
          <dgm:constr type="h" for="ch" forName="image5" refType="h" fact="0.2314"/>
          <dgm:constr type="l" for="ch" forName="image2" refType="w" fact="0.4189"/>
          <dgm:constr type="t" for="ch" forName="image2" refType="h" fact="0.384"/>
          <dgm:constr type="w" for="ch" forName="image2" refType="w" fact="0.1623"/>
          <dgm:constr type="h" for="ch" forName="image2" refType="h" fact="0.2314"/>
          <dgm:constr type="l" for="ch" forName="text4" refType="w" fact="0.4189"/>
          <dgm:constr type="t" for="ch" forName="text4" refType="h" fact="0.1282"/>
          <dgm:constr type="w" for="ch" forName="text4" refType="w" fact="0.1623"/>
          <dgm:constr type="h" for="ch" forName="text4" refType="h" fact="0.2314"/>
          <dgm:constr type="l" for="ch" forName="text2" refType="w" fact="0.2793"/>
          <dgm:constr type="t" for="ch" forName="text2" refType="h" fact="0.2558"/>
          <dgm:constr type="w" for="ch" forName="text2" refType="w" fact="0.1623"/>
          <dgm:constr type="h" for="ch" forName="text2" refType="h" fact="0.2314"/>
          <dgm:constr type="l" for="ch" forName="image3" refType="w" fact="0.2793"/>
          <dgm:constr type="t" for="ch" forName="image3" refType="h" fact="0"/>
          <dgm:constr type="w" for="ch" forName="image3" refType="w" fact="0.1623"/>
          <dgm:constr type="h" for="ch" forName="image3" refType="h" fact="0.2314"/>
          <dgm:constr type="l" for="ch" forName="text1" refType="w" fact="0.1396"/>
          <dgm:constr type="t" for="ch" forName="text1" refType="h" fact="0.3845"/>
          <dgm:constr type="w" for="ch" forName="text1" refType="w" fact="0.1623"/>
          <dgm:constr type="h" for="ch" forName="text1" refType="h" fact="0.2314"/>
          <dgm:constr type="l" for="ch" forName="text3" refType="w" fact="0.1396"/>
          <dgm:constr type="t" for="ch" forName="text3" refType="h" fact="0.1286"/>
          <dgm:constr type="w" for="ch" forName="text3" refType="w" fact="0.1623"/>
          <dgm:constr type="h" for="ch" forName="text3" refType="h" fact="0.2314"/>
          <dgm:constr type="l" for="ch" forName="textaccent1" refType="w" fact="0.1435"/>
          <dgm:constr type="t" for="ch" forName="textaccent1" refType="h" fact="0.488"/>
          <dgm:constr type="w" for="ch" forName="textaccent1" refType="w" fact="0.0189"/>
          <dgm:constr type="h" for="ch" forName="textaccent1" refType="h" fact="0.0271"/>
          <dgm:constr type="l" for="ch" forName="image1" refType="w" fact="0"/>
          <dgm:constr type="t" for="ch" forName="image1" refType="h" fact="0.2566"/>
          <dgm:constr type="w" for="ch" forName="image1" refType="w" fact="0.1623"/>
          <dgm:constr type="h" for="ch" forName="image1" refType="h" fact="0.2314"/>
          <dgm:constr type="l" for="ch" forName="imageaccent1" refType="w" fact="0.1111"/>
          <dgm:constr type="t" for="ch" forName="imageaccent1" refType="h" fact="0.4572"/>
          <dgm:constr type="w" for="ch" forName="imageaccent1" refType="w" fact="0.0189"/>
          <dgm:constr type="h" for="ch" forName="imageaccent1" refType="h" fact="0.0271"/>
          <dgm:constr type="l" for="ch" forName="textaccent2" refType="w" fact="0.391"/>
          <dgm:constr type="t" for="ch" forName="textaccent2" refType="h" fact="0.456"/>
          <dgm:constr type="w" for="ch" forName="textaccent2" refType="w" fact="0.0189"/>
          <dgm:constr type="h" for="ch" forName="textaccent2" refType="h" fact="0.0271"/>
          <dgm:constr type="l" for="ch" forName="imageaccent2" refType="w" fact="0.4228"/>
          <dgm:constr type="t" for="ch" forName="imageaccent2" refType="h" fact="0.487"/>
          <dgm:constr type="w" for="ch" forName="imageaccent2" refType="w" fact="0.0189"/>
          <dgm:constr type="h" for="ch" forName="imageaccent2" refType="h" fact="0.0271"/>
          <dgm:constr type="l" for="ch" forName="textaccent3" refType="w" fact="0.2501"/>
          <dgm:constr type="t" for="ch" forName="textaccent3" refType="h" fact="0.1318"/>
          <dgm:constr type="w" for="ch" forName="textaccent3" refType="w" fact="0.0189"/>
          <dgm:constr type="h" for="ch" forName="textaccent3" refType="h" fact="0.0271"/>
          <dgm:constr type="l" for="ch" forName="imageaccent3" refType="w" fact="0.2839"/>
          <dgm:constr type="t" for="ch" forName="imageaccent3" refType="h" fact="0.1025"/>
          <dgm:constr type="w" for="ch" forName="imageaccent3" refType="w" fact="0.0189"/>
          <dgm:constr type="h" for="ch" forName="imageaccent3" refType="h" fact="0.0271"/>
          <dgm:constr type="l" for="ch" forName="textaccent4" refType="w" fact="0.5593"/>
          <dgm:constr type="t" for="ch" forName="textaccent4" refType="h" fact="0.2307"/>
          <dgm:constr type="w" for="ch" forName="textaccent4" refType="w" fact="0.0189"/>
          <dgm:constr type="h" for="ch" forName="textaccent4" refType="h" fact="0.0271"/>
          <dgm:constr type="l" for="ch" forName="imageaccent4" refType="w" fact="0.5901"/>
          <dgm:constr type="t" for="ch" forName="imageaccent4" refType="h" fact="0.2624"/>
          <dgm:constr type="w" for="ch" forName="imageaccent4" refType="w" fact="0.0189"/>
          <dgm:constr type="h" for="ch" forName="imageaccent4" refType="h" fact="0.0271"/>
          <dgm:constr type="l" for="ch" forName="textaccent5" refType="w" fact="0.6989"/>
          <dgm:constr type="t" for="ch" forName="textaccent5" refType="h" fact="0.1062"/>
          <dgm:constr type="w" for="ch" forName="textaccent5" refType="w" fact="0.0189"/>
          <dgm:constr type="h" for="ch" forName="textaccent5" refType="h" fact="0.0271"/>
          <dgm:constr type="l" for="ch" forName="imageaccent5" refType="w" fact="0.7305"/>
          <dgm:constr type="t" for="ch" forName="imageaccent5" refType="h" fact="0.1367"/>
          <dgm:constr type="w" for="ch" forName="imageaccent5" refType="w" fact="0.0189"/>
          <dgm:constr type="h" for="ch" forName="imageaccent5" refType="h" fact="0.0271"/>
          <dgm:constr type="l" for="ch" forName="image6" refType="w" fact="0.5585"/>
          <dgm:constr type="t" for="ch" forName="image6" refType="h" fact="0.5137"/>
          <dgm:constr type="w" for="ch" forName="image6" refType="w" fact="0.1623"/>
          <dgm:constr type="h" for="ch" forName="image6" refType="h" fact="0.2314"/>
          <dgm:constr type="l" for="ch" forName="text6" refType="w" fact="0.6982"/>
          <dgm:constr type="t" for="ch" forName="text6" refType="h" fact="0.387"/>
          <dgm:constr type="w" for="ch" forName="text6" refType="w" fact="0.1623"/>
          <dgm:constr type="h" for="ch" forName="text6" refType="h" fact="0.2314"/>
          <dgm:constr type="l" for="ch" forName="imageaccent6" refType="w" fact="0.7002"/>
          <dgm:constr type="t" for="ch" forName="imageaccent6" refType="h" fact="0.6152"/>
          <dgm:constr type="w" for="ch" forName="imageaccent6" refType="w" fact="0.0189"/>
          <dgm:constr type="h" for="ch" forName="imageaccent6" refType="h" fact="0.0271"/>
          <dgm:constr type="l" for="ch" forName="textaccent6" refType="w" fact="0.7303"/>
          <dgm:constr type="t" for="ch" forName="textaccent6" refType="h" fact="0.5897"/>
          <dgm:constr type="w" for="ch" forName="textaccent6" refType="w" fact="0.0189"/>
          <dgm:constr type="h" for="ch" forName="textaccent6" refType="h" fact="0.0271"/>
          <dgm:constr type="l" for="ch" forName="text7" refType="w" fact="0.2792"/>
          <dgm:constr type="t" for="ch" forName="text7" refType="h" fact="0.5122"/>
          <dgm:constr type="w" for="ch" forName="text7" refType="w" fact="0.1623"/>
          <dgm:constr type="h" for="ch" forName="text7" refType="h" fact="0.2314"/>
          <dgm:constr type="l" for="ch" forName="image7" refType="w" fact="0.1395"/>
          <dgm:constr type="t" for="ch" forName="image7" refType="h" fact="0.6409"/>
          <dgm:constr type="w" for="ch" forName="image7" refType="w" fact="0.1623"/>
          <dgm:constr type="h" for="ch" forName="image7" refType="h" fact="0.2314"/>
          <dgm:constr type="l" for="ch" forName="imageaccent7" refType="w" fact="0.25"/>
          <dgm:constr type="t" for="ch" forName="imageaccent7" refType="h" fact="0.6441"/>
          <dgm:constr type="w" for="ch" forName="imageaccent7" refType="w" fact="0.0189"/>
          <dgm:constr type="h" for="ch" forName="imageaccent7" refType="h" fact="0.0271"/>
          <dgm:constr type="l" for="ch" forName="textaccent7" refType="w" fact="0.2838"/>
          <dgm:constr type="t" for="ch" forName="textaccent7" refType="h" fact="0.6148"/>
          <dgm:constr type="w" for="ch" forName="textaccent7" refType="w" fact="0.0189"/>
          <dgm:constr type="h" for="ch" forName="textaccent7" refType="h" fact="0.0271"/>
          <dgm:constr type="l" for="ch" forName="image8" refType="w" fact="0.6975"/>
          <dgm:constr type="t" for="ch" forName="image8" refType="h" fact="0.6433"/>
          <dgm:constr type="w" for="ch" forName="image8" refType="w" fact="0.1623"/>
          <dgm:constr type="h" for="ch" forName="image8" refType="h" fact="0.2314"/>
          <dgm:constr type="l" for="ch" forName="text8" refType="w" fact="0.8371"/>
          <dgm:constr type="t" for="ch" forName="text8" refType="h" fact="0.5167"/>
          <dgm:constr type="w" for="ch" forName="text8" refType="w" fact="0.1623"/>
          <dgm:constr type="h" for="ch" forName="text8" refType="h" fact="0.2314"/>
          <dgm:constr type="l" for="ch" forName="imageaccent8" refType="w" fact="0.8392"/>
          <dgm:constr type="t" for="ch" forName="imageaccent8" refType="h" fact="0.7449"/>
          <dgm:constr type="w" for="ch" forName="imageaccent8" refType="w" fact="0.0189"/>
          <dgm:constr type="h" for="ch" forName="imageaccent8" refType="h" fact="0.0271"/>
          <dgm:constr type="l" for="ch" forName="textaccent8" refType="w" fact="0.8693"/>
          <dgm:constr type="t" for="ch" forName="textaccent8" refType="h" fact="0.7194"/>
          <dgm:constr type="w" for="ch" forName="textaccent8" refType="w" fact="0.0189"/>
          <dgm:constr type="h" for="ch" forName="textaccent8" refType="h" fact="0.0271"/>
          <dgm:constr type="l" for="ch" forName="text9" refType="w" fact="0.8377"/>
          <dgm:constr type="t" for="ch" forName="text9" refType="h" fact="0.005"/>
          <dgm:constr type="w" for="ch" forName="text9" refType="w" fact="0.1623"/>
          <dgm:constr type="h" for="ch" forName="text9" refType="h" fact="0.2314"/>
          <dgm:constr type="l" for="ch" forName="textaccent9" refType="w" fact="0.95"/>
          <dgm:constr type="t" for="ch" forName="textaccent9" refType="h" fact="0.2084"/>
          <dgm:constr type="w" for="ch" forName="textaccent9" refType="w" fact="0.0189"/>
          <dgm:constr type="h" for="ch" forName="textaccent9" refType="h" fact="0.0271"/>
          <dgm:constr type="l" for="ch" forName="image9" refType="w" fact="0.8377"/>
          <dgm:constr type="t" for="ch" forName="image9" refType="h" fact="0.2604"/>
          <dgm:constr type="w" for="ch" forName="image9" refType="w" fact="0.1623"/>
          <dgm:constr type="h" for="ch" forName="image9" refType="h" fact="0.2314"/>
          <dgm:constr type="l" for="ch" forName="imageaccent9" refType="w" fact="0.95"/>
          <dgm:constr type="t" for="ch" forName="imageaccent9" refType="h" fact="0.2618"/>
          <dgm:constr type="w" for="ch" forName="imageaccent9" refType="w" fact="0.0189"/>
          <dgm:constr type="h" for="ch" forName="imageaccent9" refType="h" fact="0.0271"/>
          <dgm:constr type="l" for="ch" forName="image10" refType="w" fact="0.2786"/>
          <dgm:constr type="t" for="ch" forName="image10" refType="h" fact="0.7686"/>
          <dgm:constr type="w" for="ch" forName="image10" refType="w" fact="0.1623"/>
          <dgm:constr type="h" for="ch" forName="image10" refType="h" fact="0.2314"/>
          <dgm:constr type="l" for="ch" forName="text10" refType="w" fact="0.4183"/>
          <dgm:constr type="t" for="ch" forName="text10" refType="h" fact="0.6419"/>
          <dgm:constr type="w" for="ch" forName="text10" refType="w" fact="0.1623"/>
          <dgm:constr type="h" for="ch" forName="text10" refType="h" fact="0.2314"/>
          <dgm:constr type="l" for="ch" forName="imageaccent10" refType="w" fact="0.4203"/>
          <dgm:constr type="t" for="ch" forName="imageaccent10" refType="h" fact="0.8701"/>
          <dgm:constr type="w" for="ch" forName="imageaccent10" refType="w" fact="0.0189"/>
          <dgm:constr type="h" for="ch" forName="imageaccent10" refType="h" fact="0.0271"/>
          <dgm:constr type="l" for="ch" forName="textaccent10" refType="w" fact="0.4504"/>
          <dgm:constr type="t" for="ch" forName="textaccent10" refType="h" fact="0.8446"/>
          <dgm:constr type="w" for="ch" forName="textaccent10" refType="w" fact="0.0189"/>
          <dgm:constr type="h" for="ch" forName="textaccent10" refType="h" fact="0.0271"/>
        </dgm:constrLst>
      </dgm:if>
      <dgm:if name="Name12" axis="ch" ptType="node" func="cnt" op="equ" val="11">
        <dgm:alg type="composite">
          <dgm:param type="ar" val="1.4704"/>
        </dgm:alg>
        <dgm:constrLst>
          <dgm:constr type="primFontSz" for="des" ptType="node" op="equ" val="65"/>
          <dgm:constr type="l" for="ch" forName="image4" refType="w" fact="0.5585"/>
          <dgm:constr type="t" for="ch" forName="image4" refType="h" fact="0.2287"/>
          <dgm:constr type="w" for="ch" forName="image4" refType="w" fact="0.1623"/>
          <dgm:constr type="h" for="ch" forName="image4" refType="h" fact="0.2049"/>
          <dgm:constr type="l" for="ch" forName="text5" refType="w" fact="0.5585"/>
          <dgm:constr type="t" for="ch" forName="text5" refType="h" fact="0.0022"/>
          <dgm:constr type="w" for="ch" forName="text5" refType="w" fact="0.1623"/>
          <dgm:constr type="h" for="ch" forName="text5" refType="h" fact="0.2049"/>
          <dgm:constr type="l" for="ch" forName="image5" refType="w" fact="0.6982"/>
          <dgm:constr type="t" for="ch" forName="image5" refType="h" fact="0.1165"/>
          <dgm:constr type="w" for="ch" forName="image5" refType="w" fact="0.1623"/>
          <dgm:constr type="h" for="ch" forName="image5" refType="h" fact="0.2049"/>
          <dgm:constr type="l" for="ch" forName="image2" refType="w" fact="0.4189"/>
          <dgm:constr type="t" for="ch" forName="image2" refType="h" fact="0.34"/>
          <dgm:constr type="w" for="ch" forName="image2" refType="w" fact="0.1623"/>
          <dgm:constr type="h" for="ch" forName="image2" refType="h" fact="0.2049"/>
          <dgm:constr type="l" for="ch" forName="text4" refType="w" fact="0.4189"/>
          <dgm:constr type="t" for="ch" forName="text4" refType="h" fact="0.1135"/>
          <dgm:constr type="w" for="ch" forName="text4" refType="w" fact="0.1623"/>
          <dgm:constr type="h" for="ch" forName="text4" refType="h" fact="0.2049"/>
          <dgm:constr type="l" for="ch" forName="text2" refType="w" fact="0.2793"/>
          <dgm:constr type="t" for="ch" forName="text2" refType="h" fact="0.2265"/>
          <dgm:constr type="w" for="ch" forName="text2" refType="w" fact="0.1623"/>
          <dgm:constr type="h" for="ch" forName="text2" refType="h" fact="0.2049"/>
          <dgm:constr type="l" for="ch" forName="image3" refType="w" fact="0.2793"/>
          <dgm:constr type="t" for="ch" forName="image3" refType="h" fact="0"/>
          <dgm:constr type="w" for="ch" forName="image3" refType="w" fact="0.1623"/>
          <dgm:constr type="h" for="ch" forName="image3" refType="h" fact="0.2049"/>
          <dgm:constr type="l" for="ch" forName="text1" refType="w" fact="0.1396"/>
          <dgm:constr type="t" for="ch" forName="text1" refType="h" fact="0.3404"/>
          <dgm:constr type="w" for="ch" forName="text1" refType="w" fact="0.1623"/>
          <dgm:constr type="h" for="ch" forName="text1" refType="h" fact="0.2049"/>
          <dgm:constr type="l" for="ch" forName="text3" refType="w" fact="0.1396"/>
          <dgm:constr type="t" for="ch" forName="text3" refType="h" fact="0.1139"/>
          <dgm:constr type="w" for="ch" forName="text3" refType="w" fact="0.1623"/>
          <dgm:constr type="h" for="ch" forName="text3" refType="h" fact="0.2049"/>
          <dgm:constr type="l" for="ch" forName="textaccent1" refType="w" fact="0.1435"/>
          <dgm:constr type="t" for="ch" forName="textaccent1" refType="h" fact="0.432"/>
          <dgm:constr type="w" for="ch" forName="textaccent1" refType="w" fact="0.0189"/>
          <dgm:constr type="h" for="ch" forName="textaccent1" refType="h" fact="0.024"/>
          <dgm:constr type="l" for="ch" forName="image1" refType="w" fact="0"/>
          <dgm:constr type="t" for="ch" forName="image1" refType="h" fact="0.2272"/>
          <dgm:constr type="w" for="ch" forName="image1" refType="w" fact="0.1623"/>
          <dgm:constr type="h" for="ch" forName="image1" refType="h" fact="0.2049"/>
          <dgm:constr type="l" for="ch" forName="imageaccent1" refType="w" fact="0.1111"/>
          <dgm:constr type="t" for="ch" forName="imageaccent1" refType="h" fact="0.4048"/>
          <dgm:constr type="w" for="ch" forName="imageaccent1" refType="w" fact="0.0189"/>
          <dgm:constr type="h" for="ch" forName="imageaccent1" refType="h" fact="0.024"/>
          <dgm:constr type="l" for="ch" forName="textaccent2" refType="w" fact="0.391"/>
          <dgm:constr type="t" for="ch" forName="textaccent2" refType="h" fact="0.4038"/>
          <dgm:constr type="w" for="ch" forName="textaccent2" refType="w" fact="0.0189"/>
          <dgm:constr type="h" for="ch" forName="textaccent2" refType="h" fact="0.024"/>
          <dgm:constr type="l" for="ch" forName="imageaccent2" refType="w" fact="0.4228"/>
          <dgm:constr type="t" for="ch" forName="imageaccent2" refType="h" fact="0.4312"/>
          <dgm:constr type="w" for="ch" forName="imageaccent2" refType="w" fact="0.0189"/>
          <dgm:constr type="h" for="ch" forName="imageaccent2" refType="h" fact="0.024"/>
          <dgm:constr type="l" for="ch" forName="textaccent3" refType="w" fact="0.2501"/>
          <dgm:constr type="t" for="ch" forName="textaccent3" refType="h" fact="0.1167"/>
          <dgm:constr type="w" for="ch" forName="textaccent3" refType="w" fact="0.0189"/>
          <dgm:constr type="h" for="ch" forName="textaccent3" refType="h" fact="0.024"/>
          <dgm:constr type="l" for="ch" forName="imageaccent3" refType="w" fact="0.2839"/>
          <dgm:constr type="t" for="ch" forName="imageaccent3" refType="h" fact="0.0908"/>
          <dgm:constr type="w" for="ch" forName="imageaccent3" refType="w" fact="0.0189"/>
          <dgm:constr type="h" for="ch" forName="imageaccent3" refType="h" fact="0.024"/>
          <dgm:constr type="l" for="ch" forName="textaccent4" refType="w" fact="0.5593"/>
          <dgm:constr type="t" for="ch" forName="textaccent4" refType="h" fact="0.2042"/>
          <dgm:constr type="w" for="ch" forName="textaccent4" refType="w" fact="0.0189"/>
          <dgm:constr type="h" for="ch" forName="textaccent4" refType="h" fact="0.024"/>
          <dgm:constr type="l" for="ch" forName="imageaccent4" refType="w" fact="0.5901"/>
          <dgm:constr type="t" for="ch" forName="imageaccent4" refType="h" fact="0.2323"/>
          <dgm:constr type="w" for="ch" forName="imageaccent4" refType="w" fact="0.0189"/>
          <dgm:constr type="h" for="ch" forName="imageaccent4" refType="h" fact="0.024"/>
          <dgm:constr type="l" for="ch" forName="textaccent5" refType="w" fact="0.6989"/>
          <dgm:constr type="t" for="ch" forName="textaccent5" refType="h" fact="0.094"/>
          <dgm:constr type="w" for="ch" forName="textaccent5" refType="w" fact="0.0189"/>
          <dgm:constr type="h" for="ch" forName="textaccent5" refType="h" fact="0.024"/>
          <dgm:constr type="l" for="ch" forName="imageaccent5" refType="w" fact="0.7305"/>
          <dgm:constr type="t" for="ch" forName="imageaccent5" refType="h" fact="0.121"/>
          <dgm:constr type="w" for="ch" forName="imageaccent5" refType="w" fact="0.0189"/>
          <dgm:constr type="h" for="ch" forName="imageaccent5" refType="h" fact="0.024"/>
          <dgm:constr type="l" for="ch" forName="image6" refType="w" fact="0.5585"/>
          <dgm:constr type="t" for="ch" forName="image6" refType="h" fact="0.4548"/>
          <dgm:constr type="w" for="ch" forName="image6" refType="w" fact="0.1623"/>
          <dgm:constr type="h" for="ch" forName="image6" refType="h" fact="0.2049"/>
          <dgm:constr type="l" for="ch" forName="text6" refType="w" fact="0.6982"/>
          <dgm:constr type="t" for="ch" forName="text6" refType="h" fact="0.3426"/>
          <dgm:constr type="w" for="ch" forName="text6" refType="w" fact="0.1623"/>
          <dgm:constr type="h" for="ch" forName="text6" refType="h" fact="0.2049"/>
          <dgm:constr type="l" for="ch" forName="imageaccent6" refType="w" fact="0.7002"/>
          <dgm:constr type="t" for="ch" forName="imageaccent6" refType="h" fact="0.5447"/>
          <dgm:constr type="w" for="ch" forName="imageaccent6" refType="w" fact="0.0189"/>
          <dgm:constr type="h" for="ch" forName="imageaccent6" refType="h" fact="0.024"/>
          <dgm:constr type="l" for="ch" forName="textaccent6" refType="w" fact="0.7303"/>
          <dgm:constr type="t" for="ch" forName="textaccent6" refType="h" fact="0.5221"/>
          <dgm:constr type="w" for="ch" forName="textaccent6" refType="w" fact="0.0189"/>
          <dgm:constr type="h" for="ch" forName="textaccent6" refType="h" fact="0.024"/>
          <dgm:constr type="l" for="ch" forName="text7" refType="w" fact="0.2792"/>
          <dgm:constr type="t" for="ch" forName="text7" refType="h" fact="0.4535"/>
          <dgm:constr type="w" for="ch" forName="text7" refType="w" fact="0.1623"/>
          <dgm:constr type="h" for="ch" forName="text7" refType="h" fact="0.2049"/>
          <dgm:constr type="l" for="ch" forName="image7" refType="w" fact="0.1395"/>
          <dgm:constr type="t" for="ch" forName="image7" refType="h" fact="0.5674"/>
          <dgm:constr type="w" for="ch" forName="image7" refType="w" fact="0.1623"/>
          <dgm:constr type="h" for="ch" forName="image7" refType="h" fact="0.2049"/>
          <dgm:constr type="l" for="ch" forName="imageaccent7" refType="w" fact="0.25"/>
          <dgm:constr type="t" for="ch" forName="imageaccent7" refType="h" fact="0.5703"/>
          <dgm:constr type="w" for="ch" forName="imageaccent7" refType="w" fact="0.0189"/>
          <dgm:constr type="h" for="ch" forName="imageaccent7" refType="h" fact="0.024"/>
          <dgm:constr type="l" for="ch" forName="textaccent7" refType="w" fact="0.2838"/>
          <dgm:constr type="t" for="ch" forName="textaccent7" refType="h" fact="0.5443"/>
          <dgm:constr type="w" for="ch" forName="textaccent7" refType="w" fact="0.0189"/>
          <dgm:constr type="h" for="ch" forName="textaccent7" refType="h" fact="0.024"/>
          <dgm:constr type="l" for="ch" forName="image8" refType="w" fact="0.6975"/>
          <dgm:constr type="t" for="ch" forName="image8" refType="h" fact="0.5696"/>
          <dgm:constr type="w" for="ch" forName="image8" refType="w" fact="0.1623"/>
          <dgm:constr type="h" for="ch" forName="image8" refType="h" fact="0.2049"/>
          <dgm:constr type="l" for="ch" forName="text8" refType="w" fact="0.8371"/>
          <dgm:constr type="t" for="ch" forName="text8" refType="h" fact="0.4574"/>
          <dgm:constr type="w" for="ch" forName="text8" refType="w" fact="0.1623"/>
          <dgm:constr type="h" for="ch" forName="text8" refType="h" fact="0.2049"/>
          <dgm:constr type="l" for="ch" forName="imageaccent8" refType="w" fact="0.8392"/>
          <dgm:constr type="t" for="ch" forName="imageaccent8" refType="h" fact="0.6595"/>
          <dgm:constr type="w" for="ch" forName="imageaccent8" refType="w" fact="0.0189"/>
          <dgm:constr type="h" for="ch" forName="imageaccent8" refType="h" fact="0.024"/>
          <dgm:constr type="l" for="ch" forName="textaccent8" refType="w" fact="0.8693"/>
          <dgm:constr type="t" for="ch" forName="textaccent8" refType="h" fact="0.6369"/>
          <dgm:constr type="w" for="ch" forName="textaccent8" refType="w" fact="0.0189"/>
          <dgm:constr type="h" for="ch" forName="textaccent8" refType="h" fact="0.024"/>
          <dgm:constr type="l" for="ch" forName="text9" refType="w" fact="0.8377"/>
          <dgm:constr type="t" for="ch" forName="text9" refType="h" fact="0.0044"/>
          <dgm:constr type="w" for="ch" forName="text9" refType="w" fact="0.1623"/>
          <dgm:constr type="h" for="ch" forName="text9" refType="h" fact="0.2049"/>
          <dgm:constr type="l" for="ch" forName="textaccent9" refType="w" fact="0.95"/>
          <dgm:constr type="t" for="ch" forName="textaccent9" refType="h" fact="0.1846"/>
          <dgm:constr type="w" for="ch" forName="textaccent9" refType="w" fact="0.0189"/>
          <dgm:constr type="h" for="ch" forName="textaccent9" refType="h" fact="0.024"/>
          <dgm:constr type="l" for="ch" forName="image9" refType="w" fact="0.8377"/>
          <dgm:constr type="t" for="ch" forName="image9" refType="h" fact="0.2306"/>
          <dgm:constr type="w" for="ch" forName="image9" refType="w" fact="0.1623"/>
          <dgm:constr type="h" for="ch" forName="image9" refType="h" fact="0.2049"/>
          <dgm:constr type="l" for="ch" forName="imageaccent9" refType="w" fact="0.95"/>
          <dgm:constr type="t" for="ch" forName="imageaccent9" refType="h" fact="0.2318"/>
          <dgm:constr type="w" for="ch" forName="imageaccent9" refType="w" fact="0.0189"/>
          <dgm:constr type="h" for="ch" forName="imageaccent9" refType="h" fact="0.024"/>
          <dgm:constr type="l" for="ch" forName="image10" refType="w" fact="0.2786"/>
          <dgm:constr type="t" for="ch" forName="image10" refType="h" fact="0.6805"/>
          <dgm:constr type="w" for="ch" forName="image10" refType="w" fact="0.1623"/>
          <dgm:constr type="h" for="ch" forName="image10" refType="h" fact="0.2049"/>
          <dgm:constr type="l" for="ch" forName="text10" refType="w" fact="0.4183"/>
          <dgm:constr type="t" for="ch" forName="text10" refType="h" fact="0.5683"/>
          <dgm:constr type="w" for="ch" forName="text10" refType="w" fact="0.1623"/>
          <dgm:constr type="h" for="ch" forName="text10" refType="h" fact="0.2049"/>
          <dgm:constr type="l" for="ch" forName="imageaccent10" refType="w" fact="0.4203"/>
          <dgm:constr type="t" for="ch" forName="imageaccent10" refType="h" fact="0.7704"/>
          <dgm:constr type="w" for="ch" forName="imageaccent10" refType="w" fact="0.0189"/>
          <dgm:constr type="h" for="ch" forName="imageaccent10" refType="h" fact="0.024"/>
          <dgm:constr type="l" for="ch" forName="textaccent10" refType="w" fact="0.4504"/>
          <dgm:constr type="t" for="ch" forName="textaccent10" refType="h" fact="0.7478"/>
          <dgm:constr type="w" for="ch" forName="textaccent10" refType="w" fact="0.0189"/>
          <dgm:constr type="h" for="ch" forName="textaccent10" refType="h" fact="0.024"/>
          <dgm:constr type="l" for="ch" forName="text11" refType="w" fact="0.6971"/>
          <dgm:constr type="t" for="ch" forName="text11" refType="h" fact="0.7951"/>
          <dgm:constr type="w" for="ch" forName="text11" refType="w" fact="0.1623"/>
          <dgm:constr type="h" for="ch" forName="text11" refType="h" fact="0.2049"/>
          <dgm:constr type="l" for="ch" forName="image11" refType="w" fact="0.5575"/>
          <dgm:constr type="t" for="ch" forName="image11" refType="h" fact="0.6816"/>
          <dgm:constr type="w" for="ch" forName="image11" refType="w" fact="0.1623"/>
          <dgm:constr type="h" for="ch" forName="image11" refType="h" fact="0.2049"/>
          <dgm:constr type="l" for="ch" forName="imageaccent11" refType="w" fact="0.6692"/>
          <dgm:constr type="t" for="ch" forName="imageaccent11" refType="h" fact="0.8589"/>
          <dgm:constr type="w" for="ch" forName="imageaccent11" refType="w" fact="0.0189"/>
          <dgm:constr type="h" for="ch" forName="imageaccent11" refType="h" fact="0.024"/>
          <dgm:constr type="l" for="ch" forName="textaccent11" refType="w" fact="0.701"/>
          <dgm:constr type="t" for="ch" forName="textaccent11" refType="h" fact="0.8863"/>
          <dgm:constr type="w" for="ch" forName="textaccent11" refType="w" fact="0.0189"/>
          <dgm:constr type="h" for="ch" forName="textaccent11" refType="h" fact="0.024"/>
        </dgm:constrLst>
      </dgm:if>
      <dgm:else name="Name13">
        <dgm:alg type="composite">
          <dgm:param type="ar" val="1.675"/>
        </dgm:alg>
        <dgm:constrLst>
          <dgm:constr type="primFontSz" for="des" ptType="node" op="equ" val="65"/>
          <dgm:constr type="l" for="ch" forName="image4" refType="w" fact="0.4903"/>
          <dgm:constr type="t" for="ch" forName="image4" refType="h" fact="0.2287"/>
          <dgm:constr type="w" for="ch" forName="image4" refType="w" fact="0.1425"/>
          <dgm:constr type="h" for="ch" forName="image4" refType="h" fact="0.2049"/>
          <dgm:constr type="l" for="ch" forName="text5" refType="w" fact="0.4903"/>
          <dgm:constr type="t" for="ch" forName="text5" refType="h" fact="0.0022"/>
          <dgm:constr type="w" for="ch" forName="text5" refType="w" fact="0.1425"/>
          <dgm:constr type="h" for="ch" forName="text5" refType="h" fact="0.2049"/>
          <dgm:constr type="l" for="ch" forName="image5" refType="w" fact="0.6129"/>
          <dgm:constr type="t" for="ch" forName="image5" refType="h" fact="0.1165"/>
          <dgm:constr type="w" for="ch" forName="image5" refType="w" fact="0.1425"/>
          <dgm:constr type="h" for="ch" forName="image5" refType="h" fact="0.2049"/>
          <dgm:constr type="l" for="ch" forName="image2" refType="w" fact="0.3677"/>
          <dgm:constr type="t" for="ch" forName="image2" refType="h" fact="0.34"/>
          <dgm:constr type="w" for="ch" forName="image2" refType="w" fact="0.1425"/>
          <dgm:constr type="h" for="ch" forName="image2" refType="h" fact="0.2049"/>
          <dgm:constr type="l" for="ch" forName="text4" refType="w" fact="0.3677"/>
          <dgm:constr type="t" for="ch" forName="text4" refType="h" fact="0.1135"/>
          <dgm:constr type="w" for="ch" forName="text4" refType="w" fact="0.1425"/>
          <dgm:constr type="h" for="ch" forName="text4" refType="h" fact="0.2049"/>
          <dgm:constr type="l" for="ch" forName="text2" refType="w" fact="0.2452"/>
          <dgm:constr type="t" for="ch" forName="text2" refType="h" fact="0.2265"/>
          <dgm:constr type="w" for="ch" forName="text2" refType="w" fact="0.1425"/>
          <dgm:constr type="h" for="ch" forName="text2" refType="h" fact="0.2049"/>
          <dgm:constr type="l" for="ch" forName="image3" refType="w" fact="0.2452"/>
          <dgm:constr type="t" for="ch" forName="image3" refType="h" fact="0"/>
          <dgm:constr type="w" for="ch" forName="image3" refType="w" fact="0.1425"/>
          <dgm:constr type="h" for="ch" forName="image3" refType="h" fact="0.2049"/>
          <dgm:constr type="l" for="ch" forName="text1" refType="w" fact="0.1226"/>
          <dgm:constr type="t" for="ch" forName="text1" refType="h" fact="0.3404"/>
          <dgm:constr type="w" for="ch" forName="text1" refType="w" fact="0.1425"/>
          <dgm:constr type="h" for="ch" forName="text1" refType="h" fact="0.2049"/>
          <dgm:constr type="l" for="ch" forName="text3" refType="w" fact="0.1226"/>
          <dgm:constr type="t" for="ch" forName="text3" refType="h" fact="0.1139"/>
          <dgm:constr type="w" for="ch" forName="text3" refType="w" fact="0.1425"/>
          <dgm:constr type="h" for="ch" forName="text3" refType="h" fact="0.2049"/>
          <dgm:constr type="l" for="ch" forName="textaccent1" refType="w" fact="0.126"/>
          <dgm:constr type="t" for="ch" forName="textaccent1" refType="h" fact="0.432"/>
          <dgm:constr type="w" for="ch" forName="textaccent1" refType="w" fact="0.0166"/>
          <dgm:constr type="h" for="ch" forName="textaccent1" refType="h" fact="0.024"/>
          <dgm:constr type="l" for="ch" forName="image1" refType="w" fact="0"/>
          <dgm:constr type="t" for="ch" forName="image1" refType="h" fact="0.2272"/>
          <dgm:constr type="w" for="ch" forName="image1" refType="w" fact="0.1425"/>
          <dgm:constr type="h" for="ch" forName="image1" refType="h" fact="0.2049"/>
          <dgm:constr type="l" for="ch" forName="imageaccent1" refType="w" fact="0.0976"/>
          <dgm:constr type="t" for="ch" forName="imageaccent1" refType="h" fact="0.4048"/>
          <dgm:constr type="w" for="ch" forName="imageaccent1" refType="w" fact="0.0166"/>
          <dgm:constr type="h" for="ch" forName="imageaccent1" refType="h" fact="0.024"/>
          <dgm:constr type="l" for="ch" forName="textaccent2" refType="w" fact="0.3432"/>
          <dgm:constr type="t" for="ch" forName="textaccent2" refType="h" fact="0.4038"/>
          <dgm:constr type="w" for="ch" forName="textaccent2" refType="w" fact="0.0166"/>
          <dgm:constr type="h" for="ch" forName="textaccent2" refType="h" fact="0.024"/>
          <dgm:constr type="l" for="ch" forName="imageaccent2" refType="w" fact="0.3712"/>
          <dgm:constr type="t" for="ch" forName="imageaccent2" refType="h" fact="0.4312"/>
          <dgm:constr type="w" for="ch" forName="imageaccent2" refType="w" fact="0.0166"/>
          <dgm:constr type="h" for="ch" forName="imageaccent2" refType="h" fact="0.024"/>
          <dgm:constr type="l" for="ch" forName="textaccent3" refType="w" fact="0.2196"/>
          <dgm:constr type="t" for="ch" forName="textaccent3" refType="h" fact="0.1167"/>
          <dgm:constr type="w" for="ch" forName="textaccent3" refType="w" fact="0.0166"/>
          <dgm:constr type="h" for="ch" forName="textaccent3" refType="h" fact="0.024"/>
          <dgm:constr type="l" for="ch" forName="imageaccent3" refType="w" fact="0.2492"/>
          <dgm:constr type="t" for="ch" forName="imageaccent3" refType="h" fact="0.0908"/>
          <dgm:constr type="w" for="ch" forName="imageaccent3" refType="w" fact="0.0166"/>
          <dgm:constr type="h" for="ch" forName="imageaccent3" refType="h" fact="0.024"/>
          <dgm:constr type="l" for="ch" forName="textaccent4" refType="w" fact="0.491"/>
          <dgm:constr type="t" for="ch" forName="textaccent4" refType="h" fact="0.2042"/>
          <dgm:constr type="w" for="ch" forName="textaccent4" refType="w" fact="0.0166"/>
          <dgm:constr type="h" for="ch" forName="textaccent4" refType="h" fact="0.024"/>
          <dgm:constr type="l" for="ch" forName="imageaccent4" refType="w" fact="0.5181"/>
          <dgm:constr type="t" for="ch" forName="imageaccent4" refType="h" fact="0.2323"/>
          <dgm:constr type="w" for="ch" forName="imageaccent4" refType="w" fact="0.0166"/>
          <dgm:constr type="h" for="ch" forName="imageaccent4" refType="h" fact="0.024"/>
          <dgm:constr type="l" for="ch" forName="textaccent5" refType="w" fact="0.6136"/>
          <dgm:constr type="t" for="ch" forName="textaccent5" refType="h" fact="0.094"/>
          <dgm:constr type="w" for="ch" forName="textaccent5" refType="w" fact="0.0166"/>
          <dgm:constr type="h" for="ch" forName="textaccent5" refType="h" fact="0.024"/>
          <dgm:constr type="l" for="ch" forName="imageaccent5" refType="w" fact="0.6413"/>
          <dgm:constr type="t" for="ch" forName="imageaccent5" refType="h" fact="0.121"/>
          <dgm:constr type="w" for="ch" forName="imageaccent5" refType="w" fact="0.0166"/>
          <dgm:constr type="h" for="ch" forName="imageaccent5" refType="h" fact="0.024"/>
          <dgm:constr type="l" for="ch" forName="image6" refType="w" fact="0.4903"/>
          <dgm:constr type="t" for="ch" forName="image6" refType="h" fact="0.4548"/>
          <dgm:constr type="w" for="ch" forName="image6" refType="w" fact="0.1425"/>
          <dgm:constr type="h" for="ch" forName="image6" refType="h" fact="0.2049"/>
          <dgm:constr type="l" for="ch" forName="text6" refType="w" fact="0.6129"/>
          <dgm:constr type="t" for="ch" forName="text6" refType="h" fact="0.3426"/>
          <dgm:constr type="w" for="ch" forName="text6" refType="w" fact="0.1425"/>
          <dgm:constr type="h" for="ch" forName="text6" refType="h" fact="0.2049"/>
          <dgm:constr type="l" for="ch" forName="imageaccent6" refType="w" fact="0.6147"/>
          <dgm:constr type="t" for="ch" forName="imageaccent6" refType="h" fact="0.5447"/>
          <dgm:constr type="w" for="ch" forName="imageaccent6" refType="w" fact="0.0166"/>
          <dgm:constr type="h" for="ch" forName="imageaccent6" refType="h" fact="0.024"/>
          <dgm:constr type="l" for="ch" forName="textaccent6" refType="w" fact="0.6411"/>
          <dgm:constr type="t" for="ch" forName="textaccent6" refType="h" fact="0.5221"/>
          <dgm:constr type="w" for="ch" forName="textaccent6" refType="w" fact="0.0166"/>
          <dgm:constr type="h" for="ch" forName="textaccent6" refType="h" fact="0.024"/>
          <dgm:constr type="l" for="ch" forName="text7" refType="w" fact="0.2451"/>
          <dgm:constr type="t" for="ch" forName="text7" refType="h" fact="0.4535"/>
          <dgm:constr type="w" for="ch" forName="text7" refType="w" fact="0.1425"/>
          <dgm:constr type="h" for="ch" forName="text7" refType="h" fact="0.2049"/>
          <dgm:constr type="l" for="ch" forName="image7" refType="w" fact="0.1225"/>
          <dgm:constr type="t" for="ch" forName="image7" refType="h" fact="0.5674"/>
          <dgm:constr type="w" for="ch" forName="image7" refType="w" fact="0.1425"/>
          <dgm:constr type="h" for="ch" forName="image7" refType="h" fact="0.2049"/>
          <dgm:constr type="l" for="ch" forName="imageaccent7" refType="w" fact="0.2195"/>
          <dgm:constr type="t" for="ch" forName="imageaccent7" refType="h" fact="0.5703"/>
          <dgm:constr type="w" for="ch" forName="imageaccent7" refType="w" fact="0.0166"/>
          <dgm:constr type="h" for="ch" forName="imageaccent7" refType="h" fact="0.024"/>
          <dgm:constr type="l" for="ch" forName="textaccent7" refType="w" fact="0.2491"/>
          <dgm:constr type="t" for="ch" forName="textaccent7" refType="h" fact="0.5443"/>
          <dgm:constr type="w" for="ch" forName="textaccent7" refType="w" fact="0.0166"/>
          <dgm:constr type="h" for="ch" forName="textaccent7" refType="h" fact="0.024"/>
          <dgm:constr type="l" for="ch" forName="image8" refType="w" fact="0.6123"/>
          <dgm:constr type="t" for="ch" forName="image8" refType="h" fact="0.5696"/>
          <dgm:constr type="w" for="ch" forName="image8" refType="w" fact="0.1425"/>
          <dgm:constr type="h" for="ch" forName="image8" refType="h" fact="0.2049"/>
          <dgm:constr type="l" for="ch" forName="text8" refType="w" fact="0.7349"/>
          <dgm:constr type="t" for="ch" forName="text8" refType="h" fact="0.4574"/>
          <dgm:constr type="w" for="ch" forName="text8" refType="w" fact="0.1425"/>
          <dgm:constr type="h" for="ch" forName="text8" refType="h" fact="0.2049"/>
          <dgm:constr type="l" for="ch" forName="imageaccent8" refType="w" fact="0.7367"/>
          <dgm:constr type="t" for="ch" forName="imageaccent8" refType="h" fact="0.6595"/>
          <dgm:constr type="w" for="ch" forName="imageaccent8" refType="w" fact="0.0166"/>
          <dgm:constr type="h" for="ch" forName="imageaccent8" refType="h" fact="0.024"/>
          <dgm:constr type="l" for="ch" forName="textaccent8" refType="w" fact="0.7631"/>
          <dgm:constr type="t" for="ch" forName="textaccent8" refType="h" fact="0.6369"/>
          <dgm:constr type="w" for="ch" forName="textaccent8" refType="w" fact="0.0166"/>
          <dgm:constr type="h" for="ch" forName="textaccent8" refType="h" fact="0.024"/>
          <dgm:constr type="l" for="ch" forName="text9" refType="w" fact="0.7354"/>
          <dgm:constr type="t" for="ch" forName="text9" refType="h" fact="0.0044"/>
          <dgm:constr type="w" for="ch" forName="text9" refType="w" fact="0.1425"/>
          <dgm:constr type="h" for="ch" forName="text9" refType="h" fact="0.2049"/>
          <dgm:constr type="l" for="ch" forName="textaccent9" refType="w" fact="0.8339"/>
          <dgm:constr type="t" for="ch" forName="textaccent9" refType="h" fact="0.1846"/>
          <dgm:constr type="w" for="ch" forName="textaccent9" refType="w" fact="0.0166"/>
          <dgm:constr type="h" for="ch" forName="textaccent9" refType="h" fact="0.024"/>
          <dgm:constr type="l" for="ch" forName="image9" refType="w" fact="0.7354"/>
          <dgm:constr type="t" for="ch" forName="image9" refType="h" fact="0.2306"/>
          <dgm:constr type="w" for="ch" forName="image9" refType="w" fact="0.1425"/>
          <dgm:constr type="h" for="ch" forName="image9" refType="h" fact="0.2049"/>
          <dgm:constr type="l" for="ch" forName="imageaccent9" refType="w" fact="0.8339"/>
          <dgm:constr type="t" for="ch" forName="imageaccent9" refType="h" fact="0.2318"/>
          <dgm:constr type="w" for="ch" forName="imageaccent9" refType="w" fact="0.0166"/>
          <dgm:constr type="h" for="ch" forName="imageaccent9" refType="h" fact="0.024"/>
          <dgm:constr type="l" for="ch" forName="image10" refType="w" fact="0.2446"/>
          <dgm:constr type="t" for="ch" forName="image10" refType="h" fact="0.6805"/>
          <dgm:constr type="w" for="ch" forName="image10" refType="w" fact="0.1425"/>
          <dgm:constr type="h" for="ch" forName="image10" refType="h" fact="0.2049"/>
          <dgm:constr type="l" for="ch" forName="text10" refType="w" fact="0.3672"/>
          <dgm:constr type="t" for="ch" forName="text10" refType="h" fact="0.5683"/>
          <dgm:constr type="w" for="ch" forName="text10" refType="w" fact="0.1425"/>
          <dgm:constr type="h" for="ch" forName="text10" refType="h" fact="0.2049"/>
          <dgm:constr type="l" for="ch" forName="imageaccent10" refType="w" fact="0.369"/>
          <dgm:constr type="t" for="ch" forName="imageaccent10" refType="h" fact="0.7704"/>
          <dgm:constr type="w" for="ch" forName="imageaccent10" refType="w" fact="0.0166"/>
          <dgm:constr type="h" for="ch" forName="imageaccent10" refType="h" fact="0.024"/>
          <dgm:constr type="l" for="ch" forName="textaccent10" refType="w" fact="0.3954"/>
          <dgm:constr type="t" for="ch" forName="textaccent10" refType="h" fact="0.7478"/>
          <dgm:constr type="w" for="ch" forName="textaccent10" refType="w" fact="0.0166"/>
          <dgm:constr type="h" for="ch" forName="textaccent10" refType="h" fact="0.024"/>
          <dgm:constr type="l" for="ch" forName="text11" refType="w" fact="0.612"/>
          <dgm:constr type="t" for="ch" forName="text11" refType="h" fact="0.7951"/>
          <dgm:constr type="w" for="ch" forName="text11" refType="w" fact="0.1425"/>
          <dgm:constr type="h" for="ch" forName="text11" refType="h" fact="0.2049"/>
          <dgm:constr type="l" for="ch" forName="image11" refType="w" fact="0.4894"/>
          <dgm:constr type="t" for="ch" forName="image11" refType="h" fact="0.6816"/>
          <dgm:constr type="w" for="ch" forName="image11" refType="w" fact="0.1425"/>
          <dgm:constr type="h" for="ch" forName="image11" refType="h" fact="0.2049"/>
          <dgm:constr type="l" for="ch" forName="imageaccent11" refType="w" fact="0.5874"/>
          <dgm:constr type="t" for="ch" forName="imageaccent11" refType="h" fact="0.8589"/>
          <dgm:constr type="w" for="ch" forName="imageaccent11" refType="w" fact="0.0166"/>
          <dgm:constr type="h" for="ch" forName="imageaccent11" refType="h" fact="0.024"/>
          <dgm:constr type="l" for="ch" forName="textaccent11" refType="w" fact="0.6154"/>
          <dgm:constr type="t" for="ch" forName="textaccent11" refType="h" fact="0.8863"/>
          <dgm:constr type="w" for="ch" forName="textaccent11" refType="w" fact="0.0166"/>
          <dgm:constr type="h" for="ch" forName="textaccent11" refType="h" fact="0.024"/>
          <dgm:constr type="l" for="ch" forName="text12" refType="w" fact="0.735"/>
          <dgm:constr type="t" for="ch" forName="text12" refType="h" fact="0.684"/>
          <dgm:constr type="w" for="ch" forName="text12" refType="w" fact="0.1425"/>
          <dgm:constr type="h" for="ch" forName="text12" refType="h" fact="0.2049"/>
          <dgm:constr type="l" for="ch" forName="image12" refType="w" fact="0.8575"/>
          <dgm:constr type="t" for="ch" forName="image12" refType="h" fact="0.5718"/>
          <dgm:constr type="w" for="ch" forName="image12" refType="w" fact="0.1425"/>
          <dgm:constr type="h" for="ch" forName="image12" refType="h" fact="0.2049"/>
          <dgm:constr type="l" for="ch" forName="textaccent12" refType="w" fact="0.8594"/>
          <dgm:constr type="t" for="ch" forName="textaccent12" refType="h" fact="0.7739"/>
          <dgm:constr type="w" for="ch" forName="textaccent12" refType="w" fact="0.0166"/>
          <dgm:constr type="h" for="ch" forName="textaccent12" refType="h" fact="0.024"/>
          <dgm:constr type="l" for="ch" forName="imageaccent12" refType="w" fact="0.8858"/>
          <dgm:constr type="t" for="ch" forName="imageaccent12" refType="h" fact="0.7513"/>
          <dgm:constr type="w" for="ch" forName="imageaccent12" refType="w" fact="0.0166"/>
          <dgm:constr type="h" for="ch" forName="imageaccent12" refType="h" fact="0.024"/>
        </dgm:constrLst>
      </dgm:else>
    </dgm:choose>
    <dgm:forEach name="wrapper" axis="self" ptType="parTrans">
      <dgm:forEach name="wrapper2" axis="self" ptType="sibTrans" st="2">
        <dgm:forEach name="textRepeat" axis="self">
          <dgm:layoutNode name="textRepeatNode" styleLbl="alignNode1">
            <dgm:varLst>
              <dgm:chMax val="0"/>
              <dgm:chPref val="0"/>
              <dgm:bulletEnabled val="1"/>
            </dgm:varLst>
            <dgm:alg type="tx"/>
            <dgm:shape xmlns:r="http://schemas.openxmlformats.org/officeDocument/2006/relationships" type="hexagon" r:blip="">
              <dgm:adjLst>
                <dgm:adj idx="1" val="0.25"/>
                <dgm:adj idx="2" val="1.1547"/>
              </dgm:adjLst>
            </dgm:shape>
            <dgm:presOf axis="desOrSelf" ptType="node"/>
            <dgm:constrLst>
              <dgm:constr type="lMarg" refType="primFontSz" fact="0"/>
              <dgm:constr type="rMarg" refType="primFontSz" fact="0"/>
              <dgm:constr type="tMarg" refType="primFontSz" fact="0.1"/>
              <dgm:constr type="bMarg" refType="primFontSz" fact="0.1"/>
            </dgm:constrLst>
            <dgm:ruleLst>
              <dgm:rule type="primFontSz" val="5" fact="NaN" max="NaN"/>
            </dgm:ruleLst>
          </dgm:layoutNode>
        </dgm:forEach>
        <dgm:forEach name="accentRepeat" axis="self">
          <dgm:layoutNode name="accentRepeatNode" styleLbl="solidAlignAcc1">
            <dgm:alg type="sp"/>
            <dgm:shape xmlns:r="http://schemas.openxmlformats.org/officeDocument/2006/relationships" type="hexagon" r:blip="">
              <dgm:adjLst>
                <dgm:adj idx="1" val="0.25"/>
                <dgm:adj idx="2" val="1.1547"/>
              </dgm:adjLst>
            </dgm:shape>
            <dgm:presOf/>
          </dgm:layoutNode>
        </dgm:forEach>
        <dgm:forEach name="imageRepeat" axis="self">
          <dgm:layoutNode name="imageRepeatNode" styleLbl="alignAcc1">
            <dgm:alg type="sp"/>
            <dgm:shape xmlns:r="http://schemas.openxmlformats.org/officeDocument/2006/relationships" type="hexagon" r:blip="" blipPhldr="1">
              <dgm:adjLst>
                <dgm:adj idx="1" val="0.25"/>
                <dgm:adj idx="2" val="1.1547"/>
              </dgm:adjLst>
            </dgm:shape>
            <dgm:presOf axis="self"/>
          </dgm:layoutNode>
        </dgm:forEach>
      </dgm:forEach>
    </dgm:forEach>
    <dgm:forEach name="Name14" axis="ch" ptType="node" cnt="1">
      <dgm:layoutNode name="text1">
        <dgm:alg type="sp"/>
        <dgm:shape xmlns:r="http://schemas.openxmlformats.org/officeDocument/2006/relationships" r:blip="">
          <dgm:adjLst/>
        </dgm:shape>
        <dgm:presOf/>
        <dgm:constrLst/>
        <dgm:forEach name="Name15" ref="textRepeat"/>
      </dgm:layoutNode>
      <dgm:layoutNode name="textaccent1">
        <dgm:alg type="sp"/>
        <dgm:shape xmlns:r="http://schemas.openxmlformats.org/officeDocument/2006/relationships" r:blip="">
          <dgm:adjLst/>
        </dgm:shape>
        <dgm:presOf/>
        <dgm:constrLst/>
        <dgm:forEach name="Name16" ref="accentRepeat"/>
      </dgm:layoutNode>
    </dgm:forEach>
    <dgm:forEach name="Name17" axis="ch" ptType="sibTrans" hideLastTrans="0" cnt="1">
      <dgm:layoutNode name="image1">
        <dgm:alg type="sp"/>
        <dgm:shape xmlns:r="http://schemas.openxmlformats.org/officeDocument/2006/relationships" r:blip="">
          <dgm:adjLst/>
        </dgm:shape>
        <dgm:presOf/>
        <dgm:constrLst/>
        <dgm:forEach name="Name18" ref="imageRepeat"/>
      </dgm:layoutNode>
      <dgm:layoutNode name="imageaccent1">
        <dgm:alg type="sp"/>
        <dgm:shape xmlns:r="http://schemas.openxmlformats.org/officeDocument/2006/relationships" r:blip="">
          <dgm:adjLst/>
        </dgm:shape>
        <dgm:presOf/>
        <dgm:constrLst/>
        <dgm:forEach name="Name19" ref="accentRepeat"/>
      </dgm:layoutNode>
    </dgm:forEach>
    <dgm:forEach name="Name20" axis="ch" ptType="node" st="2" cnt="1">
      <dgm:layoutNode name="text2">
        <dgm:alg type="sp"/>
        <dgm:shape xmlns:r="http://schemas.openxmlformats.org/officeDocument/2006/relationships" r:blip="">
          <dgm:adjLst/>
        </dgm:shape>
        <dgm:presOf/>
        <dgm:constrLst/>
        <dgm:forEach name="Name21" ref="textRepeat"/>
      </dgm:layoutNode>
      <dgm:layoutNode name="textaccent2">
        <dgm:alg type="sp"/>
        <dgm:shape xmlns:r="http://schemas.openxmlformats.org/officeDocument/2006/relationships" r:blip="">
          <dgm:adjLst/>
        </dgm:shape>
        <dgm:presOf/>
        <dgm:constrLst/>
        <dgm:forEach name="Name22" ref="accentRepeat"/>
      </dgm:layoutNode>
    </dgm:forEach>
    <dgm:forEach name="Name23" axis="ch" ptType="sibTrans" hideLastTrans="0" st="2" cnt="1">
      <dgm:layoutNode name="image2">
        <dgm:alg type="sp"/>
        <dgm:shape xmlns:r="http://schemas.openxmlformats.org/officeDocument/2006/relationships" r:blip="">
          <dgm:adjLst/>
        </dgm:shape>
        <dgm:presOf/>
        <dgm:constrLst/>
        <dgm:forEach name="Name24" ref="imageRepeat"/>
      </dgm:layoutNode>
      <dgm:layoutNode name="imageaccent2">
        <dgm:alg type="sp"/>
        <dgm:shape xmlns:r="http://schemas.openxmlformats.org/officeDocument/2006/relationships" r:blip="">
          <dgm:adjLst/>
        </dgm:shape>
        <dgm:presOf/>
        <dgm:constrLst/>
        <dgm:forEach name="Name25" ref="accentRepeat"/>
      </dgm:layoutNode>
    </dgm:forEach>
    <dgm:forEach name="Name26" axis="ch" ptType="node" st="3" cnt="1">
      <dgm:layoutNode name="text3">
        <dgm:alg type="sp"/>
        <dgm:shape xmlns:r="http://schemas.openxmlformats.org/officeDocument/2006/relationships" r:blip="">
          <dgm:adjLst/>
        </dgm:shape>
        <dgm:presOf/>
        <dgm:constrLst/>
        <dgm:forEach name="Name27" ref="textRepeat"/>
      </dgm:layoutNode>
      <dgm:layoutNode name="textaccent3">
        <dgm:alg type="sp"/>
        <dgm:shape xmlns:r="http://schemas.openxmlformats.org/officeDocument/2006/relationships" r:blip="">
          <dgm:adjLst/>
        </dgm:shape>
        <dgm:presOf/>
        <dgm:constrLst/>
        <dgm:forEach name="Name28" ref="accentRepeat"/>
      </dgm:layoutNode>
    </dgm:forEach>
    <dgm:forEach name="Name29" axis="ch" ptType="sibTrans" hideLastTrans="0" st="3" cnt="1">
      <dgm:layoutNode name="image3">
        <dgm:alg type="sp"/>
        <dgm:shape xmlns:r="http://schemas.openxmlformats.org/officeDocument/2006/relationships" r:blip="">
          <dgm:adjLst/>
        </dgm:shape>
        <dgm:presOf/>
        <dgm:constrLst/>
        <dgm:forEach name="Name30" ref="imageRepeat"/>
      </dgm:layoutNode>
      <dgm:layoutNode name="imageaccent3">
        <dgm:alg type="sp"/>
        <dgm:shape xmlns:r="http://schemas.openxmlformats.org/officeDocument/2006/relationships" r:blip="">
          <dgm:adjLst/>
        </dgm:shape>
        <dgm:presOf/>
        <dgm:constrLst/>
        <dgm:forEach name="Name31" ref="accentRepeat"/>
      </dgm:layoutNode>
    </dgm:forEach>
    <dgm:forEach name="Name32" axis="ch" ptType="node" st="4" cnt="1">
      <dgm:layoutNode name="text4">
        <dgm:alg type="sp"/>
        <dgm:shape xmlns:r="http://schemas.openxmlformats.org/officeDocument/2006/relationships" r:blip="">
          <dgm:adjLst/>
        </dgm:shape>
        <dgm:presOf/>
        <dgm:constrLst/>
        <dgm:forEach name="Name33" ref="textRepeat"/>
      </dgm:layoutNode>
      <dgm:layoutNode name="textaccent4">
        <dgm:alg type="sp"/>
        <dgm:shape xmlns:r="http://schemas.openxmlformats.org/officeDocument/2006/relationships" r:blip="">
          <dgm:adjLst/>
        </dgm:shape>
        <dgm:presOf/>
        <dgm:constrLst/>
        <dgm:forEach name="Name34" ref="accentRepeat"/>
      </dgm:layoutNode>
    </dgm:forEach>
    <dgm:forEach name="Name35" axis="ch" ptType="sibTrans" hideLastTrans="0" st="4" cnt="1">
      <dgm:layoutNode name="image4">
        <dgm:alg type="sp"/>
        <dgm:shape xmlns:r="http://schemas.openxmlformats.org/officeDocument/2006/relationships" r:blip="">
          <dgm:adjLst/>
        </dgm:shape>
        <dgm:presOf/>
        <dgm:constrLst/>
        <dgm:forEach name="Name36" ref="imageRepeat"/>
      </dgm:layoutNode>
      <dgm:layoutNode name="imageaccent4">
        <dgm:alg type="sp"/>
        <dgm:shape xmlns:r="http://schemas.openxmlformats.org/officeDocument/2006/relationships" r:blip="">
          <dgm:adjLst/>
        </dgm:shape>
        <dgm:presOf/>
        <dgm:constrLst/>
        <dgm:forEach name="Name37" ref="accentRepeat"/>
      </dgm:layoutNode>
    </dgm:forEach>
    <dgm:forEach name="Name38" axis="ch" ptType="node" st="5" cnt="1">
      <dgm:layoutNode name="text5">
        <dgm:alg type="sp"/>
        <dgm:shape xmlns:r="http://schemas.openxmlformats.org/officeDocument/2006/relationships" r:blip="">
          <dgm:adjLst/>
        </dgm:shape>
        <dgm:presOf/>
        <dgm:constrLst/>
        <dgm:forEach name="Name39" ref="textRepeat"/>
      </dgm:layoutNode>
      <dgm:layoutNode name="textaccent5">
        <dgm:alg type="sp"/>
        <dgm:shape xmlns:r="http://schemas.openxmlformats.org/officeDocument/2006/relationships" r:blip="">
          <dgm:adjLst/>
        </dgm:shape>
        <dgm:presOf/>
        <dgm:constrLst/>
        <dgm:forEach name="Name40" ref="accentRepeat"/>
      </dgm:layoutNode>
    </dgm:forEach>
    <dgm:forEach name="Name41" axis="ch" ptType="sibTrans" hideLastTrans="0" st="5" cnt="1">
      <dgm:layoutNode name="image5">
        <dgm:alg type="sp"/>
        <dgm:shape xmlns:r="http://schemas.openxmlformats.org/officeDocument/2006/relationships" r:blip="">
          <dgm:adjLst/>
        </dgm:shape>
        <dgm:presOf/>
        <dgm:constrLst/>
        <dgm:forEach name="Name42" ref="imageRepeat"/>
      </dgm:layoutNode>
      <dgm:layoutNode name="imageaccent5">
        <dgm:alg type="sp"/>
        <dgm:shape xmlns:r="http://schemas.openxmlformats.org/officeDocument/2006/relationships" r:blip="">
          <dgm:adjLst/>
        </dgm:shape>
        <dgm:presOf/>
        <dgm:constrLst/>
        <dgm:forEach name="Name43" ref="accentRepeat"/>
      </dgm:layoutNode>
    </dgm:forEach>
    <dgm:forEach name="Name44" axis="ch" ptType="node" st="6" cnt="1">
      <dgm:layoutNode name="text6">
        <dgm:alg type="sp"/>
        <dgm:shape xmlns:r="http://schemas.openxmlformats.org/officeDocument/2006/relationships" r:blip="">
          <dgm:adjLst/>
        </dgm:shape>
        <dgm:presOf/>
        <dgm:constrLst/>
        <dgm:forEach name="Name45" ref="textRepeat"/>
      </dgm:layoutNode>
      <dgm:layoutNode name="textaccent6">
        <dgm:alg type="sp"/>
        <dgm:shape xmlns:r="http://schemas.openxmlformats.org/officeDocument/2006/relationships" r:blip="">
          <dgm:adjLst/>
        </dgm:shape>
        <dgm:presOf/>
        <dgm:constrLst/>
        <dgm:forEach name="Name46" ref="accentRepeat"/>
      </dgm:layoutNode>
    </dgm:forEach>
    <dgm:forEach name="Name47" axis="ch" ptType="sibTrans" hideLastTrans="0" st="6" cnt="1">
      <dgm:layoutNode name="image6">
        <dgm:alg type="sp"/>
        <dgm:shape xmlns:r="http://schemas.openxmlformats.org/officeDocument/2006/relationships" r:blip="">
          <dgm:adjLst/>
        </dgm:shape>
        <dgm:presOf/>
        <dgm:constrLst/>
        <dgm:forEach name="Name48" ref="imageRepeat"/>
      </dgm:layoutNode>
      <dgm:layoutNode name="imageaccent6">
        <dgm:alg type="sp"/>
        <dgm:shape xmlns:r="http://schemas.openxmlformats.org/officeDocument/2006/relationships" r:blip="">
          <dgm:adjLst/>
        </dgm:shape>
        <dgm:presOf/>
        <dgm:constrLst/>
        <dgm:forEach name="Name49" ref="accentRepeat"/>
      </dgm:layoutNode>
    </dgm:forEach>
    <dgm:forEach name="Name50" axis="ch" ptType="node" st="7" cnt="1">
      <dgm:layoutNode name="text7">
        <dgm:alg type="sp"/>
        <dgm:shape xmlns:r="http://schemas.openxmlformats.org/officeDocument/2006/relationships" r:blip="">
          <dgm:adjLst/>
        </dgm:shape>
        <dgm:presOf/>
        <dgm:constrLst/>
        <dgm:forEach name="Name51" ref="textRepeat"/>
      </dgm:layoutNode>
      <dgm:layoutNode name="textaccent7">
        <dgm:alg type="sp"/>
        <dgm:shape xmlns:r="http://schemas.openxmlformats.org/officeDocument/2006/relationships" r:blip="">
          <dgm:adjLst/>
        </dgm:shape>
        <dgm:presOf/>
        <dgm:constrLst/>
        <dgm:forEach name="Name52" ref="accentRepeat"/>
      </dgm:layoutNode>
    </dgm:forEach>
    <dgm:forEach name="Name53" axis="ch" ptType="sibTrans" hideLastTrans="0" st="7" cnt="1">
      <dgm:layoutNode name="image7">
        <dgm:alg type="sp"/>
        <dgm:shape xmlns:r="http://schemas.openxmlformats.org/officeDocument/2006/relationships" r:blip="">
          <dgm:adjLst/>
        </dgm:shape>
        <dgm:presOf/>
        <dgm:constrLst/>
        <dgm:forEach name="Name54" ref="imageRepeat"/>
      </dgm:layoutNode>
      <dgm:layoutNode name="imageaccent7">
        <dgm:alg type="sp"/>
        <dgm:shape xmlns:r="http://schemas.openxmlformats.org/officeDocument/2006/relationships" r:blip="">
          <dgm:adjLst/>
        </dgm:shape>
        <dgm:presOf/>
        <dgm:constrLst/>
        <dgm:forEach name="Name55" ref="accentRepeat"/>
      </dgm:layoutNode>
    </dgm:forEach>
    <dgm:forEach name="Name56" axis="ch" ptType="node" st="8" cnt="1">
      <dgm:layoutNode name="text8">
        <dgm:alg type="sp"/>
        <dgm:shape xmlns:r="http://schemas.openxmlformats.org/officeDocument/2006/relationships" r:blip="">
          <dgm:adjLst/>
        </dgm:shape>
        <dgm:presOf/>
        <dgm:constrLst/>
        <dgm:forEach name="Name57" ref="textRepeat"/>
      </dgm:layoutNode>
      <dgm:layoutNode name="textaccent8">
        <dgm:alg type="sp"/>
        <dgm:shape xmlns:r="http://schemas.openxmlformats.org/officeDocument/2006/relationships" r:blip="">
          <dgm:adjLst/>
        </dgm:shape>
        <dgm:presOf/>
        <dgm:constrLst/>
        <dgm:forEach name="Name58" ref="accentRepeat"/>
      </dgm:layoutNode>
    </dgm:forEach>
    <dgm:forEach name="Name59" axis="ch" ptType="sibTrans" hideLastTrans="0" st="8" cnt="1">
      <dgm:layoutNode name="image8">
        <dgm:alg type="sp"/>
        <dgm:shape xmlns:r="http://schemas.openxmlformats.org/officeDocument/2006/relationships" r:blip="">
          <dgm:adjLst/>
        </dgm:shape>
        <dgm:presOf/>
        <dgm:constrLst/>
        <dgm:forEach name="Name60" ref="imageRepeat"/>
      </dgm:layoutNode>
      <dgm:layoutNode name="imageaccent8">
        <dgm:alg type="sp"/>
        <dgm:shape xmlns:r="http://schemas.openxmlformats.org/officeDocument/2006/relationships" r:blip="">
          <dgm:adjLst/>
        </dgm:shape>
        <dgm:presOf/>
        <dgm:constrLst/>
        <dgm:forEach name="Name61" ref="accentRepeat"/>
      </dgm:layoutNode>
    </dgm:forEach>
    <dgm:forEach name="Name62" axis="ch" ptType="node" st="9" cnt="1">
      <dgm:layoutNode name="text9">
        <dgm:alg type="sp"/>
        <dgm:shape xmlns:r="http://schemas.openxmlformats.org/officeDocument/2006/relationships" r:blip="">
          <dgm:adjLst/>
        </dgm:shape>
        <dgm:presOf/>
        <dgm:constrLst/>
        <dgm:forEach name="Name63" ref="textRepeat"/>
      </dgm:layoutNode>
      <dgm:layoutNode name="textaccent9">
        <dgm:alg type="sp"/>
        <dgm:shape xmlns:r="http://schemas.openxmlformats.org/officeDocument/2006/relationships" r:blip="">
          <dgm:adjLst/>
        </dgm:shape>
        <dgm:presOf/>
        <dgm:constrLst/>
        <dgm:forEach name="Name64" ref="accentRepeat"/>
      </dgm:layoutNode>
    </dgm:forEach>
    <dgm:forEach name="Name65" axis="ch" ptType="sibTrans" hideLastTrans="0" st="9" cnt="1">
      <dgm:layoutNode name="image9">
        <dgm:alg type="sp"/>
        <dgm:shape xmlns:r="http://schemas.openxmlformats.org/officeDocument/2006/relationships" r:blip="">
          <dgm:adjLst/>
        </dgm:shape>
        <dgm:presOf/>
        <dgm:constrLst/>
        <dgm:forEach name="Name66" ref="imageRepeat"/>
      </dgm:layoutNode>
      <dgm:layoutNode name="imageaccent9">
        <dgm:alg type="sp"/>
        <dgm:shape xmlns:r="http://schemas.openxmlformats.org/officeDocument/2006/relationships" r:blip="">
          <dgm:adjLst/>
        </dgm:shape>
        <dgm:presOf/>
        <dgm:constrLst/>
        <dgm:forEach name="Name67" ref="accentRepeat"/>
      </dgm:layoutNode>
    </dgm:forEach>
    <dgm:forEach name="Name68" axis="ch" ptType="node" st="10" cnt="1">
      <dgm:layoutNode name="text10">
        <dgm:alg type="sp"/>
        <dgm:shape xmlns:r="http://schemas.openxmlformats.org/officeDocument/2006/relationships" r:blip="">
          <dgm:adjLst/>
        </dgm:shape>
        <dgm:presOf/>
        <dgm:constrLst/>
        <dgm:forEach name="Name69" ref="textRepeat"/>
      </dgm:layoutNode>
      <dgm:layoutNode name="textaccent10">
        <dgm:alg type="sp"/>
        <dgm:shape xmlns:r="http://schemas.openxmlformats.org/officeDocument/2006/relationships" r:blip="">
          <dgm:adjLst/>
        </dgm:shape>
        <dgm:presOf/>
        <dgm:constrLst/>
        <dgm:forEach name="Name70" ref="accentRepeat"/>
      </dgm:layoutNode>
    </dgm:forEach>
    <dgm:forEach name="Name71" axis="ch" ptType="sibTrans" hideLastTrans="0" st="10" cnt="1">
      <dgm:layoutNode name="image10">
        <dgm:alg type="sp"/>
        <dgm:shape xmlns:r="http://schemas.openxmlformats.org/officeDocument/2006/relationships" r:blip="">
          <dgm:adjLst/>
        </dgm:shape>
        <dgm:presOf/>
        <dgm:constrLst/>
        <dgm:forEach name="Name72" ref="imageRepeat"/>
      </dgm:layoutNode>
      <dgm:layoutNode name="imageaccent10">
        <dgm:alg type="sp"/>
        <dgm:shape xmlns:r="http://schemas.openxmlformats.org/officeDocument/2006/relationships" r:blip="">
          <dgm:adjLst/>
        </dgm:shape>
        <dgm:presOf/>
        <dgm:constrLst/>
        <dgm:forEach name="Name73" ref="accentRepeat"/>
      </dgm:layoutNode>
    </dgm:forEach>
    <dgm:forEach name="Name74" axis="ch" ptType="node" st="11" cnt="1">
      <dgm:layoutNode name="text11">
        <dgm:alg type="sp"/>
        <dgm:shape xmlns:r="http://schemas.openxmlformats.org/officeDocument/2006/relationships" r:blip="">
          <dgm:adjLst/>
        </dgm:shape>
        <dgm:presOf/>
        <dgm:constrLst/>
        <dgm:forEach name="Name75" ref="textRepeat"/>
      </dgm:layoutNode>
      <dgm:layoutNode name="textaccent11">
        <dgm:alg type="sp"/>
        <dgm:shape xmlns:r="http://schemas.openxmlformats.org/officeDocument/2006/relationships" r:blip="">
          <dgm:adjLst/>
        </dgm:shape>
        <dgm:presOf/>
        <dgm:constrLst/>
        <dgm:forEach name="Name76" ref="accentRepeat"/>
      </dgm:layoutNode>
    </dgm:forEach>
    <dgm:forEach name="Name77" axis="ch" ptType="sibTrans" hideLastTrans="0" st="11" cnt="1">
      <dgm:layoutNode name="image11">
        <dgm:alg type="sp"/>
        <dgm:shape xmlns:r="http://schemas.openxmlformats.org/officeDocument/2006/relationships" r:blip="">
          <dgm:adjLst/>
        </dgm:shape>
        <dgm:presOf/>
        <dgm:constrLst/>
        <dgm:forEach name="Name78" ref="imageRepeat"/>
      </dgm:layoutNode>
      <dgm:layoutNode name="imageaccent11">
        <dgm:alg type="sp"/>
        <dgm:shape xmlns:r="http://schemas.openxmlformats.org/officeDocument/2006/relationships" r:blip="">
          <dgm:adjLst/>
        </dgm:shape>
        <dgm:presOf/>
        <dgm:constrLst/>
        <dgm:forEach name="Name79" ref="accentRepeat"/>
      </dgm:layoutNode>
    </dgm:forEach>
    <dgm:forEach name="Name80" axis="ch" ptType="node" st="12" cnt="1">
      <dgm:layoutNode name="text12">
        <dgm:alg type="sp"/>
        <dgm:shape xmlns:r="http://schemas.openxmlformats.org/officeDocument/2006/relationships" r:blip="">
          <dgm:adjLst/>
        </dgm:shape>
        <dgm:presOf/>
        <dgm:constrLst/>
        <dgm:forEach name="Name81" ref="textRepeat"/>
      </dgm:layoutNode>
      <dgm:layoutNode name="textaccent12">
        <dgm:alg type="sp"/>
        <dgm:shape xmlns:r="http://schemas.openxmlformats.org/officeDocument/2006/relationships" r:blip="">
          <dgm:adjLst/>
        </dgm:shape>
        <dgm:presOf/>
        <dgm:constrLst/>
        <dgm:forEach name="Name82" ref="accentRepeat"/>
      </dgm:layoutNode>
    </dgm:forEach>
    <dgm:forEach name="Name83" axis="ch" ptType="sibTrans" hideLastTrans="0" st="12" cnt="1">
      <dgm:layoutNode name="image12">
        <dgm:alg type="sp"/>
        <dgm:shape xmlns:r="http://schemas.openxmlformats.org/officeDocument/2006/relationships" r:blip="">
          <dgm:adjLst/>
        </dgm:shape>
        <dgm:presOf/>
        <dgm:constrLst/>
        <dgm:forEach name="Name84" ref="imageRepeat"/>
      </dgm:layoutNode>
      <dgm:layoutNode name="imageaccent12">
        <dgm:alg type="sp"/>
        <dgm:shape xmlns:r="http://schemas.openxmlformats.org/officeDocument/2006/relationships" r:blip="">
          <dgm:adjLst/>
        </dgm:shape>
        <dgm:presOf/>
        <dgm:constrLst/>
        <dgm:forEach name="Name85" ref="accentRepeat"/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BEF7A24B-554D-4B99-A3CC-7667F56D1027}" type="datetimeFigureOut">
              <a:rPr lang="en-US" smtClean="0"/>
              <a:pPr/>
              <a:t>4/14/2015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10672D4C-A99E-49DD-8A16-1D19942316C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362470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0391B76B-D742-4BD2-BF24-F4C760DB831C}" type="datetimeFigureOut">
              <a:rPr lang="en-US" smtClean="0"/>
              <a:pPr/>
              <a:t>4/14/2015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5257B995-136A-4A15-87A5-26420C3C102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92982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257B995-136A-4A15-87A5-26420C3C1021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257B995-136A-4A15-87A5-26420C3C1021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257B995-136A-4A15-87A5-26420C3C1021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9144000" cy="6858000"/>
            <a:chOff x="0" y="0"/>
            <a:chExt cx="9144000" cy="6858000"/>
          </a:xfrm>
        </p:grpSpPr>
        <p:pic>
          <p:nvPicPr>
            <p:cNvPr id="7" name="Rectangle 6"/>
            <p:cNvPicPr>
              <a:picLocks noChangeAspect="1"/>
            </p:cNvPicPr>
            <p:nvPr/>
          </p:nvPicPr>
          <p:blipFill>
            <a:blip r:embed="rId2">
              <a:duotone>
                <a:schemeClr val="accent3"/>
                <a:srgbClr val="FFFFFF"/>
              </a:duotone>
            </a:blip>
            <a:stretch>
              <a:fillRect/>
            </a:stretch>
          </p:blipFill>
          <p:spPr>
            <a:xfrm>
              <a:off x="0" y="0"/>
              <a:ext cx="9144000" cy="6858000"/>
            </a:xfrm>
            <a:prstGeom prst="rect">
              <a:avLst/>
            </a:prstGeom>
            <a:noFill/>
            <a:ln>
              <a:noFill/>
            </a:ln>
          </p:spPr>
        </p:pic>
        <p:sp>
          <p:nvSpPr>
            <p:cNvPr id="16" name="Rectangle 15"/>
            <p:cNvSpPr/>
            <p:nvPr userDrawn="1"/>
          </p:nvSpPr>
          <p:spPr>
            <a:xfrm>
              <a:off x="0" y="5184648"/>
              <a:ext cx="9144000" cy="1673352"/>
            </a:xfrm>
            <a:prstGeom prst="rect">
              <a:avLst/>
            </a:prstGeom>
            <a:gradFill flip="none" rotWithShape="1">
              <a:gsLst>
                <a:gs pos="39000">
                  <a:schemeClr val="accent5">
                    <a:alpha val="40000"/>
                  </a:schemeClr>
                </a:gs>
                <a:gs pos="0">
                  <a:schemeClr val="accent5">
                    <a:alpha val="90000"/>
                  </a:schemeClr>
                </a:gs>
                <a:gs pos="100000">
                  <a:schemeClr val="accent3">
                    <a:alpha val="40000"/>
                  </a:schemeClr>
                </a:gs>
              </a:gsLst>
              <a:lin ang="0" scaled="1"/>
              <a:tileRect/>
            </a:gradFill>
            <a:ln w="25400" cap="rnd" cmpd="sng" algn="ctr">
              <a:noFill/>
              <a:prstDash val="solid"/>
            </a:ln>
          </p:spPr>
          <p:style>
            <a:lnRef idx="2">
              <a:schemeClr val="accent1"/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Rectangle 13"/>
            <p:cNvSpPr/>
            <p:nvPr userDrawn="1"/>
          </p:nvSpPr>
          <p:spPr>
            <a:xfrm>
              <a:off x="0" y="5257800"/>
              <a:ext cx="9144000" cy="1600200"/>
            </a:xfrm>
            <a:prstGeom prst="rect">
              <a:avLst/>
            </a:prstGeom>
            <a:gradFill flip="none" rotWithShape="1">
              <a:gsLst>
                <a:gs pos="39000">
                  <a:schemeClr val="accent5">
                    <a:alpha val="25000"/>
                  </a:schemeClr>
                </a:gs>
                <a:gs pos="100000">
                  <a:schemeClr val="accent3">
                    <a:alpha val="25000"/>
                  </a:schemeClr>
                </a:gs>
              </a:gsLst>
              <a:lin ang="0" scaled="1"/>
              <a:tileRect/>
            </a:gradFill>
            <a:ln w="25400" cap="rnd" cmpd="sng" algn="ctr">
              <a:noFill/>
              <a:prstDash val="solid"/>
            </a:ln>
          </p:spPr>
          <p:style>
            <a:lnRef idx="2">
              <a:schemeClr val="accent1"/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Rectangle 7"/>
            <p:cNvSpPr/>
            <p:nvPr userDrawn="1"/>
          </p:nvSpPr>
          <p:spPr>
            <a:xfrm>
              <a:off x="0" y="3352801"/>
              <a:ext cx="9144000" cy="1827567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alpha val="50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6200000" scaled="1"/>
              <a:tileRect/>
            </a:gradFill>
            <a:ln w="25400" cap="rnd" cmpd="sng" algn="ctr">
              <a:noFill/>
              <a:prstDash val="solid"/>
            </a:ln>
          </p:spPr>
          <p:style>
            <a:lnRef idx="2">
              <a:schemeClr val="accent1"/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1" name="Straight Connector 10"/>
            <p:cNvCxnSpPr/>
            <p:nvPr/>
          </p:nvCxnSpPr>
          <p:spPr>
            <a:xfrm>
              <a:off x="0" y="5181600"/>
              <a:ext cx="9144000" cy="1588"/>
            </a:xfrm>
            <a:prstGeom prst="line">
              <a:avLst/>
            </a:prstGeom>
            <a:ln w="28575" cap="flat" cmpd="sng" algn="ctr">
              <a:solidFill>
                <a:schemeClr val="bg1"/>
              </a:solidFill>
              <a:prstDash val="solid"/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455676" y="3373031"/>
            <a:ext cx="8229600" cy="2043684"/>
          </a:xfrm>
          <a:noFill/>
        </p:spPr>
        <p:txBody>
          <a:bodyPr anchor="b" anchorCtr="0">
            <a:normAutofit/>
          </a:bodyPr>
          <a:lstStyle>
            <a:lvl1pPr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defRPr sz="7000" kern="100" baseline="0">
                <a:solidFill>
                  <a:schemeClr val="tx2"/>
                </a:solidFill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Subtitle 12"/>
          <p:cNvSpPr>
            <a:spLocks noGrp="1"/>
          </p:cNvSpPr>
          <p:nvPr>
            <p:ph type="subTitle" idx="1"/>
          </p:nvPr>
        </p:nvSpPr>
        <p:spPr>
          <a:xfrm>
            <a:off x="566801" y="5429252"/>
            <a:ext cx="8129524" cy="757517"/>
          </a:xfrm>
        </p:spPr>
        <p:txBody>
          <a:bodyPr/>
          <a:lstStyle>
            <a:lvl1pPr marL="0" indent="0" algn="l">
              <a:buNone/>
              <a:defRPr sz="1600" kern="100" cap="all" spc="100" baseline="0">
                <a:solidFill>
                  <a:schemeClr val="bg1"/>
                </a:solidFill>
                <a:latin typeface="+mn-lt"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6F6754-E616-40ED-B8B5-BD840A3E8682}" type="datetimeFigureOut">
              <a:rPr lang="en-US" smtClean="0"/>
              <a:t>4/14/2015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E2DFF5-788C-401A-98FC-93C41116189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61120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533400" y="457200"/>
            <a:ext cx="8077200" cy="107542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EFC2E-847F-4CF8-8289-FAA88B334687}" type="datetimeFigureOut">
              <a:rPr lang="en-US" smtClean="0"/>
              <a:pPr/>
              <a:t>4/14/2015</a:t>
            </a:fld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325215-7382-4C1B-86B1-E9DB9649FF5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/>
          <p:cNvGrpSpPr/>
          <p:nvPr/>
        </p:nvGrpSpPr>
        <p:grpSpPr>
          <a:xfrm>
            <a:off x="0" y="0"/>
            <a:ext cx="9144000" cy="6858000"/>
            <a:chOff x="0" y="0"/>
            <a:chExt cx="9144000" cy="6858000"/>
          </a:xfrm>
        </p:grpSpPr>
        <p:pic>
          <p:nvPicPr>
            <p:cNvPr id="7" name="Rectangle 6"/>
            <p:cNvPicPr>
              <a:picLocks noChangeAspect="1"/>
            </p:cNvPicPr>
            <p:nvPr/>
          </p:nvPicPr>
          <p:blipFill>
            <a:blip r:embed="rId2">
              <a:duotone>
                <a:schemeClr val="accent3"/>
                <a:srgbClr val="FFFFFF"/>
              </a:duotone>
            </a:blip>
            <a:stretch>
              <a:fillRect/>
            </a:stretch>
          </p:blipFill>
          <p:spPr>
            <a:xfrm>
              <a:off x="0" y="0"/>
              <a:ext cx="9144000" cy="6858000"/>
            </a:xfrm>
            <a:prstGeom prst="rect">
              <a:avLst/>
            </a:prstGeom>
            <a:noFill/>
            <a:ln>
              <a:noFill/>
            </a:ln>
          </p:spPr>
        </p:pic>
        <p:sp>
          <p:nvSpPr>
            <p:cNvPr id="9" name="Rectangle 8"/>
            <p:cNvSpPr/>
            <p:nvPr userDrawn="1"/>
          </p:nvSpPr>
          <p:spPr>
            <a:xfrm>
              <a:off x="0" y="342900"/>
              <a:ext cx="9144000" cy="6172200"/>
            </a:xfrm>
            <a:prstGeom prst="rect">
              <a:avLst/>
            </a:prstGeom>
            <a:gradFill flip="none" rotWithShape="1">
              <a:gsLst>
                <a:gs pos="39000">
                  <a:schemeClr val="accent5">
                    <a:alpha val="40000"/>
                  </a:schemeClr>
                </a:gs>
                <a:gs pos="0">
                  <a:schemeClr val="accent5">
                    <a:alpha val="90000"/>
                  </a:schemeClr>
                </a:gs>
                <a:gs pos="100000">
                  <a:schemeClr val="accent3">
                    <a:alpha val="40000"/>
                  </a:schemeClr>
                </a:gs>
              </a:gsLst>
              <a:lin ang="0" scaled="1"/>
              <a:tileRect/>
            </a:gradFill>
            <a:ln w="25400" cap="rnd" cmpd="sng" algn="ctr">
              <a:noFill/>
              <a:prstDash val="solid"/>
            </a:ln>
          </p:spPr>
          <p:style>
            <a:lnRef idx="2">
              <a:schemeClr val="accent1"/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Rectangle 12"/>
            <p:cNvSpPr/>
            <p:nvPr userDrawn="1"/>
          </p:nvSpPr>
          <p:spPr>
            <a:xfrm>
              <a:off x="0" y="457200"/>
              <a:ext cx="9144000" cy="5943600"/>
            </a:xfrm>
            <a:prstGeom prst="rect">
              <a:avLst/>
            </a:prstGeom>
            <a:gradFill flip="none" rotWithShape="1">
              <a:gsLst>
                <a:gs pos="39000">
                  <a:schemeClr val="accent5">
                    <a:alpha val="25000"/>
                  </a:schemeClr>
                </a:gs>
                <a:gs pos="100000">
                  <a:schemeClr val="accent3">
                    <a:alpha val="25000"/>
                  </a:schemeClr>
                </a:gs>
              </a:gsLst>
              <a:lin ang="0" scaled="1"/>
              <a:tileRect/>
            </a:gradFill>
            <a:ln w="25400" cap="rnd" cmpd="sng" algn="ctr">
              <a:noFill/>
              <a:prstDash val="solid"/>
            </a:ln>
          </p:spPr>
          <p:style>
            <a:lnRef idx="2">
              <a:schemeClr val="accent1"/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1" name="Straight Connector 10"/>
            <p:cNvCxnSpPr/>
            <p:nvPr/>
          </p:nvCxnSpPr>
          <p:spPr>
            <a:xfrm>
              <a:off x="0" y="341312"/>
              <a:ext cx="9144000" cy="1588"/>
            </a:xfrm>
            <a:prstGeom prst="line">
              <a:avLst/>
            </a:prstGeom>
            <a:ln w="28575" cap="flat" cmpd="sng" algn="ctr">
              <a:solidFill>
                <a:schemeClr val="bg1"/>
              </a:solidFill>
              <a:prstDash val="solid"/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>
              <a:off x="0" y="6505575"/>
              <a:ext cx="9144000" cy="1588"/>
            </a:xfrm>
            <a:prstGeom prst="line">
              <a:avLst/>
            </a:prstGeom>
            <a:ln w="28575" cap="flat" cmpd="sng" algn="ctr">
              <a:solidFill>
                <a:schemeClr val="bg1"/>
              </a:solidFill>
              <a:prstDash val="solid"/>
              <a:miter lim="800000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533402" y="3962402"/>
            <a:ext cx="8153399" cy="1371599"/>
          </a:xfrm>
        </p:spPr>
        <p:txBody>
          <a:bodyPr anchor="b" anchorCtr="0"/>
          <a:lstStyle>
            <a:lvl1pPr algn="l">
              <a:defRPr sz="4000" b="0" cap="none" baseline="0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557276" y="5438776"/>
            <a:ext cx="8129524" cy="904875"/>
          </a:xfrm>
        </p:spPr>
        <p:txBody>
          <a:bodyPr anchor="t" anchorCtr="0"/>
          <a:lstStyle>
            <a:lvl1pPr marL="0" indent="0">
              <a:buNone/>
              <a:defRPr sz="1400" cap="all" spc="100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sz="half" idx="1"/>
          </p:nvPr>
        </p:nvSpPr>
        <p:spPr>
          <a:xfrm>
            <a:off x="533400" y="1600201"/>
            <a:ext cx="3962400" cy="4419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3962400" cy="4419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EFC2E-847F-4CF8-8289-FAA88B334687}" type="datetimeFigureOut">
              <a:rPr lang="en-US" smtClean="0"/>
              <a:pPr/>
              <a:t>4/14/2015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325215-7382-4C1B-86B1-E9DB9649FF5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533400" y="1600201"/>
            <a:ext cx="3963988" cy="5746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533400" y="2174877"/>
            <a:ext cx="3963988" cy="38449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body" sz="quarter" idx="3"/>
          </p:nvPr>
        </p:nvSpPr>
        <p:spPr>
          <a:xfrm>
            <a:off x="4645027" y="1600201"/>
            <a:ext cx="3965574" cy="5746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Rectangle 5"/>
          <p:cNvSpPr>
            <a:spLocks noGrp="1"/>
          </p:cNvSpPr>
          <p:nvPr>
            <p:ph sz="quarter" idx="4"/>
          </p:nvPr>
        </p:nvSpPr>
        <p:spPr>
          <a:xfrm>
            <a:off x="4645027" y="2174877"/>
            <a:ext cx="3965574" cy="38449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EFC2E-847F-4CF8-8289-FAA88B334687}" type="datetimeFigureOut">
              <a:rPr lang="en-US" smtClean="0"/>
              <a:pPr/>
              <a:t>4/14/2015</a:t>
            </a:fld>
            <a:endParaRPr lang="en-US"/>
          </a:p>
        </p:txBody>
      </p:sp>
      <p:sp>
        <p:nvSpPr>
          <p:cNvPr id="8" name="Rectangl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Rectangl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325215-7382-4C1B-86B1-E9DB9649FF5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EFC2E-847F-4CF8-8289-FAA88B334687}" type="datetimeFigureOut">
              <a:rPr lang="en-US" smtClean="0"/>
              <a:pPr/>
              <a:t>4/14/2015</a:t>
            </a:fld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325215-7382-4C1B-86B1-E9DB9649FF5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533400" y="457200"/>
            <a:ext cx="2932114" cy="968375"/>
          </a:xfrm>
        </p:spPr>
        <p:txBody>
          <a:bodyPr anchor="b"/>
          <a:lstStyle>
            <a:lvl1pPr algn="l">
              <a:defRPr sz="2000" b="1"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>
          <a:xfrm>
            <a:off x="3575050" y="457200"/>
            <a:ext cx="5035550" cy="556260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533400" y="1435101"/>
            <a:ext cx="2932114" cy="45847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EFC2E-847F-4CF8-8289-FAA88B334687}" type="datetimeFigureOut">
              <a:rPr lang="en-US" smtClean="0"/>
              <a:pPr/>
              <a:t>4/14/2015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325215-7382-4C1B-86B1-E9DB9649FF5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+mn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6524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1EFC2E-847F-4CF8-8289-FAA88B334687}" type="datetimeFigureOut">
              <a:rPr lang="en-US" smtClean="0"/>
              <a:pPr/>
              <a:t>4/14/2015</a:t>
            </a:fld>
            <a:endParaRPr lang="en-US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325215-7382-4C1B-86B1-E9DB9649FF5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Rectangle 18"/>
          <p:cNvPicPr>
            <a:picLocks noChangeAspect="1"/>
          </p:cNvPicPr>
          <p:nvPr/>
        </p:nvPicPr>
        <p:blipFill>
          <a:blip r:embed="rId12">
            <a:duotone>
              <a:schemeClr val="accent3"/>
              <a:srgbClr val="FFFFFF"/>
            </a:duotone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20" name="Group 19"/>
          <p:cNvGrpSpPr/>
          <p:nvPr/>
        </p:nvGrpSpPr>
        <p:grpSpPr>
          <a:xfrm>
            <a:off x="304800" y="0"/>
            <a:ext cx="8534400" cy="6860650"/>
            <a:chOff x="304800" y="0"/>
            <a:chExt cx="8534400" cy="6860650"/>
          </a:xfrm>
        </p:grpSpPr>
        <p:sp>
          <p:nvSpPr>
            <p:cNvPr id="21" name="Rectangle 20"/>
            <p:cNvSpPr/>
            <p:nvPr userDrawn="1"/>
          </p:nvSpPr>
          <p:spPr>
            <a:xfrm>
              <a:off x="457200" y="0"/>
              <a:ext cx="8229600" cy="6477000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alpha val="50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0800000" scaled="1"/>
              <a:tileRect/>
            </a:gradFill>
            <a:ln w="25400">
              <a:noFill/>
              <a:prstDash val="solid"/>
            </a:ln>
          </p:spPr>
          <p:style>
            <a:lnRef idx="2">
              <a:schemeClr val="accent1"/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Rectangle 21"/>
            <p:cNvSpPr/>
            <p:nvPr userDrawn="1"/>
          </p:nvSpPr>
          <p:spPr>
            <a:xfrm flipH="1">
              <a:off x="457200" y="381000"/>
              <a:ext cx="8229600" cy="6477000"/>
            </a:xfrm>
            <a:prstGeom prst="rect">
              <a:avLst/>
            </a:prstGeom>
            <a:gradFill flip="none" rotWithShape="1">
              <a:gsLst>
                <a:gs pos="0">
                  <a:schemeClr val="bg1">
                    <a:alpha val="5000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0800000" scaled="1"/>
              <a:tileRect/>
            </a:gradFill>
            <a:ln w="25400">
              <a:noFill/>
              <a:prstDash val="solid"/>
            </a:ln>
          </p:spPr>
          <p:style>
            <a:lnRef idx="2">
              <a:schemeClr val="accent1"/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Rectangle 22"/>
            <p:cNvSpPr/>
            <p:nvPr userDrawn="1"/>
          </p:nvSpPr>
          <p:spPr>
            <a:xfrm>
              <a:off x="8686800" y="0"/>
              <a:ext cx="152400" cy="6477000"/>
            </a:xfrm>
            <a:prstGeom prst="rect">
              <a:avLst/>
            </a:prstGeom>
            <a:solidFill>
              <a:schemeClr val="accent5"/>
            </a:solidFill>
            <a:ln w="25400">
              <a:noFill/>
              <a:prstDash val="solid"/>
            </a:ln>
          </p:spPr>
          <p:style>
            <a:lnRef idx="2">
              <a:schemeClr val="accent1"/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 23"/>
            <p:cNvSpPr/>
            <p:nvPr userDrawn="1"/>
          </p:nvSpPr>
          <p:spPr>
            <a:xfrm>
              <a:off x="304800" y="383650"/>
              <a:ext cx="152400" cy="6477000"/>
            </a:xfrm>
            <a:prstGeom prst="rect">
              <a:avLst/>
            </a:prstGeom>
            <a:solidFill>
              <a:schemeClr val="accent5"/>
            </a:solidFill>
            <a:ln w="25400">
              <a:noFill/>
              <a:prstDash val="solid"/>
            </a:ln>
          </p:spPr>
          <p:style>
            <a:lnRef idx="2">
              <a:schemeClr val="accent1"/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Rectangle 24"/>
            <p:cNvSpPr/>
            <p:nvPr userDrawn="1"/>
          </p:nvSpPr>
          <p:spPr>
            <a:xfrm>
              <a:off x="457200" y="6477000"/>
              <a:ext cx="8382000" cy="76200"/>
            </a:xfrm>
            <a:prstGeom prst="rect">
              <a:avLst/>
            </a:prstGeom>
            <a:gradFill>
              <a:gsLst>
                <a:gs pos="0">
                  <a:schemeClr val="accent5"/>
                </a:gs>
                <a:gs pos="65000">
                  <a:schemeClr val="bg1">
                    <a:alpha val="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0800000" scaled="1"/>
            </a:gradFill>
            <a:ln w="25400">
              <a:noFill/>
              <a:prstDash val="solid"/>
            </a:ln>
          </p:spPr>
          <p:style>
            <a:lnRef idx="2">
              <a:schemeClr val="accent1"/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Rectangle 25"/>
            <p:cNvSpPr/>
            <p:nvPr userDrawn="1"/>
          </p:nvSpPr>
          <p:spPr>
            <a:xfrm flipH="1">
              <a:off x="304800" y="310738"/>
              <a:ext cx="8382000" cy="76200"/>
            </a:xfrm>
            <a:prstGeom prst="rect">
              <a:avLst/>
            </a:prstGeom>
            <a:gradFill>
              <a:gsLst>
                <a:gs pos="0">
                  <a:schemeClr val="accent5"/>
                </a:gs>
                <a:gs pos="65000">
                  <a:schemeClr val="bg1">
                    <a:alpha val="0"/>
                  </a:schemeClr>
                </a:gs>
                <a:gs pos="100000">
                  <a:schemeClr val="bg1">
                    <a:alpha val="0"/>
                  </a:schemeClr>
                </a:gs>
              </a:gsLst>
              <a:lin ang="10800000" scaled="1"/>
            </a:gradFill>
            <a:ln w="25400">
              <a:noFill/>
              <a:prstDash val="solid"/>
            </a:ln>
          </p:spPr>
          <p:style>
            <a:lnRef idx="2">
              <a:schemeClr val="accent1"/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57200"/>
            <a:ext cx="8077200" cy="1075426"/>
          </a:xfrm>
          <a:prstGeom prst="rect">
            <a:avLst/>
          </a:prstGeom>
        </p:spPr>
        <p:txBody>
          <a:bodyPr vert="horz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1600203"/>
            <a:ext cx="8077200" cy="4412411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3400" y="6104626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l">
              <a:defRPr sz="1000">
                <a:solidFill>
                  <a:schemeClr val="tx2"/>
                </a:solidFill>
                <a:latin typeface="+mj-lt"/>
              </a:defRPr>
            </a:lvl1pPr>
          </a:lstStyle>
          <a:p>
            <a:fld id="{B51EFC2E-847F-4CF8-8289-FAA88B334687}" type="datetimeFigureOut">
              <a:rPr lang="en-US" sz="1000" smtClean="0">
                <a:solidFill>
                  <a:schemeClr val="tx2"/>
                </a:solidFill>
                <a:latin typeface="+mj-lt"/>
              </a:rPr>
              <a:pPr/>
              <a:t>4/14/2015</a:t>
            </a:fld>
            <a:endParaRPr lang="en-US" sz="1000">
              <a:solidFill>
                <a:schemeClr val="tx2"/>
              </a:solidFill>
              <a:latin typeface="+mj-lt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04626"/>
            <a:ext cx="2895600" cy="365125"/>
          </a:xfrm>
          <a:prstGeom prst="rect">
            <a:avLst/>
          </a:prstGeom>
        </p:spPr>
        <p:txBody>
          <a:bodyPr vert="horz" rtlCol="0" anchor="ctr"/>
          <a:lstStyle>
            <a:lvl1pPr algn="ctr">
              <a:defRPr sz="1000">
                <a:solidFill>
                  <a:schemeClr val="tx2"/>
                </a:solidFill>
                <a:latin typeface="+mj-lt"/>
              </a:defRPr>
            </a:lvl1pPr>
          </a:lstStyle>
          <a:p>
            <a:endParaRPr lang="en-US" sz="1000">
              <a:solidFill>
                <a:schemeClr val="tx2"/>
              </a:solidFill>
              <a:latin typeface="+mj-lt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77000" y="6104626"/>
            <a:ext cx="2133600" cy="365125"/>
          </a:xfrm>
          <a:prstGeom prst="rect">
            <a:avLst/>
          </a:prstGeom>
        </p:spPr>
        <p:txBody>
          <a:bodyPr vert="horz" rtlCol="0" anchor="ctr"/>
          <a:lstStyle>
            <a:lvl1pPr algn="r">
              <a:defRPr sz="1000">
                <a:solidFill>
                  <a:schemeClr val="tx2"/>
                </a:solidFill>
                <a:latin typeface="+mj-lt"/>
              </a:defRPr>
            </a:lvl1pPr>
          </a:lstStyle>
          <a:p>
            <a:fld id="{53325215-7382-4C1B-86B1-E9DB9649FF55}" type="slidenum">
              <a:rPr lang="en-US" sz="1000" smtClean="0">
                <a:solidFill>
                  <a:schemeClr val="tx2"/>
                </a:solidFill>
                <a:latin typeface="+mj-lt"/>
              </a:rPr>
              <a:pPr/>
              <a:t>‹#›</a:t>
            </a:fld>
            <a:endParaRPr lang="en-US" sz="1000">
              <a:solidFill>
                <a:schemeClr val="tx2"/>
              </a:solidFill>
              <a:latin typeface="+mj-lt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rtl="0" eaLnBrk="1" latinLnBrk="0" hangingPunct="1">
        <a:spcBef>
          <a:spcPct val="0"/>
        </a:spcBef>
        <a:buNone/>
        <a:defRPr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Font typeface="Arial"/>
        <a:buChar char="•"/>
        <a:defRPr sz="28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Font typeface="Arial"/>
        <a:buChar char="–"/>
        <a:defRPr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Font typeface="Arial"/>
        <a:buChar char="–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Font typeface="Arial"/>
        <a:buChar char="»"/>
        <a:defRPr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0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10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ZoomFoods</a:t>
            </a:r>
            <a:endParaRPr lang="en-US" dirty="0"/>
          </a:p>
        </p:txBody>
      </p:sp>
      <p:sp>
        <p:nvSpPr>
          <p:cNvPr id="5" name="Rectang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Business plan presentation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Mission Statement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Clearly state your company’s long term mission. Try to use words that will help direct the growth of your company, but be as concise as possible.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Competition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Summarize the competition.</a:t>
            </a:r>
          </a:p>
          <a:p>
            <a:r>
              <a:rPr lang="en-US" smtClean="0"/>
              <a:t>Outline your company’s competitive advantage.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Business Overview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dirty="0" err="1" smtClean="0"/>
              <a:t>ZoomFoods</a:t>
            </a:r>
            <a:r>
              <a:rPr lang="en-US" dirty="0" smtClean="0"/>
              <a:t> will prepare and distribute pre-packaged, frozen, gourmet meals that are sold in grocery stores. </a:t>
            </a:r>
          </a:p>
          <a:p>
            <a:pPr lvl="0"/>
            <a:r>
              <a:rPr lang="en-US" dirty="0" smtClean="0"/>
              <a:t>Consumers can then purchase the meals and reheat them at home. </a:t>
            </a:r>
          </a:p>
        </p:txBody>
      </p:sp>
    </p:spTree>
    <p:extLst>
      <p:ext uri="{BB962C8B-B14F-4D97-AF65-F5344CB8AC3E}">
        <p14:creationId xmlns:p14="http://schemas.microsoft.com/office/powerpoint/2010/main" val="39134637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Products and Services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pPr lvl="0"/>
            <a:r>
              <a:rPr lang="en-US" smtClean="0"/>
              <a:t>Product List</a:t>
            </a:r>
          </a:p>
          <a:p>
            <a:pPr lvl="0"/>
            <a:r>
              <a:rPr lang="en-US" smtClean="0"/>
              <a:t>500 gram single-serve product</a:t>
            </a:r>
          </a:p>
          <a:p>
            <a:pPr lvl="0"/>
            <a:r>
              <a:rPr lang="en-US" smtClean="0"/>
              <a:t>750 gram family product</a:t>
            </a:r>
          </a:p>
          <a:p>
            <a:pPr lvl="0"/>
            <a:r>
              <a:rPr lang="en-US" smtClean="0"/>
              <a:t>800 gram dessert packages</a:t>
            </a:r>
          </a:p>
          <a:p>
            <a:pPr lvl="0"/>
            <a:r>
              <a:rPr lang="en-US" smtClean="0"/>
              <a:t>Mix and Match package</a:t>
            </a:r>
          </a:p>
          <a:p>
            <a:pPr lvl="0"/>
            <a:r>
              <a:rPr lang="en-US" smtClean="0"/>
              <a:t>30-day meal package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r>
              <a:rPr lang="en-US" smtClean="0"/>
              <a:t>Service List</a:t>
            </a:r>
          </a:p>
          <a:p>
            <a:pPr lvl="0"/>
            <a:r>
              <a:rPr lang="en-US" smtClean="0"/>
              <a:t>In-home parties</a:t>
            </a:r>
          </a:p>
          <a:p>
            <a:pPr lvl="0"/>
            <a:r>
              <a:rPr lang="en-US" smtClean="0"/>
              <a:t>Door-to-door consultants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12442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Marketing and Sales Strategy</a:t>
            </a: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4064158145"/>
              </p:ext>
            </p:extLst>
          </p:nvPr>
        </p:nvGraphicFramePr>
        <p:xfrm>
          <a:off x="1828800" y="1828800"/>
          <a:ext cx="5486400" cy="3200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13518619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Organizational Structure </a:t>
            </a:r>
          </a:p>
        </p:txBody>
      </p:sp>
      <p:graphicFrame>
        <p:nvGraphicFramePr>
          <p:cNvPr id="4" name="Diagram 3"/>
          <p:cNvGraphicFramePr/>
          <p:nvPr/>
        </p:nvGraphicFramePr>
        <p:xfrm>
          <a:off x="1828800" y="1828800"/>
          <a:ext cx="5486400" cy="3200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7238993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Financial Projections</a:t>
            </a:r>
          </a:p>
        </p:txBody>
      </p:sp>
      <p:graphicFrame>
        <p:nvGraphicFramePr>
          <p:cNvPr id="4" name="Chart 3"/>
          <p:cNvGraphicFramePr/>
          <p:nvPr/>
        </p:nvGraphicFramePr>
        <p:xfrm>
          <a:off x="1828800" y="1828800"/>
          <a:ext cx="5486400" cy="32004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94108083"/>
      </p:ext>
    </p:extLst>
  </p:cSld>
  <p:clrMapOvr>
    <a:masterClrMapping/>
  </p:clrMapOvr>
</p:sld>
</file>

<file path=ppt/theme/theme1.xml><?xml version="1.0" encoding="utf-8"?>
<a:theme xmlns:a="http://schemas.openxmlformats.org/drawingml/2006/main" name="Business_Plan">
  <a:themeElements>
    <a:clrScheme name="Business Plan">
      <a:dk1>
        <a:sysClr val="windowText" lastClr="000000"/>
      </a:dk1>
      <a:lt1>
        <a:sysClr val="window" lastClr="FFFFFF"/>
      </a:lt1>
      <a:dk2>
        <a:srgbClr val="284E6A"/>
      </a:dk2>
      <a:lt2>
        <a:srgbClr val="EFE3C4"/>
      </a:lt2>
      <a:accent1>
        <a:srgbClr val="646F4D"/>
      </a:accent1>
      <a:accent2>
        <a:srgbClr val="934721"/>
      </a:accent2>
      <a:accent3>
        <a:srgbClr val="A46721"/>
      </a:accent3>
      <a:accent4>
        <a:srgbClr val="655E6D"/>
      </a:accent4>
      <a:accent5>
        <a:srgbClr val="3A5F7B"/>
      </a:accent5>
      <a:accent6>
        <a:srgbClr val="665E45"/>
      </a:accent6>
      <a:hlink>
        <a:srgbClr val="64A2C8"/>
      </a:hlink>
      <a:folHlink>
        <a:srgbClr val="9BA967"/>
      </a:folHlink>
    </a:clrScheme>
    <a:fontScheme name="School Presentation">
      <a:majorFont>
        <a:latin typeface="Bookman Old Style"/>
        <a:ea typeface=""/>
        <a:cs typeface=""/>
      </a:majorFont>
      <a:minorFont>
        <a:latin typeface="Segoe Condensed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A5DFADD4-55C1-4508-8806-EDFC96749049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Business_Plan</Template>
  <TotalTime>0</TotalTime>
  <Words>149</Words>
  <PresentationFormat>On-screen Show (4:3)</PresentationFormat>
  <Paragraphs>39</Paragraphs>
  <Slides>8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Business_Plan</vt:lpstr>
      <vt:lpstr>ZoomFoods</vt:lpstr>
      <vt:lpstr>Mission Statement</vt:lpstr>
      <vt:lpstr>Competition</vt:lpstr>
      <vt:lpstr>Business Overview</vt:lpstr>
      <vt:lpstr>Products and Services</vt:lpstr>
      <vt:lpstr>Marketing and Sales Strategy</vt:lpstr>
      <vt:lpstr>Organizational Structure </vt:lpstr>
      <vt:lpstr>Financial Projections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dcterms:created xsi:type="dcterms:W3CDTF">2015-04-14T18:40:45Z</dcterms:created>
  <dcterms:modified xsi:type="dcterms:W3CDTF">2015-04-14T18:46:17Z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TC100819229990</vt:lpwstr>
  </property>
</Properties>
</file>