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9" autoAdjust="0"/>
    <p:restoredTop sz="94660"/>
  </p:normalViewPr>
  <p:slideViewPr>
    <p:cSldViewPr snapToGrid="0">
      <p:cViewPr varScale="1">
        <p:scale>
          <a:sx n="82" d="100"/>
          <a:sy n="82" d="100"/>
        </p:scale>
        <p:origin x="126" y="9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7/23/2015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68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4pPr>
      <a:lvl5pPr marL="21145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419405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D06F1E"/>
      </a:dk2>
      <a:lt2>
        <a:srgbClr val="F0BE21"/>
      </a:lt2>
      <a:accent1>
        <a:srgbClr val="760603"/>
      </a:accent1>
      <a:accent2>
        <a:srgbClr val="9F761A"/>
      </a:accent2>
      <a:accent3>
        <a:srgbClr val="92A200"/>
      </a:accent3>
      <a:accent4>
        <a:srgbClr val="4AA157"/>
      </a:accent4>
      <a:accent5>
        <a:srgbClr val="46788D"/>
      </a:accent5>
      <a:accent6>
        <a:srgbClr val="A848A8"/>
      </a:accent6>
      <a:hlink>
        <a:srgbClr val="460402"/>
      </a:hlink>
      <a:folHlink>
        <a:srgbClr val="991111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142000"/>
                <a:satMod val="200000"/>
                <a:lumMod val="118000"/>
              </a:schemeClr>
            </a:gs>
            <a:gs pos="100000">
              <a:schemeClr val="phClr">
                <a:shade val="92000"/>
                <a:hueMod val="22000"/>
                <a:satMod val="220000"/>
                <a:lumMod val="62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282EB108-EDE6-4B8E-957B-D4A69BF580E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0</TotalTime>
  <Words>0</Words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Century Gothic</vt:lpstr>
      <vt:lpstr>Wingdings 3</vt:lpstr>
      <vt:lpstr>Slice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2015-07-23T16:34:41Z</dcterms:created>
  <dcterms:modified xsi:type="dcterms:W3CDTF">2015-07-23T16:36:26Z</dcterms:modified>
</cp:coreProperties>
</file>