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2" autoAdjust="0"/>
    <p:restoredTop sz="94660"/>
  </p:normalViewPr>
  <p:slideViewPr>
    <p:cSldViewPr snapToGrid="0">
      <p:cViewPr varScale="1">
        <p:scale>
          <a:sx n="85" d="100"/>
          <a:sy n="85" d="100"/>
        </p:scale>
        <p:origin x="114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CFBB38-61E4-468D-A251-B31D023D4869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AE5CDD-3E33-4BC2-92A2-33F869E19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929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Share our mission and vision statements.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5CDD-3E33-4BC2-92A2-33F869E198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85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2DBE-E9EC-49D0-97C4-31A0301E0C78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43F37-CC12-4AD3-BCF3-091D2E0D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526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2DBE-E9EC-49D0-97C4-31A0301E0C78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43F37-CC12-4AD3-BCF3-091D2E0D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553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2DBE-E9EC-49D0-97C4-31A0301E0C78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43F37-CC12-4AD3-BCF3-091D2E0D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87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2DBE-E9EC-49D0-97C4-31A0301E0C78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43F37-CC12-4AD3-BCF3-091D2E0D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68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2DBE-E9EC-49D0-97C4-31A0301E0C78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43F37-CC12-4AD3-BCF3-091D2E0D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009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2DBE-E9EC-49D0-97C4-31A0301E0C78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43F37-CC12-4AD3-BCF3-091D2E0D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112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2DBE-E9EC-49D0-97C4-31A0301E0C78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43F37-CC12-4AD3-BCF3-091D2E0D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08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2DBE-E9EC-49D0-97C4-31A0301E0C78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43F37-CC12-4AD3-BCF3-091D2E0D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49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2DBE-E9EC-49D0-97C4-31A0301E0C78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43F37-CC12-4AD3-BCF3-091D2E0D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26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2DBE-E9EC-49D0-97C4-31A0301E0C78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43F37-CC12-4AD3-BCF3-091D2E0D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58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2DBE-E9EC-49D0-97C4-31A0301E0C78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43F37-CC12-4AD3-BCF3-091D2E0D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67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E2DBE-E9EC-49D0-97C4-31A0301E0C78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43F37-CC12-4AD3-BCF3-091D2E0D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91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Acme Widgets Inc.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815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</Words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Acme Widgets Inc.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2015-07-23T10:55:37Z</dcterms:created>
  <dcterms:modified xsi:type="dcterms:W3CDTF">2015-07-23T11:00:35Z</dcterms:modified>
</cp:coreProperties>
</file>