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7" r:id="rId1"/>
  </p:sldMasterIdLst>
  <p:sldIdLst>
    <p:sldId id="256" r:id="rId2"/>
    <p:sldId id="257" r:id="rId3"/>
    <p:sldId id="258" r:id="rId4"/>
    <p:sldId id="259" r:id="rId5"/>
    <p:sldId id="260" r:id="rId6"/>
    <p:sldId id="263" r:id="rId7"/>
    <p:sldId id="264" r:id="rId8"/>
    <p:sldId id="265" r:id="rId9"/>
    <p:sldId id="262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>
      <p:cViewPr varScale="1">
        <p:scale>
          <a:sx n="91" d="100"/>
          <a:sy n="91" d="100"/>
        </p:scale>
        <p:origin x="96" y="73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62000"/>
            <a:ext cx="6856214" cy="5334001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6952697" y="762000"/>
            <a:ext cx="2193989" cy="5334001"/>
          </a:xfrm>
          <a:prstGeom prst="rect">
            <a:avLst/>
          </a:prstGeom>
          <a:solidFill>
            <a:srgbClr val="C3C3C3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2386" y="1298448"/>
            <a:ext cx="5486400" cy="3255264"/>
          </a:xfrm>
        </p:spPr>
        <p:txBody>
          <a:bodyPr anchor="b">
            <a:normAutofit/>
          </a:bodyPr>
          <a:lstStyle>
            <a:lvl1pPr algn="l">
              <a:defRPr sz="5400" spc="-100" baseline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11" y="4670246"/>
            <a:ext cx="5486400" cy="914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 cap="none" spc="0" baseline="0">
                <a:solidFill>
                  <a:schemeClr val="accent1">
                    <a:lumMod val="20000"/>
                    <a:lumOff val="80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20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C5678-EE20-4FA5-88E2-6E0BD67A2E26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1570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051B39-B140-43FE-96DB-472A2B59CE7C}" type="datetime1">
              <a:rPr lang="en-US" smtClean="0"/>
              <a:t>7/23/2015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71655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85750" y="990600"/>
            <a:ext cx="2114550" cy="4953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00934" y="868680"/>
            <a:ext cx="5486400" cy="512064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00BB2-27C5-458B-ABCE-839C88CF47CE}" type="datetime1">
              <a:rPr lang="en-US" smtClean="0"/>
              <a:t>7/23/2015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91404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F9273-6D38-4C5A-A337-C1ED8434D203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11140-05F3-4894-8C5D-B56BE3BD0E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99901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D738E-8962-435F-8C43-147B8DD7E819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85216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00934" y="1298448"/>
            <a:ext cx="5486400" cy="3255264"/>
          </a:xfrm>
        </p:spPr>
        <p:txBody>
          <a:bodyPr anchor="b">
            <a:normAutofit/>
          </a:bodyPr>
          <a:lstStyle>
            <a:lvl1pPr>
              <a:defRPr sz="5400" b="0" spc="-1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14650" y="4672584"/>
            <a:ext cx="5486400" cy="914400"/>
          </a:xfrm>
        </p:spPr>
        <p:txBody>
          <a:bodyPr anchor="t">
            <a:normAutofit/>
          </a:bodyPr>
          <a:lstStyle>
            <a:lvl1pPr marL="0" indent="0">
              <a:buNone/>
              <a:defRPr sz="2000" cap="none" spc="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AEA93-55E7-4DA9-90C2-089A26EEFEC4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5495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00934" y="868680"/>
            <a:ext cx="2606040" cy="512064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63590" y="868680"/>
            <a:ext cx="2606040" cy="512064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4CF3C7-6809-4F39-BD67-A75817BDDE0A}" type="datetime1">
              <a:rPr lang="en-US" smtClean="0"/>
              <a:t>7/23/2015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24622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0934" y="1023586"/>
            <a:ext cx="2606040" cy="8077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9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00934" y="1930936"/>
            <a:ext cx="2606040" cy="402336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863847" y="1023587"/>
            <a:ext cx="2606040" cy="813171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900" b="1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63847" y="1930936"/>
            <a:ext cx="2606040" cy="4023360"/>
          </a:xfrm>
        </p:spPr>
        <p:txBody>
          <a:bodyPr/>
          <a:lstStyle>
            <a:lvl1pPr>
              <a:defRPr sz="19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EAEB24-CE78-465C-A726-91D0868FA48F}" type="datetime1">
              <a:rPr lang="en-US" smtClean="0"/>
              <a:t>7/23/2015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76412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ADF0-1749-4E8B-9691-B44A5F8C0895}" type="datetime1">
              <a:rPr lang="en-US" smtClean="0"/>
              <a:t>7/23/2015</a:t>
            </a:fld>
            <a:endParaRPr lang="en-US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60099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AF628A-A867-4937-BBE5-207DB6F9C51A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64494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024" y="1143000"/>
            <a:ext cx="2125980" cy="2194560"/>
          </a:xfrm>
        </p:spPr>
        <p:txBody>
          <a:bodyPr anchor="b">
            <a:normAutofit/>
          </a:bodyPr>
          <a:lstStyle>
            <a:lvl1pPr>
              <a:defRPr sz="2800" b="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00934" y="868680"/>
            <a:ext cx="5486400" cy="512064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2024" y="3337560"/>
            <a:ext cx="2125980" cy="256032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5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BBB94-68E6-4675-A946-F1C5994EDBD7}" type="datetime1">
              <a:rPr lang="en-US" smtClean="0"/>
              <a:t>7/23/2015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3035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2024" y="1143000"/>
            <a:ext cx="2125980" cy="2194560"/>
          </a:xfrm>
        </p:spPr>
        <p:txBody>
          <a:bodyPr anchor="b">
            <a:normAutofit/>
          </a:bodyPr>
          <a:lstStyle>
            <a:lvl1pPr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677983" y="767419"/>
            <a:ext cx="6086423" cy="5330952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2024" y="3340602"/>
            <a:ext cx="2125980" cy="2560320"/>
          </a:xfrm>
        </p:spPr>
        <p:txBody>
          <a:bodyPr anchor="t"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5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B8377-21E3-4835-B75D-4E2847E2750F}" type="datetime1">
              <a:rPr lang="en-US" smtClean="0"/>
              <a:t>7/23/2015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2624326" y="6356351"/>
            <a:ext cx="4433638" cy="365125"/>
          </a:xfrm>
        </p:spPr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6787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758952"/>
            <a:ext cx="2582693" cy="5330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9689" y="1123838"/>
            <a:ext cx="2210612" cy="460118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8861898" y="758952"/>
            <a:ext cx="288036" cy="5330952"/>
          </a:xfrm>
          <a:prstGeom prst="rect">
            <a:avLst/>
          </a:prstGeom>
          <a:solidFill>
            <a:srgbClr val="C8C8C8">
              <a:alpha val="4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1951" y="864108"/>
            <a:ext cx="5486400" cy="51206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96849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01951" y="6356351"/>
            <a:ext cx="4433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975602" y="6356351"/>
            <a:ext cx="114819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accent1"/>
                </a:solidFill>
              </a:defRPr>
            </a:lvl1pPr>
          </a:lstStyle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41527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  <p:sldLayoutId id="2147483709" r:id="rId12"/>
  </p:sldLayoutIdLs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000" kern="1200" spc="-60" baseline="0">
          <a:solidFill>
            <a:srgbClr val="FFFFFF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buClr>
          <a:schemeClr val="accent1"/>
        </a:buClr>
        <a:buFont typeface="Wingdings 2" pitchFamily="18" charset="2"/>
        <a:buChar char=""/>
        <a:defRPr sz="19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7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5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18288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250"/>
        </a:spcBef>
        <a:spcAft>
          <a:spcPts val="250"/>
        </a:spcAft>
        <a:buClr>
          <a:schemeClr val="accent1"/>
        </a:buClr>
        <a:buFont typeface="Wingdings 2" pitchFamily="18" charset="2"/>
        <a:buChar char=""/>
        <a:defRPr sz="13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facebook.com/Widgets" TargetMode="External"/><Relationship Id="rId2" Type="http://schemas.openxmlformats.org/officeDocument/2006/relationships/hyperlink" Target="http://www.acmewidgets.com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chemeClr val="bg2">
                <a:tint val="93000"/>
                <a:shade val="98000"/>
                <a:satMod val="120000"/>
                <a:lumMod val="102000"/>
              </a:schemeClr>
            </a:gs>
            <a:gs pos="48000">
              <a:schemeClr val="bg2">
                <a:tint val="98000"/>
                <a:shade val="90000"/>
                <a:satMod val="110000"/>
                <a:lumMod val="103000"/>
              </a:schemeClr>
            </a:gs>
            <a:gs pos="100000">
              <a:schemeClr val="bg2">
                <a:tint val="98000"/>
                <a:shade val="80000"/>
                <a:satMod val="100000"/>
              </a:schemeClr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Subtitle 10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C5678-EE20-4FA5-88E2-6E0BD67A2E26}" type="datetime1">
              <a:rPr lang="en-US" smtClean="0"/>
              <a:pPr/>
              <a:t>7/23/2015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825311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Contact Information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Chief Executive Officer: Michael B. Caudill</a:t>
            </a:r>
          </a:p>
          <a:p>
            <a:r>
              <a:rPr lang="en-US" smtClean="0"/>
              <a:t>Chief Financial Officer: Kendra T. Vargas</a:t>
            </a:r>
          </a:p>
          <a:p>
            <a:r>
              <a:rPr lang="en-US" smtClean="0"/>
              <a:t>Chief Operating Officer: Marisa Silva Sousa</a:t>
            </a:r>
          </a:p>
          <a:p>
            <a:r>
              <a:rPr lang="en-US" smtClean="0"/>
              <a:t>Chief Technology Officer: Betty D. Whitehead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2795428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Company Information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Acme Widgets Inc.</a:t>
            </a:r>
          </a:p>
          <a:p>
            <a:r>
              <a:rPr lang="en-US" smtClean="0"/>
              <a:t>162 Pallet Street</a:t>
            </a:r>
          </a:p>
          <a:p>
            <a:r>
              <a:rPr lang="en-US" smtClean="0"/>
              <a:t>West Nyack, NY 10994</a:t>
            </a:r>
          </a:p>
          <a:p>
            <a:endParaRPr lang="en-US" smtClean="0"/>
          </a:p>
          <a:p>
            <a:r>
              <a:rPr lang="en-US" smtClean="0"/>
              <a:t>Website: </a:t>
            </a:r>
            <a:r>
              <a:rPr lang="en-US" smtClean="0">
                <a:hlinkClick r:id="rId2"/>
              </a:rPr>
              <a:t>http://www.acmewidgets.com</a:t>
            </a:r>
            <a:r>
              <a:rPr lang="en-US" smtClean="0"/>
              <a:t> </a:t>
            </a:r>
          </a:p>
          <a:p>
            <a:r>
              <a:rPr lang="en-US" smtClean="0"/>
              <a:t>Twitter: @acmewidgets</a:t>
            </a:r>
          </a:p>
          <a:p>
            <a:r>
              <a:rPr lang="en-US" smtClean="0"/>
              <a:t>Facebook: </a:t>
            </a:r>
            <a:r>
              <a:rPr lang="en-US" smtClean="0">
                <a:hlinkClick r:id="rId3"/>
              </a:rPr>
              <a:t>http://www.facebook.com/Widgets</a:t>
            </a:r>
            <a:r>
              <a:rPr lang="en-US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2153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Acme Widgets Annual Report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7097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Executive Summary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6941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Financial Summary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24730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1)</a:t>
            </a:r>
            <a:endParaRPr lang="ja-JP" altLang="en-US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5840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2)</a:t>
            </a:r>
            <a:endParaRPr lang="ja-JP" altLang="en-US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8547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3)</a:t>
            </a:r>
            <a:endParaRPr lang="ja-JP" altLang="en-US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20440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4)</a:t>
            </a:r>
            <a:endParaRPr lang="ja-JP" altLang="en-US" dirty="0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47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Next Year</a:t>
            </a:r>
            <a:r>
              <a:rPr lang="ja-JP" altLang="en-US" smtClean="0"/>
              <a:t>’</a:t>
            </a:r>
            <a:r>
              <a:rPr lang="en-US" altLang="ja-JP" smtClean="0"/>
              <a:t>s News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5728573"/>
      </p:ext>
    </p:extLst>
  </p:cSld>
  <p:clrMapOvr>
    <a:masterClrMapping/>
  </p:clrMapOvr>
</p:sld>
</file>

<file path=ppt/theme/theme1.xml><?xml version="1.0" encoding="utf-8"?>
<a:theme xmlns:a="http://schemas.openxmlformats.org/drawingml/2006/main" name="Frame">
  <a:themeElements>
    <a:clrScheme name="Frame">
      <a:dk1>
        <a:srgbClr val="000000"/>
      </a:dk1>
      <a:lt1>
        <a:srgbClr val="FFFFFF"/>
      </a:lt1>
      <a:dk2>
        <a:srgbClr val="545454"/>
      </a:dk2>
      <a:lt2>
        <a:srgbClr val="BFBFBF"/>
      </a:lt2>
      <a:accent1>
        <a:srgbClr val="40BAD2"/>
      </a:accent1>
      <a:accent2>
        <a:srgbClr val="FAB900"/>
      </a:accent2>
      <a:accent3>
        <a:srgbClr val="90BB23"/>
      </a:accent3>
      <a:accent4>
        <a:srgbClr val="EE7008"/>
      </a:accent4>
      <a:accent5>
        <a:srgbClr val="1AB39F"/>
      </a:accent5>
      <a:accent6>
        <a:srgbClr val="D5393D"/>
      </a:accent6>
      <a:hlink>
        <a:srgbClr val="90BB23"/>
      </a:hlink>
      <a:folHlink>
        <a:srgbClr val="EE7008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rame" id="{F226E7A2-7162-461C-9490-D27D9DC04E43}" vid="{629A0216-3BBD-45C0-B63F-2683BEA18F6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Frame</Template>
  <TotalTime>19</TotalTime>
  <Words>106</Words>
  <PresentationFormat>On-screen Show (4:3)</PresentationFormat>
  <Paragraphs>24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Corbel</vt:lpstr>
      <vt:lpstr>ＭＳ ゴシック</vt:lpstr>
      <vt:lpstr>Wingdings 2</vt:lpstr>
      <vt:lpstr>Frame</vt:lpstr>
      <vt:lpstr>PowerPoint Presentation</vt:lpstr>
      <vt:lpstr>Acme Widgets Annual Report</vt:lpstr>
      <vt:lpstr>Executive Summary</vt:lpstr>
      <vt:lpstr>Financial Summary</vt:lpstr>
      <vt:lpstr>Detailed Sales Summary (Quarter 1)</vt:lpstr>
      <vt:lpstr>Detailed Sales Summary (Quarter 2)</vt:lpstr>
      <vt:lpstr>Detailed Sales Summary (Quarter 3)</vt:lpstr>
      <vt:lpstr>Detailed Sales Summary (Quarter 4)</vt:lpstr>
      <vt:lpstr>Next Year’s News</vt:lpstr>
      <vt:lpstr>Contact Information</vt:lpstr>
      <vt:lpstr>Company Information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2015-04-14T12:14:53Z</dcterms:created>
  <dcterms:modified xsi:type="dcterms:W3CDTF">2015-07-23T16:58:54Z</dcterms:modified>
</cp:coreProperties>
</file>