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372720"/>
              </p:ext>
            </p:extLst>
          </p:nvPr>
        </p:nvGraphicFramePr>
        <p:xfrm>
          <a:off x="1569974" y="4191000"/>
          <a:ext cx="6004052" cy="1483360"/>
        </p:xfrm>
        <a:graphic>
          <a:graphicData uri="http://schemas.openxmlformats.org/drawingml/2006/table">
            <a:tbl>
              <a:tblPr firstRow="1" lastRow="1" bandRow="1">
                <a:tableStyleId>{5DA37D80-6434-44D0-A028-1B22A696006F}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047361204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99506642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2070997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661213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60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10,568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12,655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12,622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7807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15,410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21,851</a:t>
                      </a:r>
                      <a:endParaRPr lang="en-US" dirty="0"/>
                    </a:p>
                  </a:txBody>
                  <a:tcPr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66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We need a plan to address</a:t>
                      </a:r>
                      <a:r>
                        <a:rPr lang="en-US" baseline="0" dirty="0" smtClean="0"/>
                        <a:t> absenteeism.</a:t>
                      </a:r>
                      <a:endParaRPr lang="en-US" dirty="0"/>
                    </a:p>
                  </a:txBody>
                  <a:tcP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95111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PresentationFormat>On-screen Show (4:3)</PresentationFormat>
  <Paragraphs>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Composite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2015-08-10T11:36:09Z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