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DB0E84-FA4E-4431-B757-B461B837341D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/>
      <dgm:spPr/>
    </dgm:pt>
    <dgm:pt modelId="{BF81D97E-8FFE-4ED3-900B-5A7C9CD90B60}">
      <dgm:prSet phldrT="[Text]" phldr="1"/>
      <dgm:spPr/>
      <dgm:t>
        <a:bodyPr/>
        <a:lstStyle/>
        <a:p>
          <a:endParaRPr lang="en-US"/>
        </a:p>
      </dgm:t>
    </dgm:pt>
    <dgm:pt modelId="{4937F47B-C6E7-45F2-BEFA-2A836962F655}" type="parTrans" cxnId="{75ACCE25-B149-4B36-8541-09D7230D8EC4}">
      <dgm:prSet/>
      <dgm:spPr/>
      <dgm:t>
        <a:bodyPr/>
        <a:lstStyle/>
        <a:p>
          <a:endParaRPr lang="en-US"/>
        </a:p>
      </dgm:t>
    </dgm:pt>
    <dgm:pt modelId="{6BC089CA-CBC4-43EE-A43E-244A13716D6D}" type="sibTrans" cxnId="{75ACCE25-B149-4B36-8541-09D7230D8EC4}">
      <dgm:prSet/>
      <dgm:spPr/>
      <dgm:t>
        <a:bodyPr/>
        <a:lstStyle/>
        <a:p>
          <a:endParaRPr lang="en-US"/>
        </a:p>
      </dgm:t>
    </dgm:pt>
    <dgm:pt modelId="{E3AB7EF0-ED80-439E-8854-D8209D24C624}">
      <dgm:prSet phldrT="[Text]" phldr="1"/>
      <dgm:spPr/>
      <dgm:t>
        <a:bodyPr/>
        <a:lstStyle/>
        <a:p>
          <a:endParaRPr lang="en-US"/>
        </a:p>
      </dgm:t>
    </dgm:pt>
    <dgm:pt modelId="{89D48547-1797-4CB6-8EA7-D43023B1D1DB}" type="parTrans" cxnId="{8813660C-264A-45E3-8865-7158E8D52741}">
      <dgm:prSet/>
      <dgm:spPr/>
      <dgm:t>
        <a:bodyPr/>
        <a:lstStyle/>
        <a:p>
          <a:endParaRPr lang="en-US"/>
        </a:p>
      </dgm:t>
    </dgm:pt>
    <dgm:pt modelId="{38821C9A-0C1D-4AFD-9494-8843E5BBD4C3}" type="sibTrans" cxnId="{8813660C-264A-45E3-8865-7158E8D52741}">
      <dgm:prSet/>
      <dgm:spPr/>
      <dgm:t>
        <a:bodyPr/>
        <a:lstStyle/>
        <a:p>
          <a:endParaRPr lang="en-US"/>
        </a:p>
      </dgm:t>
    </dgm:pt>
    <dgm:pt modelId="{38AF0D64-CA06-4689-B6F2-F58B3B758B93}">
      <dgm:prSet phldrT="[Text]" phldr="1"/>
      <dgm:spPr/>
      <dgm:t>
        <a:bodyPr/>
        <a:lstStyle/>
        <a:p>
          <a:endParaRPr lang="en-US"/>
        </a:p>
      </dgm:t>
    </dgm:pt>
    <dgm:pt modelId="{4024EC60-6DB9-49C5-A562-3C0C1729BC1D}" type="parTrans" cxnId="{4E5D0951-BEC1-4903-883A-EF5FDB936EF2}">
      <dgm:prSet/>
      <dgm:spPr/>
      <dgm:t>
        <a:bodyPr/>
        <a:lstStyle/>
        <a:p>
          <a:endParaRPr lang="en-US"/>
        </a:p>
      </dgm:t>
    </dgm:pt>
    <dgm:pt modelId="{5B155693-301F-47D9-93B7-531D60C901EC}" type="sibTrans" cxnId="{4E5D0951-BEC1-4903-883A-EF5FDB936EF2}">
      <dgm:prSet/>
      <dgm:spPr/>
      <dgm:t>
        <a:bodyPr/>
        <a:lstStyle/>
        <a:p>
          <a:endParaRPr lang="en-US"/>
        </a:p>
      </dgm:t>
    </dgm:pt>
    <dgm:pt modelId="{48EBF4F3-6912-490A-BBA3-FF0400048F67}" type="pres">
      <dgm:prSet presAssocID="{B6DB0E84-FA4E-4431-B757-B461B837341D}" presName="Name0" presStyleCnt="0">
        <dgm:presLayoutVars>
          <dgm:dir/>
          <dgm:resizeHandles val="exact"/>
        </dgm:presLayoutVars>
      </dgm:prSet>
      <dgm:spPr/>
    </dgm:pt>
    <dgm:pt modelId="{F9C27055-CA1D-41DD-B5AB-4133B02ACBC8}" type="pres">
      <dgm:prSet presAssocID="{BF81D97E-8FFE-4ED3-900B-5A7C9CD90B60}" presName="composite" presStyleCnt="0"/>
      <dgm:spPr/>
    </dgm:pt>
    <dgm:pt modelId="{CD8A8CA4-034E-4670-8FE7-AF0994764048}" type="pres">
      <dgm:prSet presAssocID="{BF81D97E-8FFE-4ED3-900B-5A7C9CD90B60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C69A4D3E-66AA-40F3-A03D-B1591AB54DC9}" type="pres">
      <dgm:prSet presAssocID="{BF81D97E-8FFE-4ED3-900B-5A7C9CD90B60}" presName="wedgeRectCallout1" presStyleLbl="node1" presStyleIdx="0" presStyleCnt="3">
        <dgm:presLayoutVars>
          <dgm:bulletEnabled val="1"/>
        </dgm:presLayoutVars>
      </dgm:prSet>
      <dgm:spPr/>
    </dgm:pt>
    <dgm:pt modelId="{D65FDB16-B605-4627-A09E-4540213C2385}" type="pres">
      <dgm:prSet presAssocID="{6BC089CA-CBC4-43EE-A43E-244A13716D6D}" presName="sibTrans" presStyleCnt="0"/>
      <dgm:spPr/>
    </dgm:pt>
    <dgm:pt modelId="{998A5D4E-4ACC-41DE-91B5-736034573399}" type="pres">
      <dgm:prSet presAssocID="{E3AB7EF0-ED80-439E-8854-D8209D24C624}" presName="composite" presStyleCnt="0"/>
      <dgm:spPr/>
    </dgm:pt>
    <dgm:pt modelId="{441E24EC-B5D3-449D-AA6B-DEE3BD3AED19}" type="pres">
      <dgm:prSet presAssocID="{E3AB7EF0-ED80-439E-8854-D8209D24C624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6ECB4688-C73A-4FD9-B5DF-67225638FB9D}" type="pres">
      <dgm:prSet presAssocID="{E3AB7EF0-ED80-439E-8854-D8209D24C624}" presName="wedgeRectCallout1" presStyleLbl="node1" presStyleIdx="1" presStyleCnt="3">
        <dgm:presLayoutVars>
          <dgm:bulletEnabled val="1"/>
        </dgm:presLayoutVars>
      </dgm:prSet>
      <dgm:spPr/>
    </dgm:pt>
    <dgm:pt modelId="{14DD69A8-F816-4AB6-90C0-2E94692F44FC}" type="pres">
      <dgm:prSet presAssocID="{38821C9A-0C1D-4AFD-9494-8843E5BBD4C3}" presName="sibTrans" presStyleCnt="0"/>
      <dgm:spPr/>
    </dgm:pt>
    <dgm:pt modelId="{7ECF7715-7952-4072-9330-9823EEBEB4DB}" type="pres">
      <dgm:prSet presAssocID="{38AF0D64-CA06-4689-B6F2-F58B3B758B93}" presName="composite" presStyleCnt="0"/>
      <dgm:spPr/>
    </dgm:pt>
    <dgm:pt modelId="{159E4703-32F3-4DEE-B77B-F9A3111F855D}" type="pres">
      <dgm:prSet presAssocID="{38AF0D64-CA06-4689-B6F2-F58B3B758B93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E06144DE-119C-42E9-87DF-7A7B7A56B7AF}" type="pres">
      <dgm:prSet presAssocID="{38AF0D64-CA06-4689-B6F2-F58B3B758B93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8813660C-264A-45E3-8865-7158E8D52741}" srcId="{B6DB0E84-FA4E-4431-B757-B461B837341D}" destId="{E3AB7EF0-ED80-439E-8854-D8209D24C624}" srcOrd="1" destOrd="0" parTransId="{89D48547-1797-4CB6-8EA7-D43023B1D1DB}" sibTransId="{38821C9A-0C1D-4AFD-9494-8843E5BBD4C3}"/>
    <dgm:cxn modelId="{E751E9B0-7EE1-4D7C-9062-89378EBB25D2}" type="presOf" srcId="{B6DB0E84-FA4E-4431-B757-B461B837341D}" destId="{48EBF4F3-6912-490A-BBA3-FF0400048F67}" srcOrd="0" destOrd="0" presId="urn:microsoft.com/office/officeart/2008/layout/BendingPictureCaptionList"/>
    <dgm:cxn modelId="{A7F4E886-9E55-4342-AA84-0C7631381766}" type="presOf" srcId="{38AF0D64-CA06-4689-B6F2-F58B3B758B93}" destId="{E06144DE-119C-42E9-87DF-7A7B7A56B7AF}" srcOrd="0" destOrd="0" presId="urn:microsoft.com/office/officeart/2008/layout/BendingPictureCaptionList"/>
    <dgm:cxn modelId="{4E5D0951-BEC1-4903-883A-EF5FDB936EF2}" srcId="{B6DB0E84-FA4E-4431-B757-B461B837341D}" destId="{38AF0D64-CA06-4689-B6F2-F58B3B758B93}" srcOrd="2" destOrd="0" parTransId="{4024EC60-6DB9-49C5-A562-3C0C1729BC1D}" sibTransId="{5B155693-301F-47D9-93B7-531D60C901EC}"/>
    <dgm:cxn modelId="{75ACCE25-B149-4B36-8541-09D7230D8EC4}" srcId="{B6DB0E84-FA4E-4431-B757-B461B837341D}" destId="{BF81D97E-8FFE-4ED3-900B-5A7C9CD90B60}" srcOrd="0" destOrd="0" parTransId="{4937F47B-C6E7-45F2-BEFA-2A836962F655}" sibTransId="{6BC089CA-CBC4-43EE-A43E-244A13716D6D}"/>
    <dgm:cxn modelId="{04D7265D-5158-45C1-A129-06B0CDAE5CBB}" type="presOf" srcId="{BF81D97E-8FFE-4ED3-900B-5A7C9CD90B60}" destId="{C69A4D3E-66AA-40F3-A03D-B1591AB54DC9}" srcOrd="0" destOrd="0" presId="urn:microsoft.com/office/officeart/2008/layout/BendingPictureCaptionList"/>
    <dgm:cxn modelId="{CD18F9DF-115C-4664-A349-09AD465B0519}" type="presOf" srcId="{E3AB7EF0-ED80-439E-8854-D8209D24C624}" destId="{6ECB4688-C73A-4FD9-B5DF-67225638FB9D}" srcOrd="0" destOrd="0" presId="urn:microsoft.com/office/officeart/2008/layout/BendingPictureCaptionList"/>
    <dgm:cxn modelId="{BB5910DC-3B83-4802-B5EF-17EBD15A256C}" type="presParOf" srcId="{48EBF4F3-6912-490A-BBA3-FF0400048F67}" destId="{F9C27055-CA1D-41DD-B5AB-4133B02ACBC8}" srcOrd="0" destOrd="0" presId="urn:microsoft.com/office/officeart/2008/layout/BendingPictureCaptionList"/>
    <dgm:cxn modelId="{DEE778C9-9D6D-4230-A80F-1CF5B84E02C4}" type="presParOf" srcId="{F9C27055-CA1D-41DD-B5AB-4133B02ACBC8}" destId="{CD8A8CA4-034E-4670-8FE7-AF0994764048}" srcOrd="0" destOrd="0" presId="urn:microsoft.com/office/officeart/2008/layout/BendingPictureCaptionList"/>
    <dgm:cxn modelId="{35BAD4FE-11FC-4C86-9FB2-81BD1D86115B}" type="presParOf" srcId="{F9C27055-CA1D-41DD-B5AB-4133B02ACBC8}" destId="{C69A4D3E-66AA-40F3-A03D-B1591AB54DC9}" srcOrd="1" destOrd="0" presId="urn:microsoft.com/office/officeart/2008/layout/BendingPictureCaptionList"/>
    <dgm:cxn modelId="{525E74B2-03C2-47E7-A861-9517DA6F3299}" type="presParOf" srcId="{48EBF4F3-6912-490A-BBA3-FF0400048F67}" destId="{D65FDB16-B605-4627-A09E-4540213C2385}" srcOrd="1" destOrd="0" presId="urn:microsoft.com/office/officeart/2008/layout/BendingPictureCaptionList"/>
    <dgm:cxn modelId="{5CC11B14-69EC-4D0D-82E4-4F5431F51C6D}" type="presParOf" srcId="{48EBF4F3-6912-490A-BBA3-FF0400048F67}" destId="{998A5D4E-4ACC-41DE-91B5-736034573399}" srcOrd="2" destOrd="0" presId="urn:microsoft.com/office/officeart/2008/layout/BendingPictureCaptionList"/>
    <dgm:cxn modelId="{72495B5C-F75E-4424-BCC8-F85C83AE7F33}" type="presParOf" srcId="{998A5D4E-4ACC-41DE-91B5-736034573399}" destId="{441E24EC-B5D3-449D-AA6B-DEE3BD3AED19}" srcOrd="0" destOrd="0" presId="urn:microsoft.com/office/officeart/2008/layout/BendingPictureCaptionList"/>
    <dgm:cxn modelId="{CADEF237-A4BB-4EF4-BC46-EAEAAB65FD3C}" type="presParOf" srcId="{998A5D4E-4ACC-41DE-91B5-736034573399}" destId="{6ECB4688-C73A-4FD9-B5DF-67225638FB9D}" srcOrd="1" destOrd="0" presId="urn:microsoft.com/office/officeart/2008/layout/BendingPictureCaptionList"/>
    <dgm:cxn modelId="{B8E8A2AC-C966-4315-A3F4-35E5988D0BDE}" type="presParOf" srcId="{48EBF4F3-6912-490A-BBA3-FF0400048F67}" destId="{14DD69A8-F816-4AB6-90C0-2E94692F44FC}" srcOrd="3" destOrd="0" presId="urn:microsoft.com/office/officeart/2008/layout/BendingPictureCaptionList"/>
    <dgm:cxn modelId="{8104EA19-6821-45E4-B0B7-8A6EFBA77D33}" type="presParOf" srcId="{48EBF4F3-6912-490A-BBA3-FF0400048F67}" destId="{7ECF7715-7952-4072-9330-9823EEBEB4DB}" srcOrd="4" destOrd="0" presId="urn:microsoft.com/office/officeart/2008/layout/BendingPictureCaptionList"/>
    <dgm:cxn modelId="{D7C1BC3D-0EE0-4564-8677-9A09D1E05FCA}" type="presParOf" srcId="{7ECF7715-7952-4072-9330-9823EEBEB4DB}" destId="{159E4703-32F3-4DEE-B77B-F9A3111F855D}" srcOrd="0" destOrd="0" presId="urn:microsoft.com/office/officeart/2008/layout/BendingPictureCaptionList"/>
    <dgm:cxn modelId="{7D2B460A-5004-4D64-B292-C80FE9B1229F}" type="presParOf" srcId="{7ECF7715-7952-4072-9330-9823EEBEB4DB}" destId="{E06144DE-119C-42E9-87DF-7A7B7A56B7AF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A8CA4-034E-4670-8FE7-AF0994764048}">
      <dsp:nvSpPr>
        <dsp:cNvPr id="0" name=""/>
        <dsp:cNvSpPr/>
      </dsp:nvSpPr>
      <dsp:spPr>
        <a:xfrm>
          <a:off x="901214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A4D3E-66AA-40F3-A03D-B1591AB54DC9}">
      <dsp:nvSpPr>
        <dsp:cNvPr id="0" name=""/>
        <dsp:cNvSpPr/>
      </dsp:nvSpPr>
      <dsp:spPr>
        <a:xfrm>
          <a:off x="1070772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1070772" y="1357088"/>
        <a:ext cx="1676736" cy="527512"/>
      </dsp:txXfrm>
    </dsp:sp>
    <dsp:sp modelId="{441E24EC-B5D3-449D-AA6B-DEE3BD3AED19}">
      <dsp:nvSpPr>
        <dsp:cNvPr id="0" name=""/>
        <dsp:cNvSpPr/>
      </dsp:nvSpPr>
      <dsp:spPr>
        <a:xfrm>
          <a:off x="2973585" y="627"/>
          <a:ext cx="1883973" cy="150717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4688-C73A-4FD9-B5DF-67225638FB9D}">
      <dsp:nvSpPr>
        <dsp:cNvPr id="0" name=""/>
        <dsp:cNvSpPr/>
      </dsp:nvSpPr>
      <dsp:spPr>
        <a:xfrm>
          <a:off x="3143143" y="1357088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3143143" y="1357088"/>
        <a:ext cx="1676736" cy="527512"/>
      </dsp:txXfrm>
    </dsp:sp>
    <dsp:sp modelId="{159E4703-32F3-4DEE-B77B-F9A3111F855D}">
      <dsp:nvSpPr>
        <dsp:cNvPr id="0" name=""/>
        <dsp:cNvSpPr/>
      </dsp:nvSpPr>
      <dsp:spPr>
        <a:xfrm>
          <a:off x="1937400" y="2072998"/>
          <a:ext cx="1883973" cy="15071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6144DE-119C-42E9-87DF-7A7B7A56B7AF}">
      <dsp:nvSpPr>
        <dsp:cNvPr id="0" name=""/>
        <dsp:cNvSpPr/>
      </dsp:nvSpPr>
      <dsp:spPr>
        <a:xfrm>
          <a:off x="2106957" y="3429459"/>
          <a:ext cx="1676736" cy="5275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2106957" y="3429459"/>
        <a:ext cx="1676736" cy="5275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5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Elements of an Outstanding Presentation</a:t>
            </a:r>
            <a:endParaRPr lang="en-US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557076920"/>
              </p:ext>
            </p:extLst>
          </p:nvPr>
        </p:nvGraphicFramePr>
        <p:xfrm>
          <a:off x="3216613" y="2643186"/>
          <a:ext cx="5758774" cy="39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103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These Features!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76" y="2137272"/>
            <a:ext cx="4265803" cy="269290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455" y="3317406"/>
            <a:ext cx="2562583" cy="6858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313" y="3800820"/>
            <a:ext cx="5015247" cy="267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9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287" y="388345"/>
            <a:ext cx="1292662" cy="60813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7200" dirty="0" smtClean="0"/>
              <a:t>Smith Training</a:t>
            </a:r>
            <a:endParaRPr lang="en-US" sz="7200" dirty="0"/>
          </a:p>
        </p:txBody>
      </p:sp>
      <p:sp>
        <p:nvSpPr>
          <p:cNvPr id="3" name="Flowchart: Multidocument 2"/>
          <p:cNvSpPr/>
          <p:nvPr/>
        </p:nvSpPr>
        <p:spPr>
          <a:xfrm>
            <a:off x="4836405" y="2225407"/>
            <a:ext cx="3029638" cy="2835881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ightning Bolt 3"/>
          <p:cNvSpPr/>
          <p:nvPr/>
        </p:nvSpPr>
        <p:spPr>
          <a:xfrm>
            <a:off x="4021157" y="1454227"/>
            <a:ext cx="2313542" cy="2313542"/>
          </a:xfrm>
          <a:prstGeom prst="lightningBol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2785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23</TotalTime>
  <Words>15</Words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Berlin</vt:lpstr>
      <vt:lpstr>Microsoft PowerPoint</vt:lpstr>
      <vt:lpstr>The Elements of an Outstanding Presentation</vt:lpstr>
      <vt:lpstr>Check Out These Features!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2015-08-06T17:19:14Z</dcterms:created>
  <dcterms:modified xsi:type="dcterms:W3CDTF">2015-08-06T17:57:55Z</dcterms:modified>
</cp:coreProperties>
</file>