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50722-537B-4827-B8A3-8E809B2ACE1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E87BCE6-0E44-4BB6-ADB2-430043F72B9C}">
      <dgm:prSet/>
      <dgm:spPr/>
      <dgm:t>
        <a:bodyPr/>
        <a:lstStyle/>
        <a:p>
          <a:pPr rtl="0"/>
          <a:r>
            <a:rPr lang="en-US" smtClean="0"/>
            <a:t>Create a fast, personalized coffee experience at home</a:t>
          </a:r>
          <a:endParaRPr lang="en-US"/>
        </a:p>
      </dgm:t>
    </dgm:pt>
    <dgm:pt modelId="{0203EEB6-770A-42AA-8241-13532BBEAB59}" type="parTrans" cxnId="{A5CA73D8-7C3A-44DF-AC32-2FA353AB6393}">
      <dgm:prSet/>
      <dgm:spPr/>
      <dgm:t>
        <a:bodyPr/>
        <a:lstStyle/>
        <a:p>
          <a:endParaRPr lang="en-US"/>
        </a:p>
      </dgm:t>
    </dgm:pt>
    <dgm:pt modelId="{3871E484-547D-4ED4-908A-39A7A6790D59}" type="sibTrans" cxnId="{A5CA73D8-7C3A-44DF-AC32-2FA353AB6393}">
      <dgm:prSet/>
      <dgm:spPr/>
      <dgm:t>
        <a:bodyPr/>
        <a:lstStyle/>
        <a:p>
          <a:endParaRPr lang="en-US"/>
        </a:p>
      </dgm:t>
    </dgm:pt>
    <dgm:pt modelId="{1F6F9B83-008B-497F-8CC2-70299ADD66DE}">
      <dgm:prSet/>
      <dgm:spPr/>
      <dgm:t>
        <a:bodyPr/>
        <a:lstStyle/>
        <a:p>
          <a:pPr rtl="0"/>
          <a:r>
            <a:rPr lang="en-US" smtClean="0"/>
            <a:t>Make gourmet, fair trade, gluten-free, organic coffee affordable for everyone</a:t>
          </a:r>
          <a:endParaRPr lang="en-US"/>
        </a:p>
      </dgm:t>
    </dgm:pt>
    <dgm:pt modelId="{A7568C58-449D-42A4-802B-85601C505C26}" type="parTrans" cxnId="{24E56787-A4B9-4DF9-A50B-72549CB85157}">
      <dgm:prSet/>
      <dgm:spPr/>
      <dgm:t>
        <a:bodyPr/>
        <a:lstStyle/>
        <a:p>
          <a:endParaRPr lang="en-US"/>
        </a:p>
      </dgm:t>
    </dgm:pt>
    <dgm:pt modelId="{44E140AB-F673-4E92-BAE6-F99F7D1CAFD6}" type="sibTrans" cxnId="{24E56787-A4B9-4DF9-A50B-72549CB85157}">
      <dgm:prSet/>
      <dgm:spPr/>
      <dgm:t>
        <a:bodyPr/>
        <a:lstStyle/>
        <a:p>
          <a:endParaRPr lang="en-US"/>
        </a:p>
      </dgm:t>
    </dgm:pt>
    <dgm:pt modelId="{8B20D207-D457-4FAE-9188-E4C2DE362210}">
      <dgm:prSet/>
      <dgm:spPr/>
      <dgm:t>
        <a:bodyPr/>
        <a:lstStyle/>
        <a:p>
          <a:pPr rtl="0"/>
          <a:r>
            <a:rPr lang="en-US" smtClean="0"/>
            <a:t>Provide services to businesses and retail customers</a:t>
          </a:r>
          <a:endParaRPr lang="en-US"/>
        </a:p>
      </dgm:t>
    </dgm:pt>
    <dgm:pt modelId="{48D43802-FE65-4CC3-97D8-E5901C4BFAB4}" type="parTrans" cxnId="{8DCB950B-17D2-4AA5-A3C2-F0D23A095588}">
      <dgm:prSet/>
      <dgm:spPr/>
      <dgm:t>
        <a:bodyPr/>
        <a:lstStyle/>
        <a:p>
          <a:endParaRPr lang="en-US"/>
        </a:p>
      </dgm:t>
    </dgm:pt>
    <dgm:pt modelId="{CD87E8AE-EA83-48E0-B739-E2165203E1AC}" type="sibTrans" cxnId="{8DCB950B-17D2-4AA5-A3C2-F0D23A095588}">
      <dgm:prSet/>
      <dgm:spPr/>
      <dgm:t>
        <a:bodyPr/>
        <a:lstStyle/>
        <a:p>
          <a:endParaRPr lang="en-US"/>
        </a:p>
      </dgm:t>
    </dgm:pt>
    <dgm:pt modelId="{AF5F1287-528C-4C5D-A463-809DCA14B1E1}" type="pres">
      <dgm:prSet presAssocID="{67550722-537B-4827-B8A3-8E809B2ACE1D}" presName="linearFlow" presStyleCnt="0">
        <dgm:presLayoutVars>
          <dgm:dir/>
          <dgm:resizeHandles val="exact"/>
        </dgm:presLayoutVars>
      </dgm:prSet>
      <dgm:spPr/>
    </dgm:pt>
    <dgm:pt modelId="{10C18318-BC77-466E-BB06-E54CD7F9A37C}" type="pres">
      <dgm:prSet presAssocID="{4E87BCE6-0E44-4BB6-ADB2-430043F72B9C}" presName="composite" presStyleCnt="0"/>
      <dgm:spPr/>
    </dgm:pt>
    <dgm:pt modelId="{9AD9B412-FEE6-467B-9C04-2B5556A879D9}" type="pres">
      <dgm:prSet presAssocID="{4E87BCE6-0E44-4BB6-ADB2-430043F72B9C}" presName="imgShp" presStyleLbl="fgImgPlace1" presStyleIdx="0" presStyleCnt="3"/>
      <dgm:spPr/>
    </dgm:pt>
    <dgm:pt modelId="{E89222F3-C0F0-40AE-9829-68164BE7482B}" type="pres">
      <dgm:prSet presAssocID="{4E87BCE6-0E44-4BB6-ADB2-430043F72B9C}" presName="txShp" presStyleLbl="node1" presStyleIdx="0" presStyleCnt="3">
        <dgm:presLayoutVars>
          <dgm:bulletEnabled val="1"/>
        </dgm:presLayoutVars>
      </dgm:prSet>
      <dgm:spPr/>
    </dgm:pt>
    <dgm:pt modelId="{16B46C52-4A96-4DCA-804C-68EE4488185E}" type="pres">
      <dgm:prSet presAssocID="{3871E484-547D-4ED4-908A-39A7A6790D59}" presName="spacing" presStyleCnt="0"/>
      <dgm:spPr/>
    </dgm:pt>
    <dgm:pt modelId="{6B9EF7BA-8904-43C4-8F1D-11244B46C501}" type="pres">
      <dgm:prSet presAssocID="{1F6F9B83-008B-497F-8CC2-70299ADD66DE}" presName="composite" presStyleCnt="0"/>
      <dgm:spPr/>
    </dgm:pt>
    <dgm:pt modelId="{281AEEE8-FD6D-45B6-9547-63B456678A89}" type="pres">
      <dgm:prSet presAssocID="{1F6F9B83-008B-497F-8CC2-70299ADD66DE}" presName="imgShp" presStyleLbl="fgImgPlace1" presStyleIdx="1" presStyleCnt="3"/>
      <dgm:spPr/>
    </dgm:pt>
    <dgm:pt modelId="{A98097CA-1B90-40CC-A116-0CF91141CF97}" type="pres">
      <dgm:prSet presAssocID="{1F6F9B83-008B-497F-8CC2-70299ADD66DE}" presName="txShp" presStyleLbl="node1" presStyleIdx="1" presStyleCnt="3">
        <dgm:presLayoutVars>
          <dgm:bulletEnabled val="1"/>
        </dgm:presLayoutVars>
      </dgm:prSet>
      <dgm:spPr/>
    </dgm:pt>
    <dgm:pt modelId="{690D6666-7F92-4875-BFA0-4EB76B622DA3}" type="pres">
      <dgm:prSet presAssocID="{44E140AB-F673-4E92-BAE6-F99F7D1CAFD6}" presName="spacing" presStyleCnt="0"/>
      <dgm:spPr/>
    </dgm:pt>
    <dgm:pt modelId="{F83F8E4D-E4BC-4BC0-90AE-DB60E9EF7C6C}" type="pres">
      <dgm:prSet presAssocID="{8B20D207-D457-4FAE-9188-E4C2DE362210}" presName="composite" presStyleCnt="0"/>
      <dgm:spPr/>
    </dgm:pt>
    <dgm:pt modelId="{7C41CC78-CFEF-486C-9BDD-86A64F9B3707}" type="pres">
      <dgm:prSet presAssocID="{8B20D207-D457-4FAE-9188-E4C2DE362210}" presName="imgShp" presStyleLbl="fgImgPlace1" presStyleIdx="2" presStyleCnt="3"/>
      <dgm:spPr/>
    </dgm:pt>
    <dgm:pt modelId="{20DE7C16-FD15-400C-A37C-137F24237B5F}" type="pres">
      <dgm:prSet presAssocID="{8B20D207-D457-4FAE-9188-E4C2DE362210}" presName="txShp" presStyleLbl="node1" presStyleIdx="2" presStyleCnt="3">
        <dgm:presLayoutVars>
          <dgm:bulletEnabled val="1"/>
        </dgm:presLayoutVars>
      </dgm:prSet>
      <dgm:spPr/>
    </dgm:pt>
  </dgm:ptLst>
  <dgm:cxnLst>
    <dgm:cxn modelId="{24E56787-A4B9-4DF9-A50B-72549CB85157}" srcId="{67550722-537B-4827-B8A3-8E809B2ACE1D}" destId="{1F6F9B83-008B-497F-8CC2-70299ADD66DE}" srcOrd="1" destOrd="0" parTransId="{A7568C58-449D-42A4-802B-85601C505C26}" sibTransId="{44E140AB-F673-4E92-BAE6-F99F7D1CAFD6}"/>
    <dgm:cxn modelId="{D7BCBA7B-6781-4BD9-8BD2-F7E0FC61BD1A}" type="presOf" srcId="{4E87BCE6-0E44-4BB6-ADB2-430043F72B9C}" destId="{E89222F3-C0F0-40AE-9829-68164BE7482B}" srcOrd="0" destOrd="0" presId="urn:microsoft.com/office/officeart/2005/8/layout/vList3"/>
    <dgm:cxn modelId="{A5CA73D8-7C3A-44DF-AC32-2FA353AB6393}" srcId="{67550722-537B-4827-B8A3-8E809B2ACE1D}" destId="{4E87BCE6-0E44-4BB6-ADB2-430043F72B9C}" srcOrd="0" destOrd="0" parTransId="{0203EEB6-770A-42AA-8241-13532BBEAB59}" sibTransId="{3871E484-547D-4ED4-908A-39A7A6790D59}"/>
    <dgm:cxn modelId="{AAF1A627-32F5-4199-987C-7EF921B0EE0A}" type="presOf" srcId="{8B20D207-D457-4FAE-9188-E4C2DE362210}" destId="{20DE7C16-FD15-400C-A37C-137F24237B5F}" srcOrd="0" destOrd="0" presId="urn:microsoft.com/office/officeart/2005/8/layout/vList3"/>
    <dgm:cxn modelId="{508119E2-BE96-47A3-A54B-4C2F54677E82}" type="presOf" srcId="{1F6F9B83-008B-497F-8CC2-70299ADD66DE}" destId="{A98097CA-1B90-40CC-A116-0CF91141CF97}" srcOrd="0" destOrd="0" presId="urn:microsoft.com/office/officeart/2005/8/layout/vList3"/>
    <dgm:cxn modelId="{8DCB950B-17D2-4AA5-A3C2-F0D23A095588}" srcId="{67550722-537B-4827-B8A3-8E809B2ACE1D}" destId="{8B20D207-D457-4FAE-9188-E4C2DE362210}" srcOrd="2" destOrd="0" parTransId="{48D43802-FE65-4CC3-97D8-E5901C4BFAB4}" sibTransId="{CD87E8AE-EA83-48E0-B739-E2165203E1AC}"/>
    <dgm:cxn modelId="{8C284348-89D4-4AC0-BF0E-304949A7996D}" type="presOf" srcId="{67550722-537B-4827-B8A3-8E809B2ACE1D}" destId="{AF5F1287-528C-4C5D-A463-809DCA14B1E1}" srcOrd="0" destOrd="0" presId="urn:microsoft.com/office/officeart/2005/8/layout/vList3"/>
    <dgm:cxn modelId="{590CAA8B-ED57-41BA-B103-54D9520411D7}" type="presParOf" srcId="{AF5F1287-528C-4C5D-A463-809DCA14B1E1}" destId="{10C18318-BC77-466E-BB06-E54CD7F9A37C}" srcOrd="0" destOrd="0" presId="urn:microsoft.com/office/officeart/2005/8/layout/vList3"/>
    <dgm:cxn modelId="{4B510BE4-E6FA-4802-887D-0938A578DC99}" type="presParOf" srcId="{10C18318-BC77-466E-BB06-E54CD7F9A37C}" destId="{9AD9B412-FEE6-467B-9C04-2B5556A879D9}" srcOrd="0" destOrd="0" presId="urn:microsoft.com/office/officeart/2005/8/layout/vList3"/>
    <dgm:cxn modelId="{ECDA7465-4E46-4469-96E4-76E2A2BF8DB7}" type="presParOf" srcId="{10C18318-BC77-466E-BB06-E54CD7F9A37C}" destId="{E89222F3-C0F0-40AE-9829-68164BE7482B}" srcOrd="1" destOrd="0" presId="urn:microsoft.com/office/officeart/2005/8/layout/vList3"/>
    <dgm:cxn modelId="{E62E4E6A-38A0-4751-A3EB-BD65034B40EF}" type="presParOf" srcId="{AF5F1287-528C-4C5D-A463-809DCA14B1E1}" destId="{16B46C52-4A96-4DCA-804C-68EE4488185E}" srcOrd="1" destOrd="0" presId="urn:microsoft.com/office/officeart/2005/8/layout/vList3"/>
    <dgm:cxn modelId="{7B856254-C0EF-401C-AE9F-97368F3FA832}" type="presParOf" srcId="{AF5F1287-528C-4C5D-A463-809DCA14B1E1}" destId="{6B9EF7BA-8904-43C4-8F1D-11244B46C501}" srcOrd="2" destOrd="0" presId="urn:microsoft.com/office/officeart/2005/8/layout/vList3"/>
    <dgm:cxn modelId="{DBA5863A-C6A8-467D-93EC-CC161328E630}" type="presParOf" srcId="{6B9EF7BA-8904-43C4-8F1D-11244B46C501}" destId="{281AEEE8-FD6D-45B6-9547-63B456678A89}" srcOrd="0" destOrd="0" presId="urn:microsoft.com/office/officeart/2005/8/layout/vList3"/>
    <dgm:cxn modelId="{AB09643E-9CC7-4F21-9314-7487AED7FECB}" type="presParOf" srcId="{6B9EF7BA-8904-43C4-8F1D-11244B46C501}" destId="{A98097CA-1B90-40CC-A116-0CF91141CF97}" srcOrd="1" destOrd="0" presId="urn:microsoft.com/office/officeart/2005/8/layout/vList3"/>
    <dgm:cxn modelId="{0AE9B193-BF7F-4F3A-AAC7-CEC9A6FF3E12}" type="presParOf" srcId="{AF5F1287-528C-4C5D-A463-809DCA14B1E1}" destId="{690D6666-7F92-4875-BFA0-4EB76B622DA3}" srcOrd="3" destOrd="0" presId="urn:microsoft.com/office/officeart/2005/8/layout/vList3"/>
    <dgm:cxn modelId="{453CA93A-ACDF-49C2-83E2-8910A8BFDEE1}" type="presParOf" srcId="{AF5F1287-528C-4C5D-A463-809DCA14B1E1}" destId="{F83F8E4D-E4BC-4BC0-90AE-DB60E9EF7C6C}" srcOrd="4" destOrd="0" presId="urn:microsoft.com/office/officeart/2005/8/layout/vList3"/>
    <dgm:cxn modelId="{AAA85F9A-42F1-41AB-9F3C-69F8C24798E3}" type="presParOf" srcId="{F83F8E4D-E4BC-4BC0-90AE-DB60E9EF7C6C}" destId="{7C41CC78-CFEF-486C-9BDD-86A64F9B3707}" srcOrd="0" destOrd="0" presId="urn:microsoft.com/office/officeart/2005/8/layout/vList3"/>
    <dgm:cxn modelId="{B724FD63-1AB7-475C-9FE4-ACE6256B3FB6}" type="presParOf" srcId="{F83F8E4D-E4BC-4BC0-90AE-DB60E9EF7C6C}" destId="{20DE7C16-FD15-400C-A37C-137F24237B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222F3-C0F0-40AE-9829-68164BE7482B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Create a fast, personalized coffee experience at home</a:t>
          </a:r>
          <a:endParaRPr lang="en-US" sz="2700" kern="1200"/>
        </a:p>
      </dsp:txBody>
      <dsp:txXfrm rot="10800000">
        <a:off x="2365971" y="883"/>
        <a:ext cx="6690570" cy="1209216"/>
      </dsp:txXfrm>
    </dsp:sp>
    <dsp:sp modelId="{9AD9B412-FEE6-467B-9C04-2B5556A879D9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097CA-1B90-40CC-A116-0CF91141CF97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Make gourmet, fair trade, gluten-free, organic coffee affordable for everyone</a:t>
          </a:r>
          <a:endParaRPr lang="en-US" sz="2700" kern="1200"/>
        </a:p>
      </dsp:txBody>
      <dsp:txXfrm rot="10800000">
        <a:off x="2365971" y="1571060"/>
        <a:ext cx="6690570" cy="1209216"/>
      </dsp:txXfrm>
    </dsp:sp>
    <dsp:sp modelId="{281AEEE8-FD6D-45B6-9547-63B456678A89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E7C16-FD15-400C-A37C-137F24237B5F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Provide services to businesses and retail customers</a:t>
          </a:r>
          <a:endParaRPr lang="en-US" sz="2700" kern="1200"/>
        </a:p>
      </dsp:txBody>
      <dsp:txXfrm rot="10800000">
        <a:off x="2365971" y="3141237"/>
        <a:ext cx="6690570" cy="1209216"/>
      </dsp:txXfrm>
    </dsp:sp>
    <dsp:sp modelId="{7C41CC78-CFEF-486C-9BDD-86A64F9B3707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7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9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7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BE9AC34B-6437-4DBF-A404-51684AC15083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5E66EB5F-924E-4DE5-9FEB-4B2E9F580C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ras Bold ITC" panose="020B0907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kbr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</a:rPr>
              <a:t>QuikBrew… Just For You!</a:t>
            </a:r>
            <a:endParaRPr lang="en-US" sz="60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426" y="4527627"/>
            <a:ext cx="3797149" cy="21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781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32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Offer?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05311"/>
          </a:xfrm>
        </p:spPr>
        <p:txBody>
          <a:bodyPr numCol="1"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QuikBrew Home </a:t>
            </a:r>
          </a:p>
          <a:p>
            <a:pPr marL="0" indent="0">
              <a:buNone/>
            </a:pPr>
            <a:r>
              <a:rPr lang="en-US" dirty="0" smtClean="0"/>
              <a:t>QuikBrew Pro</a:t>
            </a:r>
          </a:p>
          <a:p>
            <a:pPr marL="0" indent="0">
              <a:buNone/>
            </a:pPr>
            <a:r>
              <a:rPr lang="en-US" dirty="0" smtClean="0"/>
              <a:t>Brewing Advice</a:t>
            </a:r>
          </a:p>
          <a:p>
            <a:pPr marL="0" indent="0">
              <a:buNone/>
            </a:pPr>
            <a:r>
              <a:rPr lang="en-US" dirty="0" smtClean="0"/>
              <a:t>Machine Service</a:t>
            </a:r>
          </a:p>
          <a:p>
            <a:pPr marL="0" indent="0">
              <a:buNone/>
            </a:pPr>
            <a:r>
              <a:rPr lang="en-US" dirty="0" smtClean="0"/>
              <a:t>Coffee Pods for Retail and Wholesale</a:t>
            </a:r>
          </a:p>
          <a:p>
            <a:pPr marL="0" indent="0">
              <a:buNone/>
            </a:pPr>
            <a:r>
              <a:rPr lang="en-US" dirty="0" smtClean="0"/>
              <a:t>Office and Home Delivery</a:t>
            </a:r>
          </a:p>
        </p:txBody>
      </p:sp>
    </p:spTree>
    <p:extLst>
      <p:ext uri="{BB962C8B-B14F-4D97-AF65-F5344CB8AC3E}">
        <p14:creationId xmlns:p14="http://schemas.microsoft.com/office/powerpoint/2010/main" val="4287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 Thoughts? Comments?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www.quikbrew.com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MyFace</a:t>
            </a:r>
            <a:r>
              <a:rPr lang="en-US" dirty="0" smtClean="0"/>
              <a:t>: *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Chirrup: @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Video Feed: quikbrew.myvid.com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you have any additional questions, comments, or concerns, please contact John Smith at 999-999-9999.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33219"/>
            <a:ext cx="7772400" cy="99156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Thank You!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8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106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Eras Bold ITC</vt:lpstr>
      <vt:lpstr>Office Theme</vt:lpstr>
      <vt:lpstr>QuikBrew… Just For You!</vt:lpstr>
      <vt:lpstr>What Do We Do?</vt:lpstr>
      <vt:lpstr>What Do We Offer?</vt:lpstr>
      <vt:lpstr>Questions? Thoughts? 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2015-07-24T17:23:54Z</dcterms:created>
  <dcterms:modified xsi:type="dcterms:W3CDTF">2015-07-24T17:47:01Z</dcterms:modified>
</cp:coreProperties>
</file>