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15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20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5815370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6663195"/>
      </p:ext>
    </p:extLst>
  </p:cSld>
  <p:clrMapOvr>
    <a:masterClrMapping/>
  </p:clrMapOvr>
  <p:hf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7162953"/>
      </p:ext>
    </p:extLst>
  </p:cSld>
  <p:clrMapOvr>
    <a:masterClrMapping/>
  </p:clrMapOvr>
  <p:hf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1506801"/>
      </p:ext>
    </p:extLst>
  </p:cSld>
  <p:clrMapOvr>
    <a:masterClrMapping/>
  </p:clrMapOvr>
  <p:hf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05434114"/>
      </p:ext>
    </p:extLst>
  </p:cSld>
  <p:clrMapOvr>
    <a:masterClrMapping/>
  </p:clrMapOvr>
  <p:hf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3697891"/>
      </p:ext>
    </p:extLst>
  </p:cSld>
  <p:clrMapOvr>
    <a:masterClrMapping/>
  </p:clrMapOvr>
  <p:hf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051B39-B140-43FE-96DB-472A2B59CE7C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5470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BB2-27C5-458B-ABCE-839C88CF47CE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3867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738E-8962-435F-8C43-147B8DD7E819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534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AEA93-55E7-4DA9-90C2-089A26EEFEC4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1665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4CF3C7-6809-4F39-BD67-A75817BDDE0A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554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AEB24-CE78-465C-A726-91D0868FA48F}" type="datetime1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126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ADF0-1749-4E8B-9691-B44A5F8C0895}" type="datetime1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5172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AF628A-A867-4937-BBE5-207DB6F9C51A}" type="datetime1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8425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BBB94-68E6-4675-A946-F1C5994EDBD7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2409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B8377-21E3-4835-B75D-4E2847E2750F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7991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058240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253115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3</TotalTime>
  <Words>4</Words>
  <PresentationFormat>On-screen Show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Century Gothic</vt:lpstr>
      <vt:lpstr>Wingdings 3</vt:lpstr>
      <vt:lpstr>Slice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2015-04-14T12:14:53Z</dcterms:created>
  <dcterms:modified xsi:type="dcterms:W3CDTF">2015-07-23T16:38:15Z</dcterms:modified>
</cp:coreProperties>
</file>