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9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0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3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6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9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9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7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178A16E-74EE-4192-BA33-5231FCE70C2C}" type="datetimeFigureOut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B5E1A2D3-4CF1-48EC-984E-DEAE6E17C8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26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990601"/>
            <a:ext cx="7848600" cy="5029200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cap="sm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 Development </a:t>
            </a:r>
            <a:br>
              <a:rPr lang="en-US" cap="sm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cap="small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Diploma Program</a:t>
            </a:r>
            <a:endParaRPr lang="en-US" cap="small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49710" cy="6857999"/>
          </a:xfr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/>
          <a:lstStyle/>
          <a:p>
            <a:r>
              <a:rPr lang="en-US" dirty="0" err="1" smtClean="0"/>
              <a:t>Fortez</a:t>
            </a:r>
            <a:r>
              <a:rPr lang="en-US" dirty="0" smtClean="0"/>
              <a:t> Training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8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Arial Rounded MT Bold" panose="020F0704030504030204" pitchFamily="34" charset="0"/>
              </a:rPr>
              <a:t>Workshop One: Self-Esteem</a:t>
            </a:r>
            <a:endParaRPr lang="en-US" sz="3600" dirty="0">
              <a:solidFill>
                <a:schemeClr val="accent2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Anxiety Inventory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Building Your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Impressions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Fake it ‘til You Make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Increasing 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 Confidence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Power of Thoughts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Wipe Out Worry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 for What You Want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Connecting with People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Cost-Benefit </a:t>
            </a:r>
            <a:r>
              <a:rPr lang="en-US" dirty="0" smtClean="0"/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3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Arial Rounded MT Bold" panose="020F0704030504030204" pitchFamily="34" charset="0"/>
              </a:rPr>
              <a:t>Workshop Two: Etiquette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Fear of Embarrassment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Test Your Business Etiquette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Handshake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Business Card Etiquette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Skill of Making Small Talk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 You Remember Names?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Making that Great First Impression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Dress for Success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Business Dining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E-mail and Telephone </a:t>
            </a:r>
            <a:r>
              <a:rPr lang="en-US" dirty="0" smtClean="0"/>
              <a:t>Etiquette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3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Arial Rounded MT Bold" panose="020F0704030504030204" pitchFamily="34" charset="0"/>
              </a:rPr>
              <a:t>Workshop Three: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Ten Commandments of Positive Relationships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Self-Awareness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 Barriers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Asking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Listening Skills</a:t>
            </a:r>
          </a:p>
        </p:txBody>
      </p:sp>
    </p:spTree>
    <p:extLst>
      <p:ext uri="{BB962C8B-B14F-4D97-AF65-F5344CB8AC3E}">
        <p14:creationId xmlns:p14="http://schemas.microsoft.com/office/powerpoint/2010/main" val="406806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Arial Rounded MT Bold" panose="020F0704030504030204" pitchFamily="34" charset="0"/>
              </a:rPr>
              <a:t>Workshop Four: Anger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What is Anger?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Your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Anger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Anger Affect Thinking?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Communicating Better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Taking </a:t>
            </a:r>
            <a:r>
              <a:rPr lang="en-US" dirty="0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7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135</Words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Personal Development  Diploma Program</vt:lpstr>
      <vt:lpstr>Workshop One: Self-Esteem</vt:lpstr>
      <vt:lpstr>Workshop Two: Etiquette</vt:lpstr>
      <vt:lpstr>Workshop Three: Communication</vt:lpstr>
      <vt:lpstr>Workshop Four: Anger Management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2010-04-15T18:17:18Z</dcterms:created>
  <dcterms:modified xsi:type="dcterms:W3CDTF">2015-04-15T17:38:52Z</dcterms:modified>
</cp:coreProperties>
</file>