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40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CBCBC"/>
              </a:clrFrom>
              <a:clrTo>
                <a:srgbClr val="BC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40" y="3822698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2" y="1667747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199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2015-08-07T18:27:04Z</dcterms:modified>
</cp:coreProperties>
</file>