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814795"/>
            <a:ext cx="349347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4724399"/>
            <a:ext cx="394406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r="7870"/>
          <a:stretch/>
        </p:blipFill>
        <p:spPr bwMode="auto">
          <a:xfrm>
            <a:off x="4953000" y="4210048"/>
            <a:ext cx="3429000" cy="235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86400" y="1429146"/>
            <a:ext cx="3486150" cy="16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167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John Smith</cp:lastModifiedBy>
  <cp:revision>2</cp:revision>
  <dcterms:created xsi:type="dcterms:W3CDTF">2015-04-14T12:14:53Z</dcterms:created>
  <dcterms:modified xsi:type="dcterms:W3CDTF">2015-08-07T17:55:13Z</dcterms:modified>
</cp:coreProperties>
</file>