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209" autoAdjust="0"/>
  </p:normalViewPr>
  <p:slideViewPr>
    <p:cSldViewPr>
      <p:cViewPr varScale="1">
        <p:scale>
          <a:sx n="98" d="100"/>
          <a:sy n="98" d="100"/>
        </p:scale>
        <p:origin x="72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FDF7B-6364-4939-942C-E982F04D51CC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0A5017-80FE-4FEA-8898-555094519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63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 new slide: Ctrl + M shortcut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spelling: F7 shortcut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Start slide show from beginning: F5 shortcut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Save file: Ctrl + S shortcut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Exit PowerPoint: Alt + F4 shortcut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5017-80FE-4FEA-8898-55509451900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461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183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5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80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705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27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695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670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406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88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641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49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00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PowerPoint Command List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Add new slide: Home tab </a:t>
            </a:r>
            <a:endParaRPr lang="en-US" dirty="0" smtClean="0"/>
          </a:p>
          <a:p>
            <a:r>
              <a:rPr lang="en-US" dirty="0" smtClean="0"/>
              <a:t>Check </a:t>
            </a:r>
            <a:r>
              <a:rPr lang="en-US" dirty="0"/>
              <a:t>spelling: Review tab </a:t>
            </a:r>
            <a:endParaRPr lang="en-US" dirty="0" smtClean="0"/>
          </a:p>
          <a:p>
            <a:r>
              <a:rPr lang="en-US" dirty="0" smtClean="0"/>
              <a:t>Start </a:t>
            </a:r>
            <a:r>
              <a:rPr lang="en-US" dirty="0"/>
              <a:t>slide show from beginning: View tab </a:t>
            </a:r>
            <a:endParaRPr lang="en-US" dirty="0" smtClean="0"/>
          </a:p>
          <a:p>
            <a:r>
              <a:rPr lang="en-US" dirty="0" smtClean="0"/>
              <a:t>Insert </a:t>
            </a:r>
            <a:r>
              <a:rPr lang="en-US" dirty="0"/>
              <a:t>a picture: Insert tab</a:t>
            </a:r>
          </a:p>
          <a:p>
            <a:r>
              <a:rPr lang="en-US" dirty="0"/>
              <a:t>Save file: Quick Access </a:t>
            </a:r>
            <a:r>
              <a:rPr lang="en-US" dirty="0" smtClean="0"/>
              <a:t>toolbar </a:t>
            </a:r>
            <a:r>
              <a:rPr lang="en-US" dirty="0"/>
              <a:t>or </a:t>
            </a:r>
            <a:r>
              <a:rPr lang="en-US"/>
              <a:t>File tab (Backstage view</a:t>
            </a:r>
            <a:r>
              <a:rPr lang="en-US" smtClean="0"/>
              <a:t>)</a:t>
            </a:r>
            <a:endParaRPr lang="en-US" dirty="0"/>
          </a:p>
          <a:p>
            <a:r>
              <a:rPr lang="en-US" dirty="0"/>
              <a:t>Change the theme: Design tab</a:t>
            </a:r>
          </a:p>
          <a:p>
            <a:r>
              <a:rPr lang="en-US" dirty="0"/>
              <a:t>Exit PowerPoint: File </a:t>
            </a:r>
            <a:r>
              <a:rPr lang="en-US" dirty="0" smtClean="0"/>
              <a:t>tab (Backstage view)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401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92</Words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Command List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2015-04-13T18:24:17Z</dcterms:created>
  <dcterms:modified xsi:type="dcterms:W3CDTF">2015-07-23T11:45:47Z</dcterms:modified>
</cp:coreProperties>
</file>