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15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678-EE20-4FA5-88E2-6E0BD67A2E26}" type="datetime1">
              <a:rPr lang="en-US" smtClean="0"/>
              <a:t>7/23/2015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202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4986D-6BE9-4264-908F-02DB36FD8D6C}" type="datetime1">
              <a:rPr lang="en-US" smtClean="0"/>
              <a:t>7/23/2015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5815370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4986D-6BE9-4264-908F-02DB36FD8D6C}" type="datetime1">
              <a:rPr lang="en-US" smtClean="0"/>
              <a:t>7/23/2015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663195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4986D-6BE9-4264-908F-02DB36FD8D6C}" type="datetime1">
              <a:rPr lang="en-US" smtClean="0"/>
              <a:t>7/23/2015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7162953"/>
      </p:ext>
    </p:extLst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4986D-6BE9-4264-908F-02DB36FD8D6C}" type="datetime1">
              <a:rPr lang="en-US" smtClean="0"/>
              <a:t>7/23/2015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1506801"/>
      </p:ext>
    </p:extLst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4986D-6BE9-4264-908F-02DB36FD8D6C}" type="datetime1">
              <a:rPr lang="en-US" smtClean="0"/>
              <a:t>7/23/2015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05434114"/>
      </p:ext>
    </p:extLst>
  </p:cSld>
  <p:clrMapOvr>
    <a:masterClrMapping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4986D-6BE9-4264-908F-02DB36FD8D6C}" type="datetime1">
              <a:rPr lang="en-US" smtClean="0"/>
              <a:t>7/23/2015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697891"/>
      </p:ext>
    </p:extLst>
  </p:cSld>
  <p:clrMapOvr>
    <a:masterClrMapping/>
  </p:clrMapOvr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1B39-B140-43FE-96DB-472A2B59CE7C}" type="datetime1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5470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BB2-27C5-458B-ABCE-839C88CF47CE}" type="datetime1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386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534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AEA93-55E7-4DA9-90C2-089A26EEFEC4}" type="datetime1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665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F3C7-6809-4F39-BD67-A75817BDDE0A}" type="datetime1">
              <a:rPr lang="en-US" smtClean="0"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554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EB24-CE78-465C-A726-91D0868FA48F}" type="datetime1">
              <a:rPr lang="en-US" smtClean="0"/>
              <a:t>7/23/2015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126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ADF0-1749-4E8B-9691-B44A5F8C0895}" type="datetime1">
              <a:rPr lang="en-US" smtClean="0"/>
              <a:t>7/23/2015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517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628A-A867-4937-BBE5-207DB6F9C51A}" type="datetime1">
              <a:rPr lang="en-US" smtClean="0"/>
              <a:t>7/23/2015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425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BB94-68E6-4675-A946-F1C5994EDBD7}" type="datetime1">
              <a:rPr lang="en-US" smtClean="0"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409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377-21E3-4835-B75D-4E2847E2750F}" type="datetime1">
              <a:rPr lang="en-US" smtClean="0"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991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0C4986D-6BE9-4264-908F-02DB36FD8D6C}" type="datetime1">
              <a:rPr lang="en-US" smtClean="0"/>
              <a:t>7/23/2015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05824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678-EE20-4FA5-88E2-6E0BD67A2E26}" type="datetime1">
              <a:rPr lang="en-US" smtClean="0"/>
              <a:t>7/23/2015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253115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</TotalTime>
  <Words>4</Words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Century Gothic</vt:lpstr>
      <vt:lpstr>Wingdings 3</vt:lpstr>
      <vt:lpstr>Slice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2015-04-14T12:14:53Z</dcterms:created>
  <dcterms:modified xsi:type="dcterms:W3CDTF">2015-07-23T16:38:15Z</dcterms:modified>
</cp:coreProperties>
</file>