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5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202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815370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663195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162953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506801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5434114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697891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47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867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9273-6D38-4C5A-A337-C1ED8434D203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11140-05F3-4894-8C5D-B56BE3BD0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41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34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65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5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26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17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425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409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91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5824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Chief Executive Officer: Michael B. Caudill</a:t>
            </a:r>
          </a:p>
          <a:p>
            <a:r>
              <a:rPr lang="en-US" smtClean="0"/>
              <a:t>Chief Financial Officer: Kendra T. Vargas</a:t>
            </a:r>
          </a:p>
          <a:p>
            <a:r>
              <a:rPr lang="en-US" smtClean="0"/>
              <a:t>Chief Operating Officer: Marisa Silva Sousa</a:t>
            </a:r>
          </a:p>
          <a:p>
            <a:r>
              <a:rPr lang="en-US" smtClean="0"/>
              <a:t>Chief Technology Officer: Betty D. Whitehead</a:t>
            </a:r>
            <a:endParaRPr lang="en-US" dirty="0"/>
          </a:p>
        </p:txBody>
      </p:sp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19" y="1453354"/>
            <a:ext cx="5110163" cy="4871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954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</a:p>
          <a:p>
            <a:r>
              <a:rPr lang="en-US" smtClean="0"/>
              <a:t>162 Pallet Street</a:t>
            </a:r>
          </a:p>
          <a:p>
            <a:r>
              <a:rPr lang="en-US" smtClean="0"/>
              <a:t>West Nyack, NY 10994</a:t>
            </a:r>
          </a:p>
          <a:p>
            <a:endParaRPr lang="en-US" smtClean="0"/>
          </a:p>
          <a:p>
            <a:r>
              <a:rPr lang="en-US" smtClean="0"/>
              <a:t>Website: </a:t>
            </a:r>
            <a:r>
              <a:rPr lang="en-US" smtClean="0">
                <a:hlinkClick r:id="rId2"/>
              </a:rPr>
              <a:t>http://www.acmewidgets.com</a:t>
            </a:r>
            <a:r>
              <a:rPr lang="en-US" smtClean="0"/>
              <a:t> </a:t>
            </a:r>
          </a:p>
          <a:p>
            <a:r>
              <a:rPr lang="en-US" smtClean="0"/>
              <a:t>Twitter: @acmewidgets</a:t>
            </a:r>
          </a:p>
          <a:p>
            <a:r>
              <a:rPr lang="en-US" smtClean="0"/>
              <a:t>Facebook: </a:t>
            </a:r>
            <a:r>
              <a:rPr lang="en-US" smtClean="0">
                <a:hlinkClick r:id="rId3"/>
              </a:rPr>
              <a:t>http://www.facebook.com/Widgets</a:t>
            </a:r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215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Acme Widgets Annual Report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9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Executive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694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473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84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54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044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4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Next Year</a:t>
            </a:r>
            <a:r>
              <a:rPr lang="ja-JP" altLang="en-US" smtClean="0"/>
              <a:t>’</a:t>
            </a:r>
            <a:r>
              <a:rPr lang="en-US" altLang="ja-JP" smtClean="0"/>
              <a:t>s News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28573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</TotalTime>
  <Words>106</Words>
  <PresentationFormat>On-screen Show (4:3)</PresentationFormat>
  <Paragraphs>24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Century Gothic</vt:lpstr>
      <vt:lpstr>メイリオ</vt:lpstr>
      <vt:lpstr>Wingdings 3</vt:lpstr>
      <vt:lpstr>Slice</vt:lpstr>
      <vt:lpstr>PowerPoint Presentation</vt:lpstr>
      <vt:lpstr>Acme Widgets Annual Report</vt:lpstr>
      <vt:lpstr>Executive Summary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2015-04-14T12:14:53Z</dcterms:created>
  <dcterms:modified xsi:type="dcterms:W3CDTF">2015-07-23T16:46:33Z</dcterms:modified>
</cp:coreProperties>
</file>