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custShowLst>
    <p:custShow name="Introduction" id="0">
      <p:sldLst>
        <p:sld r:id="rId2"/>
        <p:sld r:id="rId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6"/>
            <p14:sldId id="262"/>
            <p14:sldId id="264"/>
          </p14:sldIdLst>
        </p14:section>
        <p14:section name="Topic 1" id="{6D9936A3-3945-4757-BC8B-B5C252D8E036}">
          <p14:sldIdLst>
            <p14:sldId id="26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4" autoAdjust="0"/>
    <p:restoredTop sz="77393" autoAdjust="0"/>
  </p:normalViewPr>
  <p:slideViewPr>
    <p:cSldViewPr>
      <p:cViewPr varScale="1">
        <p:scale>
          <a:sx n="111" d="100"/>
          <a:sy n="111" d="100"/>
        </p:scale>
        <p:origin x="9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86-418F-995E-B80A14DF2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49984"/>
        <c:axId val="161784384"/>
      </c:lineChart>
      <c:catAx>
        <c:axId val="1614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1784384"/>
        <c:crosses val="autoZero"/>
        <c:auto val="1"/>
        <c:lblAlgn val="ctr"/>
        <c:lblOffset val="100"/>
        <c:noMultiLvlLbl val="0"/>
      </c:catAx>
      <c:valAx>
        <c:axId val="1617843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14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dirty="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dirty="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dirty="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1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0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section header for each of the topics, so there is a clear transition to the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Wave.png"/>
          <p:cNvPicPr>
            <a:picLocks noChangeAspect="1"/>
          </p:cNvPicPr>
          <p:nvPr userDrawn="1"/>
        </p:nvPicPr>
        <p:blipFill rotWithShape="1">
          <a:blip r:embed="rId3"/>
          <a:srcRect l="7756" t="10155" b="5022"/>
          <a:stretch/>
        </p:blipFill>
        <p:spPr>
          <a:xfrm>
            <a:off x="-116113" y="1251"/>
            <a:ext cx="3837731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5600"/>
            <a:ext cx="84089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97013"/>
            <a:ext cx="41275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1388" y="1497013"/>
            <a:ext cx="4129087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0048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22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ve.png"/>
          <p:cNvPicPr>
            <a:picLocks noChangeAspect="1"/>
          </p:cNvPicPr>
          <p:nvPr userDrawn="1"/>
        </p:nvPicPr>
        <p:blipFill rotWithShape="1">
          <a:blip r:embed="rId3"/>
          <a:srcRect l="32642" t="13789" b="18380"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04800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5" name="whoosh.wav"/>
          </p:stSnd>
        </p:sndAc>
      </p:transition>
    </mc:Choice>
    <mc:Fallback>
      <p:transition spd="slow">
        <p:fade/>
        <p:sndAc>
          <p:stSnd>
            <p:snd r:embed="rId1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8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9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9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jp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6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chart" Target="../charts/chart1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Dee@greatcompany.Com" TargetMode="External"/><Relationship Id="rId3" Type="http://schemas.openxmlformats.org/officeDocument/2006/relationships/tags" Target="../tags/tag13.xml"/><Relationship Id="rId7" Type="http://schemas.openxmlformats.org/officeDocument/2006/relationships/hyperlink" Target="mailto:Jim@greatcompany.com" TargetMode="Externa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8.xml"/><Relationship Id="rId10" Type="http://schemas.openxmlformats.org/officeDocument/2006/relationships/hyperlink" Target="mailto:Doug@company.com" TargetMode="External"/><Relationship Id="rId4" Type="http://schemas.openxmlformats.org/officeDocument/2006/relationships/slideLayout" Target="../slideLayouts/slideLayout3.xml"/><Relationship Id="rId9" Type="http://schemas.openxmlformats.org/officeDocument/2006/relationships/hyperlink" Target="mailto:Mavis@greatcompany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audio" Target="../media/audio1.wav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616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7593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 descr="Man drinking coffee" title="Man drinking coffee"/>
          <p:cNvPicPr>
            <a:picLocks noGrp="1" noChangeAspect="1"/>
          </p:cNvPicPr>
          <p:nvPr>
            <p:ph sz="half"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0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moral </a:t>
            </a:r>
            <a:r>
              <a:rPr lang="en-US" dirty="0" smtClean="0"/>
              <a:t>of the story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106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76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616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6154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Orientation: A 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</a:t>
            </a:r>
            <a:r>
              <a:rPr lang="en-US" dirty="0" smtClean="0"/>
              <a:t>assignment</a:t>
            </a:r>
            <a:endParaRPr lang="en-US" dirty="0" smtClean="0"/>
          </a:p>
          <a:p>
            <a:r>
              <a:rPr lang="en-US" sz="3200" dirty="0" smtClean="0"/>
              <a:t>Familiarizing yourself with your </a:t>
            </a:r>
            <a:br>
              <a:rPr lang="en-US" sz="3200" dirty="0" smtClean="0"/>
            </a:br>
            <a:r>
              <a:rPr lang="en-US" sz="3200" dirty="0" smtClean="0"/>
              <a:t>new environment</a:t>
            </a:r>
          </a:p>
          <a:p>
            <a:r>
              <a:rPr lang="en-US" dirty="0" smtClean="0"/>
              <a:t>Meeting new </a:t>
            </a:r>
            <a:r>
              <a:rPr lang="en-US" dirty="0" smtClean="0"/>
              <a:t>coworkers </a:t>
            </a:r>
            <a:endParaRPr lang="en-US" dirty="0" smtClean="0"/>
          </a:p>
          <a:p>
            <a:r>
              <a:rPr lang="en-US" dirty="0" smtClean="0"/>
              <a:t>Introducing Dr. Oetker, President and CEO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31" y="4572000"/>
            <a:ext cx="3106538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7114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urved Line" title="Curved Lin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pic>
        <p:nvPicPr>
          <p:cNvPr id="4" name="Picture 3" descr="Picture of a group of people having a discussion" title="Group Photo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533400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46075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342815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0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35814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</a:t>
            </a:r>
          </a:p>
          <a:p>
            <a:r>
              <a:rPr lang="en-US" sz="3200" dirty="0" smtClean="0"/>
              <a:t>Procedure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Benefits </a:t>
            </a:r>
            <a:endParaRPr lang="en-US" sz="3200" dirty="0"/>
          </a:p>
        </p:txBody>
      </p:sp>
      <p:pic>
        <p:nvPicPr>
          <p:cNvPr id="4" name="Picture 3" descr="Two people having a conversation" title="Communicatio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1939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6553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5178552" cy="1143000"/>
          </a:xfrm>
        </p:spPr>
        <p:txBody>
          <a:bodyPr/>
          <a:lstStyle/>
          <a:p>
            <a:r>
              <a:rPr lang="en-US" dirty="0" smtClean="0"/>
              <a:t>Learning 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52578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 descr="Learning Curve" title="Learning Curve"/>
          <p:cNvGraphicFramePr/>
          <p:nvPr>
            <p:extLst>
              <p:ext uri="{D42A27DB-BD31-4B8C-83A1-F6EECF244321}">
                <p14:modId xmlns:p14="http://schemas.microsoft.com/office/powerpoint/2010/main" val="4159486100"/>
              </p:ext>
            </p:extLst>
          </p:nvPr>
        </p:nvGraphicFramePr>
        <p:xfrm>
          <a:off x="1181100" y="2209800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5" name="Picture 4" descr="Learning Curve" title="Learning Curve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 descr="Star in chart" title="Star in chart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3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5" name="whoosh.wav"/>
          </p:stSnd>
        </p:sndAc>
      </p:transition>
    </mc:Choice>
    <mc:Fallback>
      <p:transition spd="slow">
        <p:fade/>
        <p:sndAc>
          <p:stSnd>
            <p:snd r:embed="rId5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 title="Contact Info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63238802"/>
              </p:ext>
            </p:ext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Mavis</a:t>
                      </a:r>
                      <a:r>
                        <a:rPr lang="en-US" baseline="0" dirty="0" smtClean="0">
                          <a:hlinkClick r:id="rId9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0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761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 descr="Diagram Part 1" title="Diagram Part 1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27715" name="Line 3" descr="Diagram Part 2" title="Diagram Part 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 descr="Diagram Part 3" title="Diagram Part 3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ip dir="l"/>
        <p:sndAc>
          <p:stSnd>
            <p:snd r:embed="rId13" name="whoosh.wav"/>
          </p:stSnd>
        </p:sndAc>
      </p:transition>
    </mc:Choice>
    <mc:Fallback>
      <p:transition spd="slow">
        <p:fade/>
        <p:sndAc>
          <p:stSnd>
            <p:snd r:embed="rId13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671</Words>
  <PresentationFormat>On-screen Show (4:3)</PresentationFormat>
  <Paragraphs>123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Segoe Semibold</vt:lpstr>
      <vt:lpstr>Training</vt:lpstr>
      <vt:lpstr>Training New Employees</vt:lpstr>
      <vt:lpstr>Orientation: A Roadmap</vt:lpstr>
      <vt:lpstr>Welcome!</vt:lpstr>
      <vt:lpstr>Today’s Overview </vt:lpstr>
      <vt:lpstr>Learning Objectives</vt:lpstr>
      <vt:lpstr>New Work</vt:lpstr>
      <vt:lpstr>Learning Curve</vt:lpstr>
      <vt:lpstr>Who’s Who</vt:lpstr>
      <vt:lpstr>Working Toward Mastery</vt:lpstr>
      <vt:lpstr>Doing Your Best Work</vt:lpstr>
      <vt:lpstr>Case Study</vt:lpstr>
      <vt:lpstr>Discussion</vt:lpstr>
      <vt:lpstr>Summary</vt:lpstr>
      <vt:lpstr>Questions?</vt:lpstr>
      <vt:lpstr>Appendix</vt:lpstr>
      <vt:lpstr>Introduction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2010-04-19T15:54:50Z</dcterms:created>
  <dcterms:modified xsi:type="dcterms:W3CDTF">2015-08-11T11:20:39Z</dcterms:modified>
</cp:coreProperties>
</file>