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Market </a:t>
            </a:r>
            <a:r>
              <a:rPr lang="en-US" smtClean="0"/>
              <a:t>Share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Percent</c:v>
                </c:pt>
              </c:strCache>
            </c:strRef>
          </c:tx>
          <c:explosion val="25"/>
          <c:dPt>
            <c:idx val="1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cat>
            <c:strRef>
              <c:f>Sheet1!$A$2:$A$5</c:f>
              <c:strCache>
                <c:ptCount val="4"/>
                <c:pt idx="0">
                  <c:v>Crystal Superstore</c:v>
                </c:pt>
                <c:pt idx="1">
                  <c:v>Genuine Glassware</c:v>
                </c:pt>
                <c:pt idx="2">
                  <c:v>Big Box Market</c:v>
                </c:pt>
                <c:pt idx="3">
                  <c:v>Dishes R 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58</c:v>
                </c:pt>
                <c:pt idx="2">
                  <c:v>5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5/12/2015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5/12/2015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09114"/>
              </p:ext>
            </p:extLst>
          </p:nvPr>
        </p:nvGraphicFramePr>
        <p:xfrm>
          <a:off x="762000" y="2133600"/>
          <a:ext cx="6553581" cy="190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2010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2011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2012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16232"/>
              </p:ext>
            </p:extLst>
          </p:nvPr>
        </p:nvGraphicFramePr>
        <p:xfrm>
          <a:off x="762000" y="1905000"/>
          <a:ext cx="4276090" cy="128016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16760"/>
                <a:gridCol w="753110"/>
                <a:gridCol w="753110"/>
                <a:gridCol w="753110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2010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2011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2012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Red wine glasses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$6.15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$7.00</a:t>
                      </a:r>
                    </a:p>
                  </a:txBody>
                  <a:tcPr marL="68580" marR="68580" marT="0" marB="0"/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White wine glasses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$4.95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Champagne flutes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$8.00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$8.10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Share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46525788"/>
              </p:ext>
            </p:extLst>
          </p:nvPr>
        </p:nvGraphicFramePr>
        <p:xfrm>
          <a:off x="1447800" y="1905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91</Words>
  <PresentationFormat>On-screen Show (4:3)</PresentationFormat>
  <Paragraphs>53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2015-05-12T13:38:16Z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