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64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09114"/>
              </p:ext>
            </p:extLst>
          </p:nvPr>
        </p:nvGraphicFramePr>
        <p:xfrm>
          <a:off x="762000" y="2133600"/>
          <a:ext cx="6553581" cy="190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2010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2011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2012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16232"/>
              </p:ext>
            </p:extLst>
          </p:nvPr>
        </p:nvGraphicFramePr>
        <p:xfrm>
          <a:off x="762000" y="1905000"/>
          <a:ext cx="4276090" cy="128016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16760"/>
                <a:gridCol w="753110"/>
                <a:gridCol w="753110"/>
                <a:gridCol w="753110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2010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2011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</a:rPr>
                        <a:t>2012</a:t>
                      </a:r>
                    </a:p>
                  </a:txBody>
                  <a:tcPr marL="68580" marR="68580" marT="0" marB="0">
                    <a:cell3D prstMaterial="dkEdge">
                      <a:bevel prst="cross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Red wine glasses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$6.15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$7.00</a:t>
                      </a:r>
                    </a:p>
                  </a:txBody>
                  <a:tcPr marL="68580" marR="68580" marT="0" marB="0"/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White wine glasses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$4.95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$5.05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Champagne flutes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$8.00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$7.75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$8.10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89</Words>
  <PresentationFormat>On-screen Show (4:3)</PresentationFormat>
  <Paragraphs>52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2015-04-28T16:19:21Z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