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78" r:id="rId1"/>
  </p:sldMasterIdLst>
  <p:sldIdLst>
    <p:sldId id="256" r:id="rId2"/>
    <p:sldId id="257" r:id="rId3"/>
    <p:sldId id="258" r:id="rId4"/>
    <p:sldId id="259" r:id="rId5"/>
    <p:sldId id="260" r:id="rId6"/>
    <p:sldId id="263" r:id="rId7"/>
    <p:sldId id="264" r:id="rId8"/>
    <p:sldId id="265" r:id="rId9"/>
    <p:sldId id="262" r:id="rId10"/>
    <p:sldId id="266" r:id="rId11"/>
    <p:sldId id="267" r:id="rId12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5620"/>
    <p:restoredTop sz="94660"/>
  </p:normalViewPr>
  <p:slideViewPr>
    <p:cSldViewPr>
      <p:cViewPr varScale="1">
        <p:scale>
          <a:sx n="116" d="100"/>
          <a:sy n="116" d="100"/>
        </p:scale>
        <p:origin x="96" y="198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2" Type="http://schemas.openxmlformats.org/officeDocument/2006/relationships/slide" Target="slides/slide1.xml"/><Relationship Id="rId16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theme" Target="theme/theme1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6" name="Group 15"/>
          <p:cNvGrpSpPr/>
          <p:nvPr/>
        </p:nvGrpSpPr>
        <p:grpSpPr>
          <a:xfrm>
            <a:off x="4334933" y="1169931"/>
            <a:ext cx="4814835" cy="4993802"/>
            <a:chOff x="4334933" y="1169931"/>
            <a:chExt cx="4814835" cy="4993802"/>
          </a:xfrm>
        </p:grpSpPr>
        <p:cxnSp>
          <p:nvCxnSpPr>
            <p:cNvPr id="17" name="Straight Connector 16"/>
            <p:cNvCxnSpPr/>
            <p:nvPr/>
          </p:nvCxnSpPr>
          <p:spPr>
            <a:xfrm flipH="1">
              <a:off x="6009259" y="1169931"/>
              <a:ext cx="3134741" cy="3134741"/>
            </a:xfrm>
            <a:prstGeom prst="line">
              <a:avLst/>
            </a:prstGeom>
            <a:ln w="12700">
              <a:solidFill>
                <a:schemeClr val="tx1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9" name="Straight Connector 18"/>
            <p:cNvCxnSpPr/>
            <p:nvPr/>
          </p:nvCxnSpPr>
          <p:spPr>
            <a:xfrm flipH="1">
              <a:off x="4334933" y="1348898"/>
              <a:ext cx="4814835" cy="4814835"/>
            </a:xfrm>
            <a:prstGeom prst="line">
              <a:avLst/>
            </a:prstGeom>
            <a:ln w="12700">
              <a:solidFill>
                <a:schemeClr val="tx1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" name="Straight Connector 20"/>
            <p:cNvCxnSpPr/>
            <p:nvPr/>
          </p:nvCxnSpPr>
          <p:spPr>
            <a:xfrm flipH="1">
              <a:off x="5225595" y="1469269"/>
              <a:ext cx="3912054" cy="3912054"/>
            </a:xfrm>
            <a:prstGeom prst="line">
              <a:avLst/>
            </a:prstGeom>
            <a:ln w="12700">
              <a:solidFill>
                <a:schemeClr val="tx1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2" name="Straight Connector 21"/>
            <p:cNvCxnSpPr/>
            <p:nvPr/>
          </p:nvCxnSpPr>
          <p:spPr>
            <a:xfrm flipH="1">
              <a:off x="5304588" y="1307856"/>
              <a:ext cx="3839412" cy="3839412"/>
            </a:xfrm>
            <a:prstGeom prst="line">
              <a:avLst/>
            </a:prstGeom>
            <a:ln w="31750">
              <a:solidFill>
                <a:schemeClr val="tx1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3" name="Straight Connector 22"/>
            <p:cNvCxnSpPr/>
            <p:nvPr/>
          </p:nvCxnSpPr>
          <p:spPr>
            <a:xfrm flipH="1">
              <a:off x="5707078" y="1770196"/>
              <a:ext cx="3430571" cy="3430570"/>
            </a:xfrm>
            <a:prstGeom prst="line">
              <a:avLst/>
            </a:prstGeom>
            <a:ln w="31750">
              <a:solidFill>
                <a:schemeClr val="tx1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33400" y="533400"/>
            <a:ext cx="6154713" cy="3124201"/>
          </a:xfrm>
        </p:spPr>
        <p:txBody>
          <a:bodyPr anchor="b">
            <a:normAutofit/>
          </a:bodyPr>
          <a:lstStyle>
            <a:lvl1pPr algn="l">
              <a:defRPr sz="4400">
                <a:effectLst/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533400" y="3843868"/>
            <a:ext cx="4954250" cy="1913466"/>
          </a:xfrm>
        </p:spPr>
        <p:txBody>
          <a:bodyPr anchor="t">
            <a:normAutofit/>
          </a:bodyPr>
          <a:lstStyle>
            <a:lvl1pPr marL="0" indent="0" algn="l">
              <a:buNone/>
              <a:defRPr sz="2000">
                <a:solidFill>
                  <a:schemeClr val="bg2">
                    <a:lumMod val="50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16C5678-EE20-4FA5-88E2-6E0BD67A2E26}" type="datetime1">
              <a:rPr lang="en-US" smtClean="0"/>
              <a:t>7/23/2015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Footer Text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A9B540C-44DA-4F69-89C9-7C84606640D3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24320297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Panoramic 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3400" y="4495800"/>
            <a:ext cx="6554867" cy="1524000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6" name="Picture Placeholder 2"/>
          <p:cNvSpPr>
            <a:spLocks noGrp="1" noChangeAspect="1"/>
          </p:cNvSpPr>
          <p:nvPr>
            <p:ph type="pic" idx="13"/>
          </p:nvPr>
        </p:nvSpPr>
        <p:spPr>
          <a:xfrm>
            <a:off x="533400" y="533400"/>
            <a:ext cx="8077200" cy="3124200"/>
          </a:xfrm>
          <a:prstGeom prst="snip2DiagRect">
            <a:avLst>
              <a:gd name="adj1" fmla="val 10815"/>
              <a:gd name="adj2" fmla="val 0"/>
            </a:avLst>
          </a:prstGeom>
          <a:ln w="15875">
            <a:solidFill>
              <a:schemeClr val="tx1">
                <a:alpha val="40000"/>
              </a:schemeClr>
            </a:solidFill>
          </a:ln>
          <a:effectLst>
            <a:innerShdw blurRad="57150" dist="38100" dir="14460000">
              <a:srgbClr val="000000">
                <a:alpha val="70000"/>
              </a:srgbClr>
            </a:inn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9" name="Text Placeholder 9"/>
          <p:cNvSpPr>
            <a:spLocks noGrp="1"/>
          </p:cNvSpPr>
          <p:nvPr>
            <p:ph type="body" sz="quarter" idx="14"/>
          </p:nvPr>
        </p:nvSpPr>
        <p:spPr>
          <a:xfrm>
            <a:off x="762002" y="3843867"/>
            <a:ext cx="7281332" cy="457200"/>
          </a:xfrm>
        </p:spPr>
        <p:txBody>
          <a:bodyPr anchor="t">
            <a:normAutofit/>
          </a:bodyPr>
          <a:lstStyle>
            <a:lvl1pPr marL="0" indent="0">
              <a:buFontTx/>
              <a:buNone/>
              <a:defRPr sz="1600"/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0C4986D-6BE9-4264-908F-02DB36FD8D6C}" type="datetime1">
              <a:rPr lang="en-US" smtClean="0"/>
              <a:t>7/23/2015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Footer Text</a:t>
            </a:r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A9B540C-44DA-4F69-89C9-7C84606640D3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835815370"/>
      </p:ext>
    </p:extLst>
  </p:cSld>
  <p:clrMapOvr>
    <a:masterClrMapping/>
  </p:clrMapOvr>
  <p:hf hdr="0"/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le and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3400" y="533400"/>
            <a:ext cx="8077200" cy="2895600"/>
          </a:xfrm>
        </p:spPr>
        <p:txBody>
          <a:bodyPr anchor="ctr">
            <a:normAutofit/>
          </a:bodyPr>
          <a:lstStyle>
            <a:lvl1pPr algn="l">
              <a:defRPr sz="2800" b="0" cap="all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3400" y="4114800"/>
            <a:ext cx="6383552" cy="1905000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bg2">
                    <a:lumMod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0C4986D-6BE9-4264-908F-02DB36FD8D6C}" type="datetime1">
              <a:rPr lang="en-US" smtClean="0"/>
              <a:t>7/23/2015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Footer Text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A9B540C-44DA-4F69-89C9-7C84606640D3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306663195"/>
      </p:ext>
    </p:extLst>
  </p:cSld>
  <p:clrMapOvr>
    <a:masterClrMapping/>
  </p:clrMapOvr>
  <p:hf hdr="0"/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Quot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56283" y="533400"/>
            <a:ext cx="6859787" cy="2895600"/>
          </a:xfrm>
        </p:spPr>
        <p:txBody>
          <a:bodyPr anchor="ctr">
            <a:normAutofit/>
          </a:bodyPr>
          <a:lstStyle>
            <a:lvl1pPr algn="l">
              <a:defRPr sz="2800" b="0" cap="all">
                <a:solidFill>
                  <a:schemeClr val="tx1"/>
                </a:solidFill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10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1066800" y="3429000"/>
            <a:ext cx="6402467" cy="482600"/>
          </a:xfrm>
        </p:spPr>
        <p:txBody>
          <a:bodyPr anchor="ctr"/>
          <a:lstStyle>
            <a:lvl1pPr marL="0" indent="0">
              <a:buFontTx/>
              <a:buNone/>
              <a:defRPr/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3400" y="4301070"/>
            <a:ext cx="6382361" cy="1718730"/>
          </a:xfrm>
        </p:spPr>
        <p:txBody>
          <a:bodyPr anchor="ctr">
            <a:normAutofit/>
          </a:bodyPr>
          <a:lstStyle>
            <a:lvl1pPr marL="0" indent="0" algn="l">
              <a:buNone/>
              <a:defRPr sz="2000">
                <a:solidFill>
                  <a:schemeClr val="bg2">
                    <a:lumMod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0C4986D-6BE9-4264-908F-02DB36FD8D6C}" type="datetime1">
              <a:rPr lang="en-US" smtClean="0"/>
              <a:t>7/23/2015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Footer Text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A9B540C-44DA-4F69-89C9-7C84606640D3}" type="slidenum">
              <a:rPr lang="en-US" smtClean="0"/>
              <a:pPr/>
              <a:t>‹#›</a:t>
            </a:fld>
            <a:endParaRPr lang="en-US" dirty="0"/>
          </a:p>
        </p:txBody>
      </p:sp>
      <p:sp>
        <p:nvSpPr>
          <p:cNvPr id="14" name="TextBox 13"/>
          <p:cNvSpPr txBox="1"/>
          <p:nvPr/>
        </p:nvSpPr>
        <p:spPr>
          <a:xfrm>
            <a:off x="228600" y="710624"/>
            <a:ext cx="457319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dirty="0">
                <a:solidFill>
                  <a:schemeClr val="tx1"/>
                </a:solidFill>
                <a:effectLst/>
              </a:rPr>
              <a:t>“</a:t>
            </a:r>
          </a:p>
        </p:txBody>
      </p:sp>
      <p:sp>
        <p:nvSpPr>
          <p:cNvPr id="15" name="TextBox 14"/>
          <p:cNvSpPr txBox="1"/>
          <p:nvPr/>
        </p:nvSpPr>
        <p:spPr>
          <a:xfrm>
            <a:off x="7696200" y="2768601"/>
            <a:ext cx="457319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 algn="r"/>
            <a:r>
              <a:rPr lang="en-US" sz="8000" dirty="0">
                <a:solidFill>
                  <a:schemeClr val="tx1"/>
                </a:solidFill>
                <a:effectLst/>
              </a:rPr>
              <a:t>”</a:t>
            </a:r>
          </a:p>
        </p:txBody>
      </p:sp>
    </p:spTree>
    <p:extLst>
      <p:ext uri="{BB962C8B-B14F-4D97-AF65-F5344CB8AC3E}">
        <p14:creationId xmlns:p14="http://schemas.microsoft.com/office/powerpoint/2010/main" val="137162953"/>
      </p:ext>
    </p:extLst>
  </p:cSld>
  <p:clrMapOvr>
    <a:masterClrMapping/>
  </p:clrMapOvr>
  <p:hf hdr="0"/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Name Car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3400" y="3429000"/>
            <a:ext cx="6382361" cy="1697400"/>
          </a:xfrm>
        </p:spPr>
        <p:txBody>
          <a:bodyPr anchor="b">
            <a:normAutofit/>
          </a:bodyPr>
          <a:lstStyle>
            <a:lvl1pPr algn="l">
              <a:defRPr sz="2800" b="0" cap="all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3400" y="5132980"/>
            <a:ext cx="6383552" cy="886819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bg2">
                    <a:lumMod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0C4986D-6BE9-4264-908F-02DB36FD8D6C}" type="datetime1">
              <a:rPr lang="en-US" smtClean="0"/>
              <a:t>7/23/2015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Footer Text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A9B540C-44DA-4F69-89C9-7C84606640D3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531506801"/>
      </p:ext>
    </p:extLst>
  </p:cSld>
  <p:clrMapOvr>
    <a:masterClrMapping/>
  </p:clrMapOvr>
  <p:hf hdr="0"/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Quote Name Car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56284" y="533400"/>
            <a:ext cx="6859786" cy="2895600"/>
          </a:xfrm>
        </p:spPr>
        <p:txBody>
          <a:bodyPr anchor="ctr">
            <a:normAutofit/>
          </a:bodyPr>
          <a:lstStyle>
            <a:lvl1pPr algn="l">
              <a:defRPr sz="2800" b="0" cap="all">
                <a:solidFill>
                  <a:schemeClr val="tx1"/>
                </a:solidFill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10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533400" y="3886200"/>
            <a:ext cx="6382361" cy="1049866"/>
          </a:xfrm>
        </p:spPr>
        <p:txBody>
          <a:bodyPr vert="horz" lIns="91440" tIns="45720" rIns="91440" bIns="45720" rtlCol="0" anchor="b">
            <a:normAutofit/>
          </a:bodyPr>
          <a:lstStyle>
            <a:lvl1pPr>
              <a:buNone/>
              <a:defRPr lang="en-US" sz="2000" b="0" cap="all" dirty="0">
                <a:ln w="3175" cmpd="sng">
                  <a:noFill/>
                </a:ln>
                <a:solidFill>
                  <a:schemeClr val="tx1"/>
                </a:solidFill>
                <a:effectLst/>
              </a:defRPr>
            </a:lvl1pPr>
          </a:lstStyle>
          <a:p>
            <a:pPr marL="0" lvl="0">
              <a:spcBef>
                <a:spcPct val="0"/>
              </a:spcBef>
              <a:buNone/>
            </a:pPr>
            <a:r>
              <a:rPr lang="en-US" smtClean="0"/>
              <a:t>Edit Master text styles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3400" y="4953000"/>
            <a:ext cx="6382360" cy="1066800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bg2">
                    <a:lumMod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0C4986D-6BE9-4264-908F-02DB36FD8D6C}" type="datetime1">
              <a:rPr lang="en-US" smtClean="0"/>
              <a:t>7/23/2015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Footer Text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A9B540C-44DA-4F69-89C9-7C84606640D3}" type="slidenum">
              <a:rPr lang="en-US" smtClean="0"/>
              <a:pPr/>
              <a:t>‹#›</a:t>
            </a:fld>
            <a:endParaRPr lang="en-US" dirty="0"/>
          </a:p>
        </p:txBody>
      </p:sp>
      <p:sp>
        <p:nvSpPr>
          <p:cNvPr id="14" name="TextBox 13"/>
          <p:cNvSpPr txBox="1"/>
          <p:nvPr/>
        </p:nvSpPr>
        <p:spPr>
          <a:xfrm>
            <a:off x="228600" y="710624"/>
            <a:ext cx="457319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dirty="0">
                <a:solidFill>
                  <a:schemeClr val="tx1"/>
                </a:solidFill>
                <a:effectLst/>
              </a:rPr>
              <a:t>“</a:t>
            </a:r>
          </a:p>
        </p:txBody>
      </p:sp>
      <p:sp>
        <p:nvSpPr>
          <p:cNvPr id="15" name="TextBox 14"/>
          <p:cNvSpPr txBox="1"/>
          <p:nvPr/>
        </p:nvSpPr>
        <p:spPr>
          <a:xfrm>
            <a:off x="7696200" y="2768601"/>
            <a:ext cx="457319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 algn="r"/>
            <a:r>
              <a:rPr lang="en-US" sz="8000" dirty="0">
                <a:solidFill>
                  <a:schemeClr val="tx1"/>
                </a:solidFill>
                <a:effectLst/>
              </a:rPr>
              <a:t>”</a:t>
            </a:r>
          </a:p>
        </p:txBody>
      </p:sp>
    </p:spTree>
    <p:extLst>
      <p:ext uri="{BB962C8B-B14F-4D97-AF65-F5344CB8AC3E}">
        <p14:creationId xmlns:p14="http://schemas.microsoft.com/office/powerpoint/2010/main" val="2505434114"/>
      </p:ext>
    </p:extLst>
  </p:cSld>
  <p:clrMapOvr>
    <a:masterClrMapping/>
  </p:clrMapOvr>
  <p:hf hdr="0"/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rue or Fals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3400" y="533400"/>
            <a:ext cx="7525658" cy="2895600"/>
          </a:xfrm>
        </p:spPr>
        <p:txBody>
          <a:bodyPr vert="horz" lIns="91440" tIns="45720" rIns="91440" bIns="45720" rtlCol="0" anchor="ctr">
            <a:normAutofit/>
          </a:bodyPr>
          <a:lstStyle>
            <a:lvl1pPr>
              <a:defRPr lang="en-US" sz="2800" b="0" dirty="0"/>
            </a:lvl1pPr>
          </a:lstStyle>
          <a:p>
            <a:pPr marL="0" lvl="0"/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10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533400" y="3928534"/>
            <a:ext cx="6382361" cy="838200"/>
          </a:xfrm>
        </p:spPr>
        <p:txBody>
          <a:bodyPr vert="horz" lIns="91440" tIns="45720" rIns="91440" bIns="45720" rtlCol="0" anchor="b">
            <a:normAutofit/>
          </a:bodyPr>
          <a:lstStyle>
            <a:lvl1pPr>
              <a:buNone/>
              <a:defRPr lang="en-US" sz="2000" b="0" cap="all" dirty="0">
                <a:ln w="3175" cmpd="sng">
                  <a:noFill/>
                </a:ln>
                <a:solidFill>
                  <a:schemeClr val="tx1"/>
                </a:solidFill>
                <a:effectLst/>
              </a:defRPr>
            </a:lvl1pPr>
          </a:lstStyle>
          <a:p>
            <a:pPr marL="0" lvl="0">
              <a:spcBef>
                <a:spcPct val="0"/>
              </a:spcBef>
              <a:buNone/>
            </a:pPr>
            <a:r>
              <a:rPr lang="en-US" smtClean="0"/>
              <a:t>Edit Master text styles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3400" y="4766735"/>
            <a:ext cx="6382360" cy="1253065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bg2">
                    <a:lumMod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0C4986D-6BE9-4264-908F-02DB36FD8D6C}" type="datetime1">
              <a:rPr lang="en-US" smtClean="0"/>
              <a:t>7/23/2015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Footer Text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A9B540C-44DA-4F69-89C9-7C84606640D3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033697891"/>
      </p:ext>
    </p:extLst>
  </p:cSld>
  <p:clrMapOvr>
    <a:masterClrMapping/>
  </p:clrMapOvr>
  <p:hf hdr="0"/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3400" y="4495800"/>
            <a:ext cx="6554867" cy="1524000"/>
          </a:xfrm>
        </p:spPr>
        <p:txBody>
          <a:bodyPr>
            <a:normAutofit/>
          </a:bodyPr>
          <a:lstStyle>
            <a:lvl1pPr algn="l">
              <a:defRPr sz="28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533400" y="533401"/>
            <a:ext cx="6554867" cy="3767670"/>
          </a:xfrm>
        </p:spPr>
        <p:txBody>
          <a:bodyPr vert="eaVert" anchor="t"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A051B39-B140-43FE-96DB-472A2B59CE7C}" type="datetime1">
              <a:rPr lang="en-US" smtClean="0"/>
              <a:t>7/23/2015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Footer Text</a:t>
            </a: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A9B540C-44DA-4F69-89C9-7C84606640D3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70547095"/>
      </p:ext>
    </p:extLst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566406" y="533400"/>
            <a:ext cx="2044194" cy="4419600"/>
          </a:xfrm>
        </p:spPr>
        <p:txBody>
          <a:bodyPr vert="eaVert">
            <a:normAutofit/>
          </a:bodyPr>
          <a:lstStyle>
            <a:lvl1pPr>
              <a:defRPr sz="28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533400" y="533400"/>
            <a:ext cx="5850012" cy="5486400"/>
          </a:xfrm>
        </p:spPr>
        <p:txBody>
          <a:bodyPr vert="eaVert" anchor="t"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A600BB2-27C5-458B-ABCE-839C88CF47CE}" type="datetime1">
              <a:rPr lang="en-US" smtClean="0"/>
              <a:t>7/23/2015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Footer Text</a:t>
            </a: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A9B540C-44DA-4F69-89C9-7C84606640D3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69386758"/>
      </p:ext>
    </p:extLst>
  </p:cSld>
  <p:clrMapOvr>
    <a:masterClrMapping/>
  </p:clrMapOvr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1F9273-6D38-4C5A-A337-C1ED8434D203}" type="datetimeFigureOut">
              <a:rPr lang="en-US" smtClean="0"/>
              <a:t>7/23/2015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FE11140-05F3-4894-8C5D-B56BE3BD0EA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5741226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3400" y="4495800"/>
            <a:ext cx="6554867" cy="1524000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33400" y="533400"/>
            <a:ext cx="6554867" cy="3767670"/>
          </a:xfrm>
        </p:spPr>
        <p:txBody>
          <a:bodyPr anchor="ctr"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1D738E-8962-435F-8C43-147B8DD7E819}" type="datetime1">
              <a:rPr lang="en-US" smtClean="0"/>
              <a:t>7/23/2015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Footer Text</a:t>
            </a: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A9B540C-44DA-4F69-89C9-7C84606640D3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0353472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3400" y="1981199"/>
            <a:ext cx="6402468" cy="2319867"/>
          </a:xfrm>
        </p:spPr>
        <p:txBody>
          <a:bodyPr anchor="b">
            <a:normAutofit/>
          </a:bodyPr>
          <a:lstStyle>
            <a:lvl1pPr algn="l">
              <a:defRPr sz="3200" b="0" cap="all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3400" y="4487333"/>
            <a:ext cx="6402467" cy="1532467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bg2">
                    <a:lumMod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9CAEA93-55E7-4DA9-90C2-089A26EEFEC4}" type="datetime1">
              <a:rPr lang="en-US" smtClean="0"/>
              <a:t>7/23/2015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Footer Text</a:t>
            </a: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A9B540C-44DA-4F69-89C9-7C84606640D3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4166506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3400" y="4495800"/>
            <a:ext cx="6554867" cy="1524000"/>
          </a:xfrm>
        </p:spPr>
        <p:txBody>
          <a:bodyPr>
            <a:normAutofit/>
          </a:bodyPr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11" name="Content Placeholder 3"/>
          <p:cNvSpPr>
            <a:spLocks noGrp="1"/>
          </p:cNvSpPr>
          <p:nvPr>
            <p:ph sz="half" idx="13"/>
          </p:nvPr>
        </p:nvSpPr>
        <p:spPr>
          <a:xfrm>
            <a:off x="533400" y="533400"/>
            <a:ext cx="3949967" cy="3767667"/>
          </a:xfrm>
        </p:spPr>
        <p:txBody>
          <a:bodyPr anchor="ctr">
            <a:normAutofit/>
          </a:bodyPr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12" name="Content Placeholder 5"/>
          <p:cNvSpPr>
            <a:spLocks noGrp="1"/>
          </p:cNvSpPr>
          <p:nvPr>
            <p:ph sz="quarter" idx="4"/>
          </p:nvPr>
        </p:nvSpPr>
        <p:spPr>
          <a:xfrm>
            <a:off x="4662362" y="533400"/>
            <a:ext cx="3948238" cy="3759200"/>
          </a:xfrm>
        </p:spPr>
        <p:txBody>
          <a:bodyPr anchor="ctr">
            <a:normAutofit/>
          </a:bodyPr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34CF3C7-6809-4F39-BD67-A75817BDDE0A}" type="datetime1">
              <a:rPr lang="en-US" smtClean="0"/>
              <a:t>7/23/2015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Footer Text</a:t>
            </a:r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A9B540C-44DA-4F69-89C9-7C84606640D3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0755476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3400" y="4495800"/>
            <a:ext cx="6554867" cy="1524000"/>
          </a:xfrm>
        </p:spPr>
        <p:txBody>
          <a:bodyPr>
            <a:normAutofit/>
          </a:bodyPr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62001" y="533400"/>
            <a:ext cx="3716866" cy="609600"/>
          </a:xfrm>
        </p:spPr>
        <p:txBody>
          <a:bodyPr anchor="b">
            <a:noAutofit/>
          </a:bodyPr>
          <a:lstStyle>
            <a:lvl1pPr marL="0" indent="0">
              <a:buNone/>
              <a:defRPr sz="2400" b="0" cap="all">
                <a:solidFill>
                  <a:schemeClr val="tx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33399" y="1143000"/>
            <a:ext cx="3945467" cy="3158067"/>
          </a:xfrm>
        </p:spPr>
        <p:txBody>
          <a:bodyPr anchor="t">
            <a:normAutofit/>
          </a:bodyPr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855016" y="566738"/>
            <a:ext cx="3764051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 cap="all">
                <a:solidFill>
                  <a:schemeClr val="tx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62362" y="1143000"/>
            <a:ext cx="3956705" cy="3149600"/>
          </a:xfrm>
        </p:spPr>
        <p:txBody>
          <a:bodyPr anchor="t">
            <a:normAutofit/>
          </a:bodyPr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7EAEB24-CE78-465C-A726-91D0868FA48F}" type="datetime1">
              <a:rPr lang="en-US" smtClean="0"/>
              <a:t>7/23/2015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Footer Text</a:t>
            </a:r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A9B540C-44DA-4F69-89C9-7C84606640D3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2512614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3400" y="4495800"/>
            <a:ext cx="6554867" cy="1524000"/>
          </a:xfrm>
        </p:spPr>
        <p:txBody>
          <a:bodyPr>
            <a:normAutofit/>
          </a:bodyPr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0BAADF0-1749-4E8B-9691-B44A5F8C0895}" type="datetime1">
              <a:rPr lang="en-US" smtClean="0"/>
              <a:t>7/23/2015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Footer Text</a:t>
            </a:r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A9B540C-44DA-4F69-89C9-7C84606640D3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3151728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8AF628A-A867-4937-BBE5-207DB6F9C51A}" type="datetime1">
              <a:rPr lang="en-US" smtClean="0"/>
              <a:t>7/23/2015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Footer Text</a:t>
            </a:r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A9B540C-44DA-4F69-89C9-7C84606640D3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0842562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418667" y="533400"/>
            <a:ext cx="3200400" cy="1524000"/>
          </a:xfrm>
        </p:spPr>
        <p:txBody>
          <a:bodyPr anchor="b">
            <a:normAutofit/>
          </a:bodyPr>
          <a:lstStyle>
            <a:lvl1pPr algn="l">
              <a:defRPr sz="2000" b="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33399" y="533400"/>
            <a:ext cx="4438755" cy="5486400"/>
          </a:xfrm>
        </p:spPr>
        <p:txBody>
          <a:bodyPr anchor="ctr">
            <a:normAutofit/>
          </a:bodyPr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418667" y="2209802"/>
            <a:ext cx="3200400" cy="2091267"/>
          </a:xfrm>
        </p:spPr>
        <p:txBody>
          <a:bodyPr anchor="t">
            <a:normAutofit/>
          </a:bodyPr>
          <a:lstStyle>
            <a:lvl1pPr marL="0" indent="0">
              <a:buNone/>
              <a:defRPr sz="16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18BBB94-68E6-4675-A946-F1C5994EDBD7}" type="datetime1">
              <a:rPr lang="en-US" smtClean="0"/>
              <a:t>7/23/2015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Footer Text</a:t>
            </a:r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A9B540C-44DA-4F69-89C9-7C84606640D3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4240979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495800" y="1447800"/>
            <a:ext cx="3563258" cy="1143000"/>
          </a:xfrm>
        </p:spPr>
        <p:txBody>
          <a:bodyPr anchor="b">
            <a:normAutofit/>
          </a:bodyPr>
          <a:lstStyle>
            <a:lvl1pPr algn="l">
              <a:defRPr sz="2400" b="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17" name="Picture Placeholder 2"/>
          <p:cNvSpPr>
            <a:spLocks noGrp="1" noChangeAspect="1"/>
          </p:cNvSpPr>
          <p:nvPr>
            <p:ph type="pic" idx="13"/>
          </p:nvPr>
        </p:nvSpPr>
        <p:spPr>
          <a:xfrm>
            <a:off x="762000" y="914400"/>
            <a:ext cx="3280974" cy="4800600"/>
          </a:xfrm>
          <a:prstGeom prst="snip2DiagRect">
            <a:avLst>
              <a:gd name="adj1" fmla="val 10815"/>
              <a:gd name="adj2" fmla="val 0"/>
            </a:avLst>
          </a:prstGeom>
          <a:ln w="15875">
            <a:solidFill>
              <a:schemeClr val="tx1">
                <a:alpha val="40000"/>
              </a:schemeClr>
            </a:solidFill>
          </a:ln>
          <a:effectLst>
            <a:innerShdw blurRad="57150" dist="38100" dir="14460000">
              <a:srgbClr val="000000">
                <a:alpha val="70000"/>
              </a:srgbClr>
            </a:inn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496027" y="2743200"/>
            <a:ext cx="3564223" cy="2082800"/>
          </a:xfrm>
        </p:spPr>
        <p:txBody>
          <a:bodyPr anchor="t">
            <a:normAutofit/>
          </a:bodyPr>
          <a:lstStyle>
            <a:lvl1pPr marL="0" indent="0">
              <a:buNone/>
              <a:defRPr sz="18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C3B8377-21E3-4835-B75D-4E2847E2750F}" type="datetime1">
              <a:rPr lang="en-US" smtClean="0"/>
              <a:t>7/23/2015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533400" y="6172200"/>
            <a:ext cx="5811724" cy="365125"/>
          </a:xfrm>
        </p:spPr>
        <p:txBody>
          <a:bodyPr/>
          <a:lstStyle/>
          <a:p>
            <a:r>
              <a:rPr lang="en-US" smtClean="0"/>
              <a:t>Footer Text</a:t>
            </a:r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A9B540C-44DA-4F69-89C9-7C84606640D3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7799145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18" Type="http://schemas.openxmlformats.org/officeDocument/2006/relationships/slideLayout" Target="../slideLayouts/slideLayout1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slideLayout" Target="../slideLayouts/slideLayout17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19" Type="http://schemas.openxmlformats.org/officeDocument/2006/relationships/theme" Target="../theme/theme1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" name="Group 6"/>
          <p:cNvGrpSpPr/>
          <p:nvPr/>
        </p:nvGrpSpPr>
        <p:grpSpPr>
          <a:xfrm>
            <a:off x="6670675" y="3894667"/>
            <a:ext cx="2470456" cy="2658533"/>
            <a:chOff x="6687077" y="3259666"/>
            <a:chExt cx="2981857" cy="3208867"/>
          </a:xfrm>
        </p:grpSpPr>
        <p:cxnSp>
          <p:nvCxnSpPr>
            <p:cNvPr id="8" name="Straight Connector 7"/>
            <p:cNvCxnSpPr/>
            <p:nvPr/>
          </p:nvCxnSpPr>
          <p:spPr>
            <a:xfrm flipH="1">
              <a:off x="8756120" y="3259666"/>
              <a:ext cx="912814" cy="912812"/>
            </a:xfrm>
            <a:prstGeom prst="line">
              <a:avLst/>
            </a:prstGeom>
            <a:ln w="9525">
              <a:solidFill>
                <a:schemeClr val="tx1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9" name="Straight Connector 8"/>
            <p:cNvCxnSpPr/>
            <p:nvPr/>
          </p:nvCxnSpPr>
          <p:spPr>
            <a:xfrm flipH="1">
              <a:off x="6687077" y="3486677"/>
              <a:ext cx="2981857" cy="2981856"/>
            </a:xfrm>
            <a:prstGeom prst="line">
              <a:avLst/>
            </a:prstGeom>
            <a:ln w="9525">
              <a:solidFill>
                <a:schemeClr val="tx1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0" name="Straight Connector 9"/>
            <p:cNvCxnSpPr/>
            <p:nvPr/>
          </p:nvCxnSpPr>
          <p:spPr>
            <a:xfrm flipH="1">
              <a:off x="7772400" y="3581400"/>
              <a:ext cx="1896534" cy="1896533"/>
            </a:xfrm>
            <a:prstGeom prst="line">
              <a:avLst/>
            </a:prstGeom>
            <a:ln w="9525">
              <a:solidFill>
                <a:schemeClr val="tx1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1" name="Straight Connector 10"/>
            <p:cNvCxnSpPr/>
            <p:nvPr/>
          </p:nvCxnSpPr>
          <p:spPr>
            <a:xfrm flipH="1">
              <a:off x="7923214" y="3433394"/>
              <a:ext cx="1739738" cy="1739740"/>
            </a:xfrm>
            <a:prstGeom prst="line">
              <a:avLst/>
            </a:prstGeom>
            <a:ln w="28575">
              <a:solidFill>
                <a:schemeClr val="tx1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2" name="Straight Connector 11"/>
            <p:cNvCxnSpPr/>
            <p:nvPr/>
          </p:nvCxnSpPr>
          <p:spPr>
            <a:xfrm flipH="1">
              <a:off x="8398935" y="3985317"/>
              <a:ext cx="1264017" cy="1264016"/>
            </a:xfrm>
            <a:prstGeom prst="line">
              <a:avLst/>
            </a:prstGeom>
            <a:ln w="28575">
              <a:solidFill>
                <a:schemeClr val="tx1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533400" y="4495800"/>
            <a:ext cx="6554867" cy="1524000"/>
          </a:xfrm>
          <a:prstGeom prst="rect">
            <a:avLst/>
          </a:prstGeom>
          <a:effectLst/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3400" y="533401"/>
            <a:ext cx="6554867" cy="376767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7430245" y="6172203"/>
            <a:ext cx="1200463" cy="365125"/>
          </a:xfrm>
          <a:prstGeom prst="rect">
            <a:avLst/>
          </a:prstGeom>
        </p:spPr>
        <p:txBody>
          <a:bodyPr vert="horz" lIns="91440" tIns="45720" rIns="91440" bIns="45720" rtlCol="0" anchor="t"/>
          <a:lstStyle>
            <a:lvl1pPr algn="r">
              <a:defRPr sz="1000" b="0" i="0">
                <a:solidFill>
                  <a:schemeClr val="bg2">
                    <a:lumMod val="50000"/>
                  </a:schemeClr>
                </a:solidFill>
                <a:effectLst/>
                <a:latin typeface="+mn-lt"/>
              </a:defRPr>
            </a:lvl1pPr>
          </a:lstStyle>
          <a:p>
            <a:fld id="{B0C4986D-6BE9-4264-908F-02DB36FD8D6C}" type="datetime1">
              <a:rPr lang="en-US" smtClean="0"/>
              <a:t>7/23/2015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533400" y="6172200"/>
            <a:ext cx="5811724" cy="365125"/>
          </a:xfrm>
          <a:prstGeom prst="rect">
            <a:avLst/>
          </a:prstGeom>
        </p:spPr>
        <p:txBody>
          <a:bodyPr vert="horz" lIns="91440" tIns="45720" rIns="91440" bIns="45720" rtlCol="0" anchor="t"/>
          <a:lstStyle>
            <a:lvl1pPr algn="l">
              <a:defRPr sz="1000" b="0" i="0">
                <a:solidFill>
                  <a:schemeClr val="bg2">
                    <a:lumMod val="50000"/>
                  </a:schemeClr>
                </a:solidFill>
                <a:effectLst/>
                <a:latin typeface="+mn-lt"/>
              </a:defRPr>
            </a:lvl1pPr>
          </a:lstStyle>
          <a:p>
            <a:r>
              <a:rPr lang="en-US" smtClean="0"/>
              <a:t>Footer Text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7774426" y="5578478"/>
            <a:ext cx="856907" cy="66992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2800" b="0" i="0">
                <a:solidFill>
                  <a:schemeClr val="bg2">
                    <a:lumMod val="50000"/>
                  </a:schemeClr>
                </a:solidFill>
                <a:effectLst/>
                <a:latin typeface="+mn-lt"/>
              </a:defRPr>
            </a:lvl1pPr>
          </a:lstStyle>
          <a:p>
            <a:fld id="{BA9B540C-44DA-4F69-89C9-7C84606640D3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570582408"/>
      </p:ext>
    </p:extLst>
  </p:cSld>
  <p:clrMap bg1="dk1" tx1="lt1" bg2="dk2" tx2="lt2" accent1="accent1" accent2="accent2" accent3="accent3" accent4="accent4" accent5="accent5" accent6="accent6" hlink="hlink" folHlink="folHlink"/>
  <p:sldLayoutIdLst>
    <p:sldLayoutId id="2147483679" r:id="rId1"/>
    <p:sldLayoutId id="2147483680" r:id="rId2"/>
    <p:sldLayoutId id="2147483681" r:id="rId3"/>
    <p:sldLayoutId id="2147483682" r:id="rId4"/>
    <p:sldLayoutId id="2147483683" r:id="rId5"/>
    <p:sldLayoutId id="2147483684" r:id="rId6"/>
    <p:sldLayoutId id="2147483685" r:id="rId7"/>
    <p:sldLayoutId id="2147483686" r:id="rId8"/>
    <p:sldLayoutId id="2147483687" r:id="rId9"/>
    <p:sldLayoutId id="2147483688" r:id="rId10"/>
    <p:sldLayoutId id="2147483689" r:id="rId11"/>
    <p:sldLayoutId id="2147483690" r:id="rId12"/>
    <p:sldLayoutId id="2147483691" r:id="rId13"/>
    <p:sldLayoutId id="2147483692" r:id="rId14"/>
    <p:sldLayoutId id="2147483693" r:id="rId15"/>
    <p:sldLayoutId id="2147483694" r:id="rId16"/>
    <p:sldLayoutId id="2147483695" r:id="rId17"/>
    <p:sldLayoutId id="2147483696" r:id="rId18"/>
  </p:sldLayoutIdLst>
  <p:hf hdr="0"/>
  <p:txStyles>
    <p:titleStyle>
      <a:lvl1pPr algn="l" defTabSz="457200" rtl="0" eaLnBrk="1" latinLnBrk="0" hangingPunct="1">
        <a:spcBef>
          <a:spcPct val="0"/>
        </a:spcBef>
        <a:buNone/>
        <a:defRPr sz="3200" kern="1200" cap="all">
          <a:ln w="3175" cmpd="sng">
            <a:noFill/>
          </a:ln>
          <a:solidFill>
            <a:schemeClr val="tx1"/>
          </a:solidFill>
          <a:effectLst/>
          <a:latin typeface="+mj-lt"/>
          <a:ea typeface="+mj-ea"/>
          <a:cs typeface="+mj-c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285750" indent="-285750" algn="l" defTabSz="457200" rtl="0" eaLnBrk="1" latinLnBrk="0" hangingPunct="1">
        <a:spcBef>
          <a:spcPct val="20000"/>
        </a:spcBef>
        <a:spcAft>
          <a:spcPts val="600"/>
        </a:spcAft>
        <a:buClr>
          <a:schemeClr val="tx1"/>
        </a:buClr>
        <a:buSzPct val="80000"/>
        <a:buFont typeface="Wingdings 3" panose="05040102010807070707" pitchFamily="18" charset="2"/>
        <a:buChar char=""/>
        <a:defRPr sz="2000" kern="1200" cap="none">
          <a:solidFill>
            <a:schemeClr val="bg2">
              <a:lumMod val="50000"/>
            </a:schemeClr>
          </a:solidFill>
          <a:effectLst/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spcAft>
          <a:spcPts val="600"/>
        </a:spcAft>
        <a:buClr>
          <a:schemeClr val="tx1"/>
        </a:buClr>
        <a:buSzPct val="80000"/>
        <a:buFont typeface="Wingdings 3" panose="05040102010807070707" pitchFamily="18" charset="2"/>
        <a:buChar char=""/>
        <a:defRPr sz="1800" kern="1200" cap="none">
          <a:solidFill>
            <a:schemeClr val="bg2">
              <a:lumMod val="50000"/>
            </a:schemeClr>
          </a:solidFill>
          <a:effectLst/>
          <a:latin typeface="+mn-lt"/>
          <a:ea typeface="+mn-ea"/>
          <a:cs typeface="+mn-cs"/>
        </a:defRPr>
      </a:lvl2pPr>
      <a:lvl3pPr marL="1200150" indent="-285750" algn="l" defTabSz="457200" rtl="0" eaLnBrk="1" latinLnBrk="0" hangingPunct="1">
        <a:spcBef>
          <a:spcPct val="20000"/>
        </a:spcBef>
        <a:spcAft>
          <a:spcPts val="600"/>
        </a:spcAft>
        <a:buClr>
          <a:schemeClr val="tx1"/>
        </a:buClr>
        <a:buSzPct val="80000"/>
        <a:buFont typeface="Wingdings 3" panose="05040102010807070707" pitchFamily="18" charset="2"/>
        <a:buChar char=""/>
        <a:defRPr sz="1600" kern="1200" cap="none">
          <a:solidFill>
            <a:schemeClr val="bg2">
              <a:lumMod val="50000"/>
            </a:schemeClr>
          </a:solidFill>
          <a:effectLst/>
          <a:latin typeface="+mn-lt"/>
          <a:ea typeface="+mn-ea"/>
          <a:cs typeface="+mn-cs"/>
        </a:defRPr>
      </a:lvl3pPr>
      <a:lvl4pPr marL="1543050" indent="-171450" algn="l" defTabSz="457200" rtl="0" eaLnBrk="1" latinLnBrk="0" hangingPunct="1">
        <a:spcBef>
          <a:spcPct val="20000"/>
        </a:spcBef>
        <a:spcAft>
          <a:spcPts val="600"/>
        </a:spcAft>
        <a:buClr>
          <a:schemeClr val="tx1"/>
        </a:buClr>
        <a:buSzPct val="80000"/>
        <a:buFont typeface="Wingdings 3" panose="05040102010807070707" pitchFamily="18" charset="2"/>
        <a:buChar char=""/>
        <a:defRPr sz="1400" kern="1200" cap="none">
          <a:solidFill>
            <a:schemeClr val="bg2">
              <a:lumMod val="50000"/>
            </a:schemeClr>
          </a:solidFill>
          <a:effectLst/>
          <a:latin typeface="+mn-lt"/>
          <a:ea typeface="+mn-ea"/>
          <a:cs typeface="+mn-cs"/>
        </a:defRPr>
      </a:lvl4pPr>
      <a:lvl5pPr marL="2000250" indent="-171450" algn="l" defTabSz="457200" rtl="0" eaLnBrk="1" latinLnBrk="0" hangingPunct="1">
        <a:spcBef>
          <a:spcPct val="20000"/>
        </a:spcBef>
        <a:spcAft>
          <a:spcPts val="600"/>
        </a:spcAft>
        <a:buClr>
          <a:schemeClr val="tx1"/>
        </a:buClr>
        <a:buSzPct val="80000"/>
        <a:buFont typeface="Wingdings 3" panose="05040102010807070707" pitchFamily="18" charset="2"/>
        <a:buChar char=""/>
        <a:defRPr sz="1400" kern="1200" cap="none">
          <a:solidFill>
            <a:schemeClr val="bg2">
              <a:lumMod val="50000"/>
            </a:schemeClr>
          </a:solidFill>
          <a:effectLst/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tx1"/>
        </a:buClr>
        <a:buSzPct val="80000"/>
        <a:buFont typeface="Wingdings 3" panose="05040102010807070707" pitchFamily="18" charset="2"/>
        <a:buChar char=""/>
        <a:defRPr sz="1400" kern="1200" cap="none">
          <a:solidFill>
            <a:schemeClr val="bg2">
              <a:lumMod val="50000"/>
            </a:schemeClr>
          </a:solidFill>
          <a:effectLst/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tx1"/>
        </a:buClr>
        <a:buSzPct val="80000"/>
        <a:buFont typeface="Wingdings 3" panose="05040102010807070707" pitchFamily="18" charset="2"/>
        <a:buChar char=""/>
        <a:defRPr sz="1400" kern="1200" cap="none">
          <a:solidFill>
            <a:schemeClr val="bg2">
              <a:lumMod val="50000"/>
            </a:schemeClr>
          </a:solidFill>
          <a:effectLst/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tx1"/>
        </a:buClr>
        <a:buSzPct val="80000"/>
        <a:buFont typeface="Wingdings 3" panose="05040102010807070707" pitchFamily="18" charset="2"/>
        <a:buChar char=""/>
        <a:defRPr sz="1400" kern="1200" cap="none">
          <a:solidFill>
            <a:schemeClr val="bg2">
              <a:lumMod val="50000"/>
            </a:schemeClr>
          </a:solidFill>
          <a:effectLst/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tx1"/>
        </a:buClr>
        <a:buSzPct val="80000"/>
        <a:buFont typeface="Wingdings 3" panose="05040102010807070707" pitchFamily="18" charset="2"/>
        <a:buChar char=""/>
        <a:defRPr sz="1400" kern="1200" cap="none">
          <a:solidFill>
            <a:schemeClr val="bg2">
              <a:lumMod val="50000"/>
            </a:schemeClr>
          </a:solidFill>
          <a:effectLst/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3" Type="http://schemas.openxmlformats.org/officeDocument/2006/relationships/hyperlink" Target="http://www.facebook.com/Widgets" TargetMode="External"/><Relationship Id="rId2" Type="http://schemas.openxmlformats.org/officeDocument/2006/relationships/hyperlink" Target="http://www.acmewidgets.com/" TargetMode="External"/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8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8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8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8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8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8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8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8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Title 9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11" name="Subtitle 10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16C5678-EE20-4FA5-88E2-6E0BD67A2E26}" type="datetime1">
              <a:rPr lang="en-US" smtClean="0"/>
              <a:pPr/>
              <a:t>7/23/2015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Footer Text</a:t>
            </a:r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A9B540C-44DA-4F69-89C9-7C84606640D3}" type="slidenum">
              <a:rPr lang="en-US" smtClean="0"/>
              <a:pPr/>
              <a:t>1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368253115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Contact Information</a:t>
            </a:r>
            <a:endParaRPr lang="en-US" dirty="0"/>
          </a:p>
        </p:txBody>
      </p:sp>
      <p:sp>
        <p:nvSpPr>
          <p:cNvPr id="5" name="Content Placeholder 4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smtClean="0"/>
              <a:t>Chief Executive Officer: Michael B. Caudill</a:t>
            </a:r>
          </a:p>
          <a:p>
            <a:r>
              <a:rPr lang="en-US" smtClean="0"/>
              <a:t>Chief Financial Officer: Kendra T. Vargas</a:t>
            </a:r>
          </a:p>
          <a:p>
            <a:r>
              <a:rPr lang="en-US" smtClean="0"/>
              <a:t>Chief Operating Officer: Marisa Silva Sousa</a:t>
            </a:r>
          </a:p>
          <a:p>
            <a:r>
              <a:rPr lang="en-US" smtClean="0"/>
              <a:t>Chief Technology Officer: Betty D. Whitehead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227954286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Company Information</a:t>
            </a:r>
            <a:endParaRPr lang="en-US" dirty="0"/>
          </a:p>
        </p:txBody>
      </p:sp>
      <p:sp>
        <p:nvSpPr>
          <p:cNvPr id="5" name="Content Placeholder 4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smtClean="0"/>
              <a:t>Acme Widgets Inc.</a:t>
            </a:r>
          </a:p>
          <a:p>
            <a:r>
              <a:rPr lang="en-US" smtClean="0"/>
              <a:t>162 Pallet Street</a:t>
            </a:r>
          </a:p>
          <a:p>
            <a:r>
              <a:rPr lang="en-US" smtClean="0"/>
              <a:t>West Nyack, NY 10994</a:t>
            </a:r>
          </a:p>
          <a:p>
            <a:endParaRPr lang="en-US" smtClean="0"/>
          </a:p>
          <a:p>
            <a:r>
              <a:rPr lang="en-US" smtClean="0"/>
              <a:t>Website: </a:t>
            </a:r>
            <a:r>
              <a:rPr lang="en-US" smtClean="0">
                <a:hlinkClick r:id="rId2"/>
              </a:rPr>
              <a:t>http://www.acmewidgets.com</a:t>
            </a:r>
            <a:r>
              <a:rPr lang="en-US" smtClean="0"/>
              <a:t> </a:t>
            </a:r>
          </a:p>
          <a:p>
            <a:r>
              <a:rPr lang="en-US" smtClean="0"/>
              <a:t>Twitter: @acmewidgets</a:t>
            </a:r>
          </a:p>
          <a:p>
            <a:r>
              <a:rPr lang="en-US" smtClean="0"/>
              <a:t>Facebook: </a:t>
            </a:r>
            <a:r>
              <a:rPr lang="en-US" smtClean="0">
                <a:hlinkClick r:id="rId3"/>
              </a:rPr>
              <a:t>http://www.facebook.com/Widgets</a:t>
            </a:r>
            <a:r>
              <a:rPr lang="en-US" smtClean="0"/>
              <a:t> 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293215325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ja-JP" smtClean="0"/>
              <a:t>Acme Widgets Annual Report</a:t>
            </a:r>
            <a:endParaRPr lang="ja-JP" altLang="en-US" smtClean="0"/>
          </a:p>
        </p:txBody>
      </p:sp>
      <p:sp>
        <p:nvSpPr>
          <p:cNvPr id="5" name="Text Placeholder 4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0709716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ja-JP" smtClean="0"/>
              <a:t>Executive Summary</a:t>
            </a:r>
            <a:endParaRPr lang="ja-JP" altLang="en-US" smtClean="0"/>
          </a:p>
        </p:txBody>
      </p:sp>
      <p:sp>
        <p:nvSpPr>
          <p:cNvPr id="5" name="Text Placeholder 4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92694179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ja-JP" smtClean="0"/>
              <a:t>Financial Summary</a:t>
            </a:r>
            <a:endParaRPr lang="ja-JP" altLang="en-US" smtClean="0"/>
          </a:p>
        </p:txBody>
      </p:sp>
      <p:sp>
        <p:nvSpPr>
          <p:cNvPr id="5" name="Text Placeholder 4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42473097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ja-JP" smtClean="0"/>
              <a:t>Detailed Sales Summary (Quarter 1)</a:t>
            </a:r>
            <a:endParaRPr lang="ja-JP" altLang="en-US" dirty="0" smtClean="0"/>
          </a:p>
        </p:txBody>
      </p:sp>
      <p:sp>
        <p:nvSpPr>
          <p:cNvPr id="5" name="Text Placeholder 4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14584098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ja-JP" smtClean="0"/>
              <a:t>Detailed Sales Summary (Quarter 2)</a:t>
            </a:r>
            <a:endParaRPr lang="ja-JP" altLang="en-US" dirty="0" smtClean="0"/>
          </a:p>
        </p:txBody>
      </p:sp>
      <p:sp>
        <p:nvSpPr>
          <p:cNvPr id="5" name="Text Placeholder 4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10854724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ja-JP" smtClean="0"/>
              <a:t>Detailed Sales Summary (Quarter 3)</a:t>
            </a:r>
            <a:endParaRPr lang="ja-JP" altLang="en-US" dirty="0" smtClean="0"/>
          </a:p>
        </p:txBody>
      </p:sp>
      <p:sp>
        <p:nvSpPr>
          <p:cNvPr id="5" name="Text Placeholder 4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82044053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ja-JP" smtClean="0"/>
              <a:t>Detailed Sales Summary (Quarter 4)</a:t>
            </a:r>
            <a:endParaRPr lang="ja-JP" altLang="en-US" dirty="0" smtClean="0"/>
          </a:p>
        </p:txBody>
      </p:sp>
      <p:sp>
        <p:nvSpPr>
          <p:cNvPr id="5" name="Text Placeholder 4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3824737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ja-JP" smtClean="0"/>
              <a:t>Next Year</a:t>
            </a:r>
            <a:r>
              <a:rPr lang="ja-JP" altLang="en-US" smtClean="0"/>
              <a:t>’</a:t>
            </a:r>
            <a:r>
              <a:rPr lang="en-US" altLang="ja-JP" smtClean="0"/>
              <a:t>s News</a:t>
            </a:r>
            <a:endParaRPr lang="ja-JP" altLang="en-US" smtClean="0"/>
          </a:p>
        </p:txBody>
      </p:sp>
      <p:sp>
        <p:nvSpPr>
          <p:cNvPr id="5" name="Text Placeholder 4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55728573"/>
      </p:ext>
    </p:extLst>
  </p:cSld>
  <p:clrMapOvr>
    <a:masterClrMapping/>
  </p:clrMapOvr>
</p:sld>
</file>

<file path=ppt/theme/theme1.xml><?xml version="1.0" encoding="utf-8"?>
<a:theme xmlns:a="http://schemas.openxmlformats.org/drawingml/2006/main" name="Slice">
  <a:themeElements>
    <a:clrScheme name="Slice">
      <a:dk1>
        <a:sysClr val="windowText" lastClr="000000"/>
      </a:dk1>
      <a:lt1>
        <a:sysClr val="window" lastClr="FFFFFF"/>
      </a:lt1>
      <a:dk2>
        <a:srgbClr val="D06F1E"/>
      </a:dk2>
      <a:lt2>
        <a:srgbClr val="F0BE21"/>
      </a:lt2>
      <a:accent1>
        <a:srgbClr val="760603"/>
      </a:accent1>
      <a:accent2>
        <a:srgbClr val="9F761A"/>
      </a:accent2>
      <a:accent3>
        <a:srgbClr val="92A200"/>
      </a:accent3>
      <a:accent4>
        <a:srgbClr val="4AA157"/>
      </a:accent4>
      <a:accent5>
        <a:srgbClr val="46788D"/>
      </a:accent5>
      <a:accent6>
        <a:srgbClr val="A848A8"/>
      </a:accent6>
      <a:hlink>
        <a:srgbClr val="460402"/>
      </a:hlink>
      <a:folHlink>
        <a:srgbClr val="991111"/>
      </a:folHlink>
    </a:clrScheme>
    <a:fontScheme name="Slice">
      <a:majorFont>
        <a:latin typeface="Century Gothic" panose="020B0502020202020204"/>
        <a:ea typeface=""/>
        <a:cs typeface=""/>
        <a:font script="Jpan" typeface="メイリオ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Century Gothic" panose="020B0502020202020204"/>
        <a:ea typeface=""/>
        <a:cs typeface=""/>
        <a:font script="Jpan" typeface="メイリオ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inorFont>
    </a:fontScheme>
    <a:fmtScheme name="Slice">
      <a:fillStyleLst>
        <a:solidFill>
          <a:schemeClr val="phClr"/>
        </a:solidFill>
        <a:gradFill rotWithShape="1">
          <a:gsLst>
            <a:gs pos="0">
              <a:schemeClr val="phClr">
                <a:tint val="62000"/>
                <a:hueMod val="94000"/>
                <a:satMod val="140000"/>
                <a:lumMod val="110000"/>
              </a:schemeClr>
            </a:gs>
            <a:gs pos="100000">
              <a:schemeClr val="phClr">
                <a:tint val="84000"/>
                <a:satMod val="160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8000"/>
                <a:hueMod val="94000"/>
                <a:satMod val="130000"/>
                <a:lumMod val="138000"/>
              </a:schemeClr>
            </a:gs>
            <a:gs pos="100000">
              <a:schemeClr val="phClr">
                <a:shade val="94000"/>
                <a:lumMod val="88000"/>
              </a:schemeClr>
            </a:gs>
          </a:gsLst>
          <a:lin ang="5400000" scaled="0"/>
        </a:gradFill>
      </a:fillStyleLst>
      <a:lnStyleLst>
        <a:ln w="9525" cap="rnd" cmpd="sng" algn="ctr">
          <a:solidFill>
            <a:schemeClr val="phClr">
              <a:tint val="76000"/>
              <a:alpha val="60000"/>
              <a:hueMod val="94000"/>
            </a:schemeClr>
          </a:solidFill>
          <a:prstDash val="solid"/>
        </a:ln>
        <a:ln w="12700" cap="rnd" cmpd="sng" algn="ctr">
          <a:solidFill>
            <a:schemeClr val="phClr">
              <a:hueMod val="94000"/>
            </a:schemeClr>
          </a:solidFill>
          <a:prstDash val="solid"/>
        </a:ln>
        <a:ln w="28575" cap="rnd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innerShdw blurRad="25400" dist="12700" dir="13500000">
              <a:srgbClr val="000000">
                <a:alpha val="45000"/>
              </a:srgbClr>
            </a:innerShdw>
          </a:effectLst>
        </a:effectStyle>
        <a:effectStyle>
          <a:effectLst>
            <a:outerShdw blurRad="50800" dist="38100" dir="5400000" rotWithShape="0">
              <a:srgbClr val="000000">
                <a:alpha val="46000"/>
              </a:srgbClr>
            </a:outerShdw>
          </a:effectLst>
          <a:scene3d>
            <a:camera prst="orthographicFront">
              <a:rot lat="0" lon="0" rev="0"/>
            </a:camera>
            <a:lightRig rig="threePt" dir="t"/>
          </a:scene3d>
          <a:sp3d prstMaterial="plastic">
            <a:bevelT w="25400" h="25400"/>
          </a:sp3d>
        </a:effectStyle>
      </a:effectStyleLst>
      <a:bgFillStyleLst>
        <a:solidFill>
          <a:schemeClr val="phClr"/>
        </a:solidFill>
        <a:gradFill rotWithShape="1">
          <a:gsLst>
            <a:gs pos="10000">
              <a:schemeClr val="phClr">
                <a:tint val="97000"/>
                <a:hueMod val="162000"/>
                <a:satMod val="200000"/>
                <a:lumMod val="124000"/>
              </a:schemeClr>
            </a:gs>
            <a:gs pos="100000">
              <a:schemeClr val="phClr">
                <a:shade val="96000"/>
                <a:hueMod val="88000"/>
                <a:satMod val="220000"/>
                <a:lumMod val="82000"/>
              </a:schemeClr>
            </a:gs>
          </a:gsLst>
          <a:lin ang="6120000" scaled="1"/>
        </a:gradFill>
        <a:gradFill rotWithShape="1">
          <a:gsLst>
            <a:gs pos="0">
              <a:schemeClr val="phClr">
                <a:tint val="97000"/>
                <a:hueMod val="162000"/>
                <a:satMod val="200000"/>
                <a:lumMod val="124000"/>
              </a:schemeClr>
            </a:gs>
            <a:gs pos="100000">
              <a:schemeClr val="phClr">
                <a:shade val="96000"/>
                <a:hueMod val="88000"/>
                <a:satMod val="220000"/>
                <a:lumMod val="82000"/>
              </a:schemeClr>
            </a:gs>
          </a:gsLst>
          <a:path path="circle">
            <a:fillToRect b="10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Slice" id="{0507925B-6AC9-4358-8E18-C330545D08F8}" vid="{282EB108-EDE6-4B8E-957B-D4A69BF580E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Slice</Template>
  <TotalTime>10</TotalTime>
  <Words>106</Words>
  <PresentationFormat>On-screen Show (4:3)</PresentationFormat>
  <Paragraphs>24</Paragraphs>
  <Slides>11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11</vt:i4>
      </vt:variant>
    </vt:vector>
  </HeadingPairs>
  <TitlesOfParts>
    <vt:vector size="15" baseType="lpstr">
      <vt:lpstr>Century Gothic</vt:lpstr>
      <vt:lpstr>メイリオ</vt:lpstr>
      <vt:lpstr>Wingdings 3</vt:lpstr>
      <vt:lpstr>Slice</vt:lpstr>
      <vt:lpstr>PowerPoint Presentation</vt:lpstr>
      <vt:lpstr>Acme Widgets Annual Report</vt:lpstr>
      <vt:lpstr>Executive Summary</vt:lpstr>
      <vt:lpstr>Financial Summary</vt:lpstr>
      <vt:lpstr>Detailed Sales Summary (Quarter 1)</vt:lpstr>
      <vt:lpstr>Detailed Sales Summary (Quarter 2)</vt:lpstr>
      <vt:lpstr>Detailed Sales Summary (Quarter 3)</vt:lpstr>
      <vt:lpstr>Detailed Sales Summary (Quarter 4)</vt:lpstr>
      <vt:lpstr>Next Year’s News</vt:lpstr>
      <vt:lpstr>Contact Information</vt:lpstr>
      <vt:lpstr>Company Information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terms:created xsi:type="dcterms:W3CDTF">2015-04-14T12:14:53Z</dcterms:created>
  <dcterms:modified xsi:type="dcterms:W3CDTF">2015-07-23T16:49:16Z</dcterms:modified>
</cp:coreProperties>
</file>