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6" y="9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1940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0</Words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3</vt:lpstr>
      <vt:lpstr>Slice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2015-07-23T16:34:41Z</dcterms:created>
  <dcterms:modified xsi:type="dcterms:W3CDTF">2015-07-23T16:36:26Z</dcterms:modified>
</cp:coreProperties>
</file>