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64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7" r:id="rId6"/>
    <p:sldId id="273" r:id="rId7"/>
    <p:sldId id="258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44" y="-72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7959C71-B73A-49FF-9308-B24F710812B5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D6790D8E-0C56-4F61-9B17-7A387442778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9603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99807D-D128-4837-BF84-5EA633F317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335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  <a:pPr algn="ctr"/>
              <a:t>4/28/2015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B819-6633-4615-BB07-C55D005E14AD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28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5222-B196-4F9B-9AEC-1292459A75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8645-E80F-450A-B756-91DCB9A8A25E}" type="datetime1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rPr lang="en-US" smtClean="0"/>
              <a:pPr/>
              <a:t>4/28/2015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68126-03FC-49C0-B9B8-2B561CCC3D90}" type="datetime1">
              <a:rPr lang="en-US" smtClean="0"/>
              <a:pPr/>
              <a:t>4/28/2015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50183-A4F0-4B5F-923C-1EA91824690E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475A-FCA3-4B41-B368-0F71602C9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50183-A4F0-4B5F-923C-1EA91824690E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475A-FCA3-4B41-B368-0F71602C9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E4606EA6-EFEA-4C30-9264-4F9291A5780D}" type="datetime1">
              <a:rPr lang="en-US" smtClean="0"/>
              <a:pPr/>
              <a:t>4/28/2015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Marketing Plan</a:t>
            </a:r>
            <a:endParaRPr lang="en-US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Your Name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Summary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012836"/>
              </p:ext>
            </p:extLst>
          </p:nvPr>
        </p:nvGraphicFramePr>
        <p:xfrm>
          <a:off x="762000" y="2133600"/>
          <a:ext cx="6553581" cy="18542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981581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2011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2012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Crystal Superstore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100,000 units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110,000 units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120,000 units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Genuine Glassware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350,000 units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400,000 units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600,000 units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Big Box Market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150,000 units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100,000 units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50,000 units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Dishes R Us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225,000 units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225,000 units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250,000 units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Average Prices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23875" y="2257425"/>
          <a:ext cx="5819775" cy="3543300"/>
        </p:xfrm>
        <a:graphic>
          <a:graphicData uri="http://schemas.openxmlformats.org/drawingml/2006/table">
            <a:tbl>
              <a:tblPr/>
              <a:tblGrid>
                <a:gridCol w="5819775"/>
              </a:tblGrid>
              <a:tr h="3543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746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Market Share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Production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rketingPl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F7915"/>
      </a:hlink>
      <a:folHlink>
        <a:srgbClr val="99660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0" ma:contentTypeDescription="Create a new document." ma:contentTypeScope="" ma:versionID="b6358c8e9ccf10d22debe3a56dce56ac"/>
</file>

<file path=customXml/itemProps1.xml><?xml version="1.0" encoding="utf-8"?>
<ds:datastoreItem xmlns:ds="http://schemas.openxmlformats.org/officeDocument/2006/customXml" ds:itemID="{2409B7AB-6D4F-45DE-BE54-BEF364C3A07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A480B8-3456-4B25-BAE1-06933799A7F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5A02443-2DE0-4C57-840C-B4B9D2AAE32A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MarketingPlan</Template>
  <TotalTime>0</TotalTime>
  <Words>60</Words>
  <PresentationFormat>On-screen Show (4:3)</PresentationFormat>
  <Paragraphs>36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MarketingPlan</vt:lpstr>
      <vt:lpstr>Marketing Plan</vt:lpstr>
      <vt:lpstr>Sales Summary</vt:lpstr>
      <vt:lpstr>Average Prices</vt:lpstr>
      <vt:lpstr>Market Share</vt:lpstr>
      <vt:lpstr>Requirements for Production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2010-10-07T14:24:47Z</dcterms:created>
  <dcterms:modified xsi:type="dcterms:W3CDTF">2015-04-28T16:18:43Z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TC101079699990</vt:lpwstr>
  </property>
</Properties>
</file>