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96" y="7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570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165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1404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F9273-6D38-4C5A-A337-C1ED8434D203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11140-05F3-4894-8C5D-B56BE3BD0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990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521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549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7/23/2015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462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7/23/2015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641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7/23/2015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009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449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7/23/2015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303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7/23/2015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678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152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Widgets" TargetMode="External"/><Relationship Id="rId2" Type="http://schemas.openxmlformats.org/officeDocument/2006/relationships/hyperlink" Target="http://www.acmewidget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tint val="93000"/>
                <a:shade val="98000"/>
                <a:satMod val="120000"/>
                <a:lumMod val="102000"/>
              </a:schemeClr>
            </a:gs>
            <a:gs pos="48000">
              <a:schemeClr val="bg2">
                <a:tint val="98000"/>
                <a:shade val="90000"/>
                <a:satMod val="110000"/>
                <a:lumMod val="103000"/>
              </a:schemeClr>
            </a:gs>
            <a:gs pos="100000">
              <a:schemeClr val="bg2">
                <a:tint val="98000"/>
                <a:shade val="80000"/>
                <a:satMod val="1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53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Contact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Chief Executive Officer: Michael B. Caudill</a:t>
            </a:r>
          </a:p>
          <a:p>
            <a:r>
              <a:rPr lang="en-US" smtClean="0"/>
              <a:t>Chief Financial Officer: Kendra T. Vargas</a:t>
            </a:r>
          </a:p>
          <a:p>
            <a:r>
              <a:rPr lang="en-US" smtClean="0"/>
              <a:t>Chief Operating Officer: Marisa Silva Sousa</a:t>
            </a:r>
          </a:p>
          <a:p>
            <a:r>
              <a:rPr lang="en-US" smtClean="0"/>
              <a:t>Chief Technology Officer: Betty D. Whitehead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954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Company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Acme Widgets Inc.</a:t>
            </a:r>
          </a:p>
          <a:p>
            <a:r>
              <a:rPr lang="en-US" smtClean="0"/>
              <a:t>162 Pallet Street</a:t>
            </a:r>
          </a:p>
          <a:p>
            <a:r>
              <a:rPr lang="en-US" smtClean="0"/>
              <a:t>West Nyack, NY 10994</a:t>
            </a:r>
          </a:p>
          <a:p>
            <a:endParaRPr lang="en-US" smtClean="0"/>
          </a:p>
          <a:p>
            <a:r>
              <a:rPr lang="en-US" smtClean="0"/>
              <a:t>Website: </a:t>
            </a:r>
            <a:r>
              <a:rPr lang="en-US" smtClean="0">
                <a:hlinkClick r:id="rId2"/>
              </a:rPr>
              <a:t>http://www.acmewidgets.com</a:t>
            </a:r>
            <a:r>
              <a:rPr lang="en-US" smtClean="0"/>
              <a:t> </a:t>
            </a:r>
          </a:p>
          <a:p>
            <a:r>
              <a:rPr lang="en-US" smtClean="0"/>
              <a:t>Twitter: @acmewidgets</a:t>
            </a:r>
          </a:p>
          <a:p>
            <a:r>
              <a:rPr lang="en-US" smtClean="0"/>
              <a:t>Facebook: </a:t>
            </a:r>
            <a:r>
              <a:rPr lang="en-US" smtClean="0">
                <a:hlinkClick r:id="rId3"/>
              </a:rPr>
              <a:t>http://www.facebook.com/Widgets</a:t>
            </a:r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215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Acme Widgets Annual Report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09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Executive Summary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694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Financial Summary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473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1)</a:t>
            </a:r>
            <a:endParaRPr lang="ja-JP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584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2)</a:t>
            </a:r>
            <a:endParaRPr lang="ja-JP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854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3)</a:t>
            </a:r>
            <a:endParaRPr lang="ja-JP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044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4)</a:t>
            </a:r>
            <a:endParaRPr lang="ja-JP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4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Next Year</a:t>
            </a:r>
            <a:r>
              <a:rPr lang="ja-JP" altLang="en-US" smtClean="0"/>
              <a:t>’</a:t>
            </a:r>
            <a:r>
              <a:rPr lang="en-US" altLang="ja-JP" smtClean="0"/>
              <a:t>s News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728573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19</TotalTime>
  <Words>106</Words>
  <PresentationFormat>On-screen Show (4:3)</PresentationFormat>
  <Paragraphs>24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Corbel</vt:lpstr>
      <vt:lpstr>ＭＳ ゴシック</vt:lpstr>
      <vt:lpstr>Wingdings 2</vt:lpstr>
      <vt:lpstr>Frame</vt:lpstr>
      <vt:lpstr>PowerPoint Presentation</vt:lpstr>
      <vt:lpstr>Acme Widgets Annual Report</vt:lpstr>
      <vt:lpstr>Executive Summary</vt:lpstr>
      <vt:lpstr>Financial Summary</vt:lpstr>
      <vt:lpstr>Detailed Sales Summary (Quarter 1)</vt:lpstr>
      <vt:lpstr>Detailed Sales Summary (Quarter 2)</vt:lpstr>
      <vt:lpstr>Detailed Sales Summary (Quarter 3)</vt:lpstr>
      <vt:lpstr>Detailed Sales Summary (Quarter 4)</vt:lpstr>
      <vt:lpstr>Next Year’s News</vt:lpstr>
      <vt:lpstr>Contact Information</vt:lpstr>
      <vt:lpstr>Company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2015-04-14T12:14:53Z</dcterms:created>
  <dcterms:modified xsi:type="dcterms:W3CDTF">2015-07-23T16:58:54Z</dcterms:modified>
</cp:coreProperties>
</file>