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4853FC6-EE39-459C-A778-F2657F77E272}">
          <p14:sldIdLst>
            <p14:sldId id="256"/>
            <p14:sldId id="260"/>
          </p14:sldIdLst>
        </p14:section>
        <p14:section name="Tools" id="{E14F1165-59DE-4773-8131-57030420FF11}">
          <p14:sldIdLst>
            <p14:sldId id="261"/>
          </p14:sldIdLst>
        </p14:section>
        <p14:section name="Tutorials" id="{AD4E720C-A476-47C6-8361-5A22C728E2CE}">
          <p14:sldIdLst>
            <p14:sldId id="262"/>
          </p14:sldIdLst>
        </p14:section>
        <p14:section name="Get Office Mix" id="{32B75562-62DF-4F48-B02C-00B552FEB3B0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00"/>
    <a:srgbClr val="E6E6E6"/>
    <a:srgbClr val="FF6400"/>
    <a:srgbClr val="EBEBEB"/>
    <a:srgbClr val="DBDBDB"/>
    <a:srgbClr val="E1E1E1"/>
    <a:srgbClr val="DEDEDE"/>
    <a:srgbClr val="FF4C05"/>
    <a:srgbClr val="F5F5F5"/>
    <a:srgbClr val="EB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8" autoAdjust="0"/>
    <p:restoredTop sz="94629" autoAdjust="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86BBF-38DE-4B34-833D-210BC6F66615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BE67B-2C32-4802-A81D-5FD8EA0D9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BE67B-2C32-4802-A81D-5FD8EA0D95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254950" y="262784"/>
            <a:ext cx="11682101" cy="6332433"/>
          </a:xfrm>
          <a:prstGeom prst="rect">
            <a:avLst/>
          </a:prstGeom>
          <a:gradFill>
            <a:gsLst>
              <a:gs pos="100000">
                <a:srgbClr val="FF5900"/>
              </a:gs>
              <a:gs pos="18000">
                <a:srgbClr val="D24726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737770" y="2338905"/>
            <a:ext cx="10515600" cy="2560320"/>
          </a:xfrm>
        </p:spPr>
        <p:txBody>
          <a:bodyPr anchor="t">
            <a:normAutofit/>
          </a:bodyPr>
          <a:lstStyle>
            <a:lvl1pPr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20" name="Group 19"/>
          <p:cNvGrpSpPr>
            <a:grpSpLocks noChangeAspect="1"/>
          </p:cNvGrpSpPr>
          <p:nvPr userDrawn="1"/>
        </p:nvGrpSpPr>
        <p:grpSpPr>
          <a:xfrm>
            <a:off x="895512" y="5369912"/>
            <a:ext cx="2648757" cy="474891"/>
            <a:chOff x="1903179" y="1071329"/>
            <a:chExt cx="7766519" cy="1392444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663217" y="1278651"/>
              <a:ext cx="949862" cy="1058669"/>
            </a:xfrm>
            <a:custGeom>
              <a:avLst/>
              <a:gdLst>
                <a:gd name="T0" fmla="*/ 135 w 273"/>
                <a:gd name="T1" fmla="*/ 303 h 303"/>
                <a:gd name="T2" fmla="*/ 36 w 273"/>
                <a:gd name="T3" fmla="*/ 261 h 303"/>
                <a:gd name="T4" fmla="*/ 0 w 273"/>
                <a:gd name="T5" fmla="*/ 154 h 303"/>
                <a:gd name="T6" fmla="*/ 37 w 273"/>
                <a:gd name="T7" fmla="*/ 42 h 303"/>
                <a:gd name="T8" fmla="*/ 141 w 273"/>
                <a:gd name="T9" fmla="*/ 0 h 303"/>
                <a:gd name="T10" fmla="*/ 237 w 273"/>
                <a:gd name="T11" fmla="*/ 40 h 303"/>
                <a:gd name="T12" fmla="*/ 273 w 273"/>
                <a:gd name="T13" fmla="*/ 147 h 303"/>
                <a:gd name="T14" fmla="*/ 236 w 273"/>
                <a:gd name="T15" fmla="*/ 261 h 303"/>
                <a:gd name="T16" fmla="*/ 135 w 273"/>
                <a:gd name="T17" fmla="*/ 303 h 303"/>
                <a:gd name="T18" fmla="*/ 137 w 273"/>
                <a:gd name="T19" fmla="*/ 18 h 303"/>
                <a:gd name="T20" fmla="*/ 53 w 273"/>
                <a:gd name="T21" fmla="*/ 55 h 303"/>
                <a:gd name="T22" fmla="*/ 20 w 273"/>
                <a:gd name="T23" fmla="*/ 152 h 303"/>
                <a:gd name="T24" fmla="*/ 52 w 273"/>
                <a:gd name="T25" fmla="*/ 248 h 303"/>
                <a:gd name="T26" fmla="*/ 135 w 273"/>
                <a:gd name="T27" fmla="*/ 284 h 303"/>
                <a:gd name="T28" fmla="*/ 221 w 273"/>
                <a:gd name="T29" fmla="*/ 249 h 303"/>
                <a:gd name="T30" fmla="*/ 253 w 273"/>
                <a:gd name="T31" fmla="*/ 150 h 303"/>
                <a:gd name="T32" fmla="*/ 222 w 273"/>
                <a:gd name="T33" fmla="*/ 53 h 303"/>
                <a:gd name="T34" fmla="*/ 137 w 273"/>
                <a:gd name="T35" fmla="*/ 1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303">
                  <a:moveTo>
                    <a:pt x="135" y="303"/>
                  </a:moveTo>
                  <a:cubicBezTo>
                    <a:pt x="94" y="303"/>
                    <a:pt x="61" y="289"/>
                    <a:pt x="36" y="261"/>
                  </a:cubicBezTo>
                  <a:cubicBezTo>
                    <a:pt x="12" y="234"/>
                    <a:pt x="0" y="198"/>
                    <a:pt x="0" y="154"/>
                  </a:cubicBezTo>
                  <a:cubicBezTo>
                    <a:pt x="0" y="108"/>
                    <a:pt x="12" y="70"/>
                    <a:pt x="37" y="42"/>
                  </a:cubicBezTo>
                  <a:cubicBezTo>
                    <a:pt x="63" y="14"/>
                    <a:pt x="97" y="0"/>
                    <a:pt x="141" y="0"/>
                  </a:cubicBezTo>
                  <a:cubicBezTo>
                    <a:pt x="180" y="0"/>
                    <a:pt x="212" y="13"/>
                    <a:pt x="237" y="40"/>
                  </a:cubicBezTo>
                  <a:cubicBezTo>
                    <a:pt x="261" y="67"/>
                    <a:pt x="273" y="103"/>
                    <a:pt x="273" y="147"/>
                  </a:cubicBezTo>
                  <a:cubicBezTo>
                    <a:pt x="273" y="195"/>
                    <a:pt x="261" y="233"/>
                    <a:pt x="236" y="261"/>
                  </a:cubicBezTo>
                  <a:cubicBezTo>
                    <a:pt x="211" y="289"/>
                    <a:pt x="177" y="303"/>
                    <a:pt x="135" y="303"/>
                  </a:cubicBezTo>
                  <a:close/>
                  <a:moveTo>
                    <a:pt x="137" y="18"/>
                  </a:moveTo>
                  <a:cubicBezTo>
                    <a:pt x="103" y="18"/>
                    <a:pt x="75" y="31"/>
                    <a:pt x="53" y="55"/>
                  </a:cubicBezTo>
                  <a:cubicBezTo>
                    <a:pt x="31" y="80"/>
                    <a:pt x="20" y="112"/>
                    <a:pt x="20" y="152"/>
                  </a:cubicBezTo>
                  <a:cubicBezTo>
                    <a:pt x="20" y="192"/>
                    <a:pt x="31" y="224"/>
                    <a:pt x="52" y="248"/>
                  </a:cubicBezTo>
                  <a:cubicBezTo>
                    <a:pt x="72" y="272"/>
                    <a:pt x="100" y="284"/>
                    <a:pt x="135" y="284"/>
                  </a:cubicBezTo>
                  <a:cubicBezTo>
                    <a:pt x="171" y="284"/>
                    <a:pt x="200" y="272"/>
                    <a:pt x="221" y="249"/>
                  </a:cubicBezTo>
                  <a:cubicBezTo>
                    <a:pt x="242" y="225"/>
                    <a:pt x="253" y="192"/>
                    <a:pt x="253" y="150"/>
                  </a:cubicBezTo>
                  <a:cubicBezTo>
                    <a:pt x="253" y="109"/>
                    <a:pt x="242" y="76"/>
                    <a:pt x="222" y="53"/>
                  </a:cubicBezTo>
                  <a:cubicBezTo>
                    <a:pt x="201" y="30"/>
                    <a:pt x="173" y="18"/>
                    <a:pt x="13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717476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6 w 118"/>
                <a:gd name="T5" fmla="*/ 69 h 313"/>
                <a:gd name="T6" fmla="*/ 56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6 w 118"/>
                <a:gd name="T13" fmla="*/ 121 h 313"/>
                <a:gd name="T14" fmla="*/ 56 w 118"/>
                <a:gd name="T15" fmla="*/ 313 h 313"/>
                <a:gd name="T16" fmla="*/ 37 w 118"/>
                <a:gd name="T17" fmla="*/ 313 h 313"/>
                <a:gd name="T18" fmla="*/ 37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7 w 118"/>
                <a:gd name="T25" fmla="*/ 103 h 313"/>
                <a:gd name="T26" fmla="*/ 37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6" y="34"/>
                    <a:pt x="56" y="69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313"/>
                    <a:pt x="56" y="313"/>
                    <a:pt x="56" y="313"/>
                  </a:cubicBezTo>
                  <a:cubicBezTo>
                    <a:pt x="37" y="313"/>
                    <a:pt x="37" y="313"/>
                    <a:pt x="37" y="313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45"/>
                    <a:pt x="43" y="28"/>
                    <a:pt x="54" y="17"/>
                  </a:cubicBezTo>
                  <a:cubicBezTo>
                    <a:pt x="65" y="5"/>
                    <a:pt x="79" y="0"/>
                    <a:pt x="96" y="0"/>
                  </a:cubicBezTo>
                  <a:cubicBezTo>
                    <a:pt x="104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117418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7 w 118"/>
                <a:gd name="T5" fmla="*/ 69 h 313"/>
                <a:gd name="T6" fmla="*/ 57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7 w 118"/>
                <a:gd name="T13" fmla="*/ 121 h 313"/>
                <a:gd name="T14" fmla="*/ 57 w 118"/>
                <a:gd name="T15" fmla="*/ 313 h 313"/>
                <a:gd name="T16" fmla="*/ 38 w 118"/>
                <a:gd name="T17" fmla="*/ 313 h 313"/>
                <a:gd name="T18" fmla="*/ 38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8 w 118"/>
                <a:gd name="T25" fmla="*/ 103 h 313"/>
                <a:gd name="T26" fmla="*/ 38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7" y="34"/>
                    <a:pt x="57" y="69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7" y="121"/>
                    <a:pt x="57" y="121"/>
                    <a:pt x="57" y="121"/>
                  </a:cubicBezTo>
                  <a:cubicBezTo>
                    <a:pt x="57" y="313"/>
                    <a:pt x="57" y="313"/>
                    <a:pt x="57" y="313"/>
                  </a:cubicBezTo>
                  <a:cubicBezTo>
                    <a:pt x="38" y="313"/>
                    <a:pt x="38" y="313"/>
                    <a:pt x="38" y="313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45"/>
                    <a:pt x="43" y="28"/>
                    <a:pt x="54" y="17"/>
                  </a:cubicBezTo>
                  <a:cubicBezTo>
                    <a:pt x="66" y="5"/>
                    <a:pt x="79" y="0"/>
                    <a:pt x="96" y="0"/>
                  </a:cubicBezTo>
                  <a:cubicBezTo>
                    <a:pt x="105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589408" y="1296296"/>
              <a:ext cx="108808" cy="1023380"/>
            </a:xfrm>
            <a:custGeom>
              <a:avLst/>
              <a:gdLst>
                <a:gd name="T0" fmla="*/ 15 w 31"/>
                <a:gd name="T1" fmla="*/ 31 h 293"/>
                <a:gd name="T2" fmla="*/ 4 w 31"/>
                <a:gd name="T3" fmla="*/ 26 h 293"/>
                <a:gd name="T4" fmla="*/ 0 w 31"/>
                <a:gd name="T5" fmla="*/ 15 h 293"/>
                <a:gd name="T6" fmla="*/ 4 w 31"/>
                <a:gd name="T7" fmla="*/ 4 h 293"/>
                <a:gd name="T8" fmla="*/ 15 w 31"/>
                <a:gd name="T9" fmla="*/ 0 h 293"/>
                <a:gd name="T10" fmla="*/ 26 w 31"/>
                <a:gd name="T11" fmla="*/ 4 h 293"/>
                <a:gd name="T12" fmla="*/ 31 w 31"/>
                <a:gd name="T13" fmla="*/ 15 h 293"/>
                <a:gd name="T14" fmla="*/ 26 w 31"/>
                <a:gd name="T15" fmla="*/ 26 h 293"/>
                <a:gd name="T16" fmla="*/ 15 w 31"/>
                <a:gd name="T17" fmla="*/ 31 h 293"/>
                <a:gd name="T18" fmla="*/ 6 w 31"/>
                <a:gd name="T19" fmla="*/ 293 h 293"/>
                <a:gd name="T20" fmla="*/ 6 w 31"/>
                <a:gd name="T21" fmla="*/ 83 h 293"/>
                <a:gd name="T22" fmla="*/ 25 w 31"/>
                <a:gd name="T23" fmla="*/ 83 h 293"/>
                <a:gd name="T24" fmla="*/ 25 w 31"/>
                <a:gd name="T25" fmla="*/ 293 h 293"/>
                <a:gd name="T26" fmla="*/ 6 w 31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3">
                  <a:moveTo>
                    <a:pt x="15" y="31"/>
                  </a:moveTo>
                  <a:cubicBezTo>
                    <a:pt x="11" y="31"/>
                    <a:pt x="7" y="29"/>
                    <a:pt x="4" y="26"/>
                  </a:cubicBezTo>
                  <a:cubicBezTo>
                    <a:pt x="1" y="23"/>
                    <a:pt x="0" y="20"/>
                    <a:pt x="0" y="15"/>
                  </a:cubicBezTo>
                  <a:cubicBezTo>
                    <a:pt x="0" y="10"/>
                    <a:pt x="1" y="7"/>
                    <a:pt x="4" y="4"/>
                  </a:cubicBezTo>
                  <a:cubicBezTo>
                    <a:pt x="8" y="1"/>
                    <a:pt x="11" y="0"/>
                    <a:pt x="15" y="0"/>
                  </a:cubicBezTo>
                  <a:cubicBezTo>
                    <a:pt x="19" y="0"/>
                    <a:pt x="23" y="1"/>
                    <a:pt x="26" y="4"/>
                  </a:cubicBezTo>
                  <a:cubicBezTo>
                    <a:pt x="29" y="7"/>
                    <a:pt x="31" y="10"/>
                    <a:pt x="31" y="15"/>
                  </a:cubicBezTo>
                  <a:cubicBezTo>
                    <a:pt x="31" y="19"/>
                    <a:pt x="29" y="23"/>
                    <a:pt x="26" y="26"/>
                  </a:cubicBezTo>
                  <a:cubicBezTo>
                    <a:pt x="23" y="29"/>
                    <a:pt x="19" y="31"/>
                    <a:pt x="15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857016" y="1568315"/>
              <a:ext cx="526394" cy="769006"/>
            </a:xfrm>
            <a:custGeom>
              <a:avLst/>
              <a:gdLst>
                <a:gd name="T0" fmla="*/ 150 w 151"/>
                <a:gd name="T1" fmla="*/ 205 h 220"/>
                <a:gd name="T2" fmla="*/ 95 w 151"/>
                <a:gd name="T3" fmla="*/ 220 h 220"/>
                <a:gd name="T4" fmla="*/ 26 w 151"/>
                <a:gd name="T5" fmla="*/ 190 h 220"/>
                <a:gd name="T6" fmla="*/ 0 w 151"/>
                <a:gd name="T7" fmla="*/ 114 h 220"/>
                <a:gd name="T8" fmla="*/ 29 w 151"/>
                <a:gd name="T9" fmla="*/ 32 h 220"/>
                <a:gd name="T10" fmla="*/ 105 w 151"/>
                <a:gd name="T11" fmla="*/ 0 h 220"/>
                <a:gd name="T12" fmla="*/ 151 w 151"/>
                <a:gd name="T13" fmla="*/ 10 h 220"/>
                <a:gd name="T14" fmla="*/ 151 w 151"/>
                <a:gd name="T15" fmla="*/ 31 h 220"/>
                <a:gd name="T16" fmla="*/ 102 w 151"/>
                <a:gd name="T17" fmla="*/ 18 h 220"/>
                <a:gd name="T18" fmla="*/ 42 w 151"/>
                <a:gd name="T19" fmla="*/ 44 h 220"/>
                <a:gd name="T20" fmla="*/ 19 w 151"/>
                <a:gd name="T21" fmla="*/ 113 h 220"/>
                <a:gd name="T22" fmla="*/ 40 w 151"/>
                <a:gd name="T23" fmla="*/ 178 h 220"/>
                <a:gd name="T24" fmla="*/ 95 w 151"/>
                <a:gd name="T25" fmla="*/ 203 h 220"/>
                <a:gd name="T26" fmla="*/ 150 w 151"/>
                <a:gd name="T27" fmla="*/ 186 h 220"/>
                <a:gd name="T28" fmla="*/ 150 w 151"/>
                <a:gd name="T29" fmla="*/ 20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220">
                  <a:moveTo>
                    <a:pt x="150" y="205"/>
                  </a:moveTo>
                  <a:cubicBezTo>
                    <a:pt x="135" y="215"/>
                    <a:pt x="116" y="220"/>
                    <a:pt x="95" y="220"/>
                  </a:cubicBezTo>
                  <a:cubicBezTo>
                    <a:pt x="66" y="220"/>
                    <a:pt x="43" y="210"/>
                    <a:pt x="26" y="190"/>
                  </a:cubicBezTo>
                  <a:cubicBezTo>
                    <a:pt x="8" y="171"/>
                    <a:pt x="0" y="145"/>
                    <a:pt x="0" y="114"/>
                  </a:cubicBezTo>
                  <a:cubicBezTo>
                    <a:pt x="0" y="81"/>
                    <a:pt x="9" y="53"/>
                    <a:pt x="29" y="32"/>
                  </a:cubicBezTo>
                  <a:cubicBezTo>
                    <a:pt x="49" y="11"/>
                    <a:pt x="74" y="0"/>
                    <a:pt x="105" y="0"/>
                  </a:cubicBezTo>
                  <a:cubicBezTo>
                    <a:pt x="120" y="0"/>
                    <a:pt x="136" y="4"/>
                    <a:pt x="151" y="1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36" y="22"/>
                    <a:pt x="120" y="18"/>
                    <a:pt x="102" y="18"/>
                  </a:cubicBezTo>
                  <a:cubicBezTo>
                    <a:pt x="77" y="18"/>
                    <a:pt x="57" y="26"/>
                    <a:pt x="42" y="44"/>
                  </a:cubicBezTo>
                  <a:cubicBezTo>
                    <a:pt x="27" y="62"/>
                    <a:pt x="19" y="84"/>
                    <a:pt x="19" y="113"/>
                  </a:cubicBezTo>
                  <a:cubicBezTo>
                    <a:pt x="19" y="140"/>
                    <a:pt x="26" y="161"/>
                    <a:pt x="40" y="178"/>
                  </a:cubicBezTo>
                  <a:cubicBezTo>
                    <a:pt x="54" y="194"/>
                    <a:pt x="72" y="203"/>
                    <a:pt x="95" y="203"/>
                  </a:cubicBezTo>
                  <a:cubicBezTo>
                    <a:pt x="116" y="203"/>
                    <a:pt x="135" y="197"/>
                    <a:pt x="150" y="186"/>
                  </a:cubicBezTo>
                  <a:lnTo>
                    <a:pt x="150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501040" y="1568315"/>
              <a:ext cx="608735" cy="769006"/>
            </a:xfrm>
            <a:custGeom>
              <a:avLst/>
              <a:gdLst>
                <a:gd name="T0" fmla="*/ 20 w 175"/>
                <a:gd name="T1" fmla="*/ 111 h 220"/>
                <a:gd name="T2" fmla="*/ 40 w 175"/>
                <a:gd name="T3" fmla="*/ 178 h 220"/>
                <a:gd name="T4" fmla="*/ 94 w 175"/>
                <a:gd name="T5" fmla="*/ 203 h 220"/>
                <a:gd name="T6" fmla="*/ 163 w 175"/>
                <a:gd name="T7" fmla="*/ 177 h 220"/>
                <a:gd name="T8" fmla="*/ 163 w 175"/>
                <a:gd name="T9" fmla="*/ 197 h 220"/>
                <a:gd name="T10" fmla="*/ 90 w 175"/>
                <a:gd name="T11" fmla="*/ 220 h 220"/>
                <a:gd name="T12" fmla="*/ 25 w 175"/>
                <a:gd name="T13" fmla="*/ 191 h 220"/>
                <a:gd name="T14" fmla="*/ 0 w 175"/>
                <a:gd name="T15" fmla="*/ 109 h 220"/>
                <a:gd name="T16" fmla="*/ 26 w 175"/>
                <a:gd name="T17" fmla="*/ 32 h 220"/>
                <a:gd name="T18" fmla="*/ 94 w 175"/>
                <a:gd name="T19" fmla="*/ 0 h 220"/>
                <a:gd name="T20" fmla="*/ 154 w 175"/>
                <a:gd name="T21" fmla="*/ 28 h 220"/>
                <a:gd name="T22" fmla="*/ 175 w 175"/>
                <a:gd name="T23" fmla="*/ 102 h 220"/>
                <a:gd name="T24" fmla="*/ 175 w 175"/>
                <a:gd name="T25" fmla="*/ 111 h 220"/>
                <a:gd name="T26" fmla="*/ 20 w 175"/>
                <a:gd name="T27" fmla="*/ 111 h 220"/>
                <a:gd name="T28" fmla="*/ 155 w 175"/>
                <a:gd name="T29" fmla="*/ 94 h 220"/>
                <a:gd name="T30" fmla="*/ 138 w 175"/>
                <a:gd name="T31" fmla="*/ 38 h 220"/>
                <a:gd name="T32" fmla="*/ 93 w 175"/>
                <a:gd name="T33" fmla="*/ 18 h 220"/>
                <a:gd name="T34" fmla="*/ 44 w 175"/>
                <a:gd name="T35" fmla="*/ 37 h 220"/>
                <a:gd name="T36" fmla="*/ 21 w 175"/>
                <a:gd name="T37" fmla="*/ 94 h 220"/>
                <a:gd name="T38" fmla="*/ 155 w 175"/>
                <a:gd name="T39" fmla="*/ 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220">
                  <a:moveTo>
                    <a:pt x="20" y="111"/>
                  </a:moveTo>
                  <a:cubicBezTo>
                    <a:pt x="20" y="140"/>
                    <a:pt x="26" y="162"/>
                    <a:pt x="40" y="178"/>
                  </a:cubicBezTo>
                  <a:cubicBezTo>
                    <a:pt x="53" y="194"/>
                    <a:pt x="71" y="203"/>
                    <a:pt x="94" y="203"/>
                  </a:cubicBezTo>
                  <a:cubicBezTo>
                    <a:pt x="118" y="203"/>
                    <a:pt x="141" y="194"/>
                    <a:pt x="163" y="17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41" y="212"/>
                    <a:pt x="117" y="220"/>
                    <a:pt x="90" y="220"/>
                  </a:cubicBezTo>
                  <a:cubicBezTo>
                    <a:pt x="64" y="220"/>
                    <a:pt x="42" y="210"/>
                    <a:pt x="25" y="191"/>
                  </a:cubicBezTo>
                  <a:cubicBezTo>
                    <a:pt x="9" y="171"/>
                    <a:pt x="0" y="144"/>
                    <a:pt x="0" y="109"/>
                  </a:cubicBezTo>
                  <a:cubicBezTo>
                    <a:pt x="0" y="78"/>
                    <a:pt x="9" y="53"/>
                    <a:pt x="26" y="32"/>
                  </a:cubicBezTo>
                  <a:cubicBezTo>
                    <a:pt x="44" y="11"/>
                    <a:pt x="66" y="0"/>
                    <a:pt x="94" y="0"/>
                  </a:cubicBezTo>
                  <a:cubicBezTo>
                    <a:pt x="120" y="0"/>
                    <a:pt x="140" y="10"/>
                    <a:pt x="154" y="28"/>
                  </a:cubicBezTo>
                  <a:cubicBezTo>
                    <a:pt x="168" y="46"/>
                    <a:pt x="175" y="71"/>
                    <a:pt x="175" y="102"/>
                  </a:cubicBezTo>
                  <a:cubicBezTo>
                    <a:pt x="175" y="111"/>
                    <a:pt x="175" y="111"/>
                    <a:pt x="175" y="111"/>
                  </a:cubicBezTo>
                  <a:lnTo>
                    <a:pt x="20" y="111"/>
                  </a:lnTo>
                  <a:close/>
                  <a:moveTo>
                    <a:pt x="155" y="94"/>
                  </a:moveTo>
                  <a:cubicBezTo>
                    <a:pt x="154" y="70"/>
                    <a:pt x="148" y="51"/>
                    <a:pt x="138" y="38"/>
                  </a:cubicBezTo>
                  <a:cubicBezTo>
                    <a:pt x="127" y="24"/>
                    <a:pt x="112" y="18"/>
                    <a:pt x="93" y="18"/>
                  </a:cubicBezTo>
                  <a:cubicBezTo>
                    <a:pt x="74" y="18"/>
                    <a:pt x="57" y="24"/>
                    <a:pt x="44" y="37"/>
                  </a:cubicBezTo>
                  <a:cubicBezTo>
                    <a:pt x="32" y="50"/>
                    <a:pt x="24" y="69"/>
                    <a:pt x="21" y="94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7700866" y="1296296"/>
              <a:ext cx="949862" cy="1023380"/>
            </a:xfrm>
            <a:custGeom>
              <a:avLst/>
              <a:gdLst>
                <a:gd name="T0" fmla="*/ 254 w 273"/>
                <a:gd name="T1" fmla="*/ 293 h 293"/>
                <a:gd name="T2" fmla="*/ 254 w 273"/>
                <a:gd name="T3" fmla="*/ 85 h 293"/>
                <a:gd name="T4" fmla="*/ 256 w 273"/>
                <a:gd name="T5" fmla="*/ 42 h 293"/>
                <a:gd name="T6" fmla="*/ 255 w 273"/>
                <a:gd name="T7" fmla="*/ 42 h 293"/>
                <a:gd name="T8" fmla="*/ 245 w 273"/>
                <a:gd name="T9" fmla="*/ 67 h 293"/>
                <a:gd name="T10" fmla="*/ 141 w 273"/>
                <a:gd name="T11" fmla="*/ 293 h 293"/>
                <a:gd name="T12" fmla="*/ 134 w 273"/>
                <a:gd name="T13" fmla="*/ 293 h 293"/>
                <a:gd name="T14" fmla="*/ 30 w 273"/>
                <a:gd name="T15" fmla="*/ 68 h 293"/>
                <a:gd name="T16" fmla="*/ 20 w 273"/>
                <a:gd name="T17" fmla="*/ 41 h 293"/>
                <a:gd name="T18" fmla="*/ 19 w 273"/>
                <a:gd name="T19" fmla="*/ 41 h 293"/>
                <a:gd name="T20" fmla="*/ 20 w 273"/>
                <a:gd name="T21" fmla="*/ 80 h 293"/>
                <a:gd name="T22" fmla="*/ 20 w 273"/>
                <a:gd name="T23" fmla="*/ 293 h 293"/>
                <a:gd name="T24" fmla="*/ 0 w 273"/>
                <a:gd name="T25" fmla="*/ 293 h 293"/>
                <a:gd name="T26" fmla="*/ 0 w 273"/>
                <a:gd name="T27" fmla="*/ 0 h 293"/>
                <a:gd name="T28" fmla="*/ 19 w 273"/>
                <a:gd name="T29" fmla="*/ 0 h 293"/>
                <a:gd name="T30" fmla="*/ 128 w 273"/>
                <a:gd name="T31" fmla="*/ 236 h 293"/>
                <a:gd name="T32" fmla="*/ 130 w 273"/>
                <a:gd name="T33" fmla="*/ 241 h 293"/>
                <a:gd name="T34" fmla="*/ 133 w 273"/>
                <a:gd name="T35" fmla="*/ 248 h 293"/>
                <a:gd name="T36" fmla="*/ 137 w 273"/>
                <a:gd name="T37" fmla="*/ 260 h 293"/>
                <a:gd name="T38" fmla="*/ 139 w 273"/>
                <a:gd name="T39" fmla="*/ 260 h 293"/>
                <a:gd name="T40" fmla="*/ 141 w 273"/>
                <a:gd name="T41" fmla="*/ 253 h 293"/>
                <a:gd name="T42" fmla="*/ 148 w 273"/>
                <a:gd name="T43" fmla="*/ 234 h 293"/>
                <a:gd name="T44" fmla="*/ 255 w 273"/>
                <a:gd name="T45" fmla="*/ 0 h 293"/>
                <a:gd name="T46" fmla="*/ 273 w 273"/>
                <a:gd name="T47" fmla="*/ 0 h 293"/>
                <a:gd name="T48" fmla="*/ 273 w 273"/>
                <a:gd name="T49" fmla="*/ 293 h 293"/>
                <a:gd name="T50" fmla="*/ 254 w 273"/>
                <a:gd name="T5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3" h="293">
                  <a:moveTo>
                    <a:pt x="254" y="293"/>
                  </a:moveTo>
                  <a:cubicBezTo>
                    <a:pt x="254" y="85"/>
                    <a:pt x="254" y="85"/>
                    <a:pt x="254" y="85"/>
                  </a:cubicBezTo>
                  <a:cubicBezTo>
                    <a:pt x="254" y="80"/>
                    <a:pt x="255" y="65"/>
                    <a:pt x="256" y="42"/>
                  </a:cubicBezTo>
                  <a:cubicBezTo>
                    <a:pt x="255" y="42"/>
                    <a:pt x="255" y="42"/>
                    <a:pt x="255" y="42"/>
                  </a:cubicBezTo>
                  <a:cubicBezTo>
                    <a:pt x="251" y="53"/>
                    <a:pt x="248" y="61"/>
                    <a:pt x="245" y="67"/>
                  </a:cubicBezTo>
                  <a:cubicBezTo>
                    <a:pt x="141" y="293"/>
                    <a:pt x="141" y="293"/>
                    <a:pt x="141" y="293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6" y="61"/>
                    <a:pt x="23" y="52"/>
                    <a:pt x="2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0" y="54"/>
                    <a:pt x="20" y="67"/>
                    <a:pt x="20" y="80"/>
                  </a:cubicBezTo>
                  <a:cubicBezTo>
                    <a:pt x="20" y="293"/>
                    <a:pt x="20" y="293"/>
                    <a:pt x="20" y="293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8" y="236"/>
                    <a:pt x="128" y="236"/>
                    <a:pt x="128" y="236"/>
                  </a:cubicBezTo>
                  <a:cubicBezTo>
                    <a:pt x="129" y="237"/>
                    <a:pt x="130" y="239"/>
                    <a:pt x="130" y="241"/>
                  </a:cubicBezTo>
                  <a:cubicBezTo>
                    <a:pt x="131" y="243"/>
                    <a:pt x="132" y="246"/>
                    <a:pt x="133" y="248"/>
                  </a:cubicBezTo>
                  <a:cubicBezTo>
                    <a:pt x="134" y="252"/>
                    <a:pt x="136" y="256"/>
                    <a:pt x="137" y="260"/>
                  </a:cubicBezTo>
                  <a:cubicBezTo>
                    <a:pt x="139" y="260"/>
                    <a:pt x="139" y="260"/>
                    <a:pt x="139" y="260"/>
                  </a:cubicBezTo>
                  <a:cubicBezTo>
                    <a:pt x="141" y="253"/>
                    <a:pt x="141" y="253"/>
                    <a:pt x="141" y="253"/>
                  </a:cubicBezTo>
                  <a:cubicBezTo>
                    <a:pt x="141" y="253"/>
                    <a:pt x="143" y="246"/>
                    <a:pt x="148" y="23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3" y="293"/>
                    <a:pt x="273" y="293"/>
                    <a:pt x="273" y="293"/>
                  </a:cubicBezTo>
                  <a:lnTo>
                    <a:pt x="254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8875695" y="1296296"/>
              <a:ext cx="111748" cy="1023380"/>
            </a:xfrm>
            <a:custGeom>
              <a:avLst/>
              <a:gdLst>
                <a:gd name="T0" fmla="*/ 16 w 32"/>
                <a:gd name="T1" fmla="*/ 31 h 293"/>
                <a:gd name="T2" fmla="*/ 5 w 32"/>
                <a:gd name="T3" fmla="*/ 26 h 293"/>
                <a:gd name="T4" fmla="*/ 0 w 32"/>
                <a:gd name="T5" fmla="*/ 15 h 293"/>
                <a:gd name="T6" fmla="*/ 5 w 32"/>
                <a:gd name="T7" fmla="*/ 4 h 293"/>
                <a:gd name="T8" fmla="*/ 16 w 32"/>
                <a:gd name="T9" fmla="*/ 0 h 293"/>
                <a:gd name="T10" fmla="*/ 27 w 32"/>
                <a:gd name="T11" fmla="*/ 4 h 293"/>
                <a:gd name="T12" fmla="*/ 32 w 32"/>
                <a:gd name="T13" fmla="*/ 15 h 293"/>
                <a:gd name="T14" fmla="*/ 27 w 32"/>
                <a:gd name="T15" fmla="*/ 26 h 293"/>
                <a:gd name="T16" fmla="*/ 16 w 32"/>
                <a:gd name="T17" fmla="*/ 31 h 293"/>
                <a:gd name="T18" fmla="*/ 6 w 32"/>
                <a:gd name="T19" fmla="*/ 293 h 293"/>
                <a:gd name="T20" fmla="*/ 6 w 32"/>
                <a:gd name="T21" fmla="*/ 83 h 293"/>
                <a:gd name="T22" fmla="*/ 25 w 32"/>
                <a:gd name="T23" fmla="*/ 83 h 293"/>
                <a:gd name="T24" fmla="*/ 25 w 32"/>
                <a:gd name="T25" fmla="*/ 293 h 293"/>
                <a:gd name="T26" fmla="*/ 6 w 32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93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3"/>
                    <a:pt x="0" y="20"/>
                    <a:pt x="0" y="15"/>
                  </a:cubicBezTo>
                  <a:cubicBezTo>
                    <a:pt x="0" y="10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0" y="7"/>
                    <a:pt x="32" y="10"/>
                    <a:pt x="32" y="15"/>
                  </a:cubicBezTo>
                  <a:cubicBezTo>
                    <a:pt x="32" y="19"/>
                    <a:pt x="30" y="23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9102133" y="1585960"/>
              <a:ext cx="567565" cy="733717"/>
            </a:xfrm>
            <a:custGeom>
              <a:avLst/>
              <a:gdLst>
                <a:gd name="T0" fmla="*/ 92 w 163"/>
                <a:gd name="T1" fmla="*/ 107 h 210"/>
                <a:gd name="T2" fmla="*/ 160 w 163"/>
                <a:gd name="T3" fmla="*/ 210 h 210"/>
                <a:gd name="T4" fmla="*/ 136 w 163"/>
                <a:gd name="T5" fmla="*/ 210 h 210"/>
                <a:gd name="T6" fmla="*/ 81 w 163"/>
                <a:gd name="T7" fmla="*/ 121 h 210"/>
                <a:gd name="T8" fmla="*/ 80 w 163"/>
                <a:gd name="T9" fmla="*/ 121 h 210"/>
                <a:gd name="T10" fmla="*/ 73 w 163"/>
                <a:gd name="T11" fmla="*/ 133 h 210"/>
                <a:gd name="T12" fmla="*/ 69 w 163"/>
                <a:gd name="T13" fmla="*/ 139 h 210"/>
                <a:gd name="T14" fmla="*/ 23 w 163"/>
                <a:gd name="T15" fmla="*/ 210 h 210"/>
                <a:gd name="T16" fmla="*/ 0 w 163"/>
                <a:gd name="T17" fmla="*/ 210 h 210"/>
                <a:gd name="T18" fmla="*/ 70 w 163"/>
                <a:gd name="T19" fmla="*/ 108 h 210"/>
                <a:gd name="T20" fmla="*/ 2 w 163"/>
                <a:gd name="T21" fmla="*/ 0 h 210"/>
                <a:gd name="T22" fmla="*/ 24 w 163"/>
                <a:gd name="T23" fmla="*/ 0 h 210"/>
                <a:gd name="T24" fmla="*/ 70 w 163"/>
                <a:gd name="T25" fmla="*/ 75 h 210"/>
                <a:gd name="T26" fmla="*/ 81 w 163"/>
                <a:gd name="T27" fmla="*/ 93 h 210"/>
                <a:gd name="T28" fmla="*/ 82 w 163"/>
                <a:gd name="T29" fmla="*/ 93 h 210"/>
                <a:gd name="T30" fmla="*/ 92 w 163"/>
                <a:gd name="T31" fmla="*/ 76 h 210"/>
                <a:gd name="T32" fmla="*/ 141 w 163"/>
                <a:gd name="T33" fmla="*/ 0 h 210"/>
                <a:gd name="T34" fmla="*/ 163 w 163"/>
                <a:gd name="T35" fmla="*/ 0 h 210"/>
                <a:gd name="T36" fmla="*/ 92 w 163"/>
                <a:gd name="T37" fmla="*/ 1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10">
                  <a:moveTo>
                    <a:pt x="92" y="107"/>
                  </a:moveTo>
                  <a:cubicBezTo>
                    <a:pt x="160" y="210"/>
                    <a:pt x="160" y="210"/>
                    <a:pt x="160" y="210"/>
                  </a:cubicBezTo>
                  <a:cubicBezTo>
                    <a:pt x="136" y="210"/>
                    <a:pt x="136" y="210"/>
                    <a:pt x="136" y="210"/>
                  </a:cubicBezTo>
                  <a:cubicBezTo>
                    <a:pt x="81" y="121"/>
                    <a:pt x="81" y="121"/>
                    <a:pt x="81" y="121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2" y="135"/>
                    <a:pt x="71" y="137"/>
                    <a:pt x="69" y="139"/>
                  </a:cubicBezTo>
                  <a:cubicBezTo>
                    <a:pt x="23" y="210"/>
                    <a:pt x="23" y="210"/>
                    <a:pt x="23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6" y="85"/>
                    <a:pt x="80" y="91"/>
                    <a:pt x="81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92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776581" y="1697708"/>
              <a:ext cx="595502" cy="649905"/>
            </a:xfrm>
            <a:custGeom>
              <a:avLst/>
              <a:gdLst>
                <a:gd name="T0" fmla="*/ 0 w 405"/>
                <a:gd name="T1" fmla="*/ 442 h 442"/>
                <a:gd name="T2" fmla="*/ 364 w 405"/>
                <a:gd name="T3" fmla="*/ 269 h 442"/>
                <a:gd name="T4" fmla="*/ 405 w 405"/>
                <a:gd name="T5" fmla="*/ 0 h 442"/>
                <a:gd name="T6" fmla="*/ 0 w 405"/>
                <a:gd name="T7" fmla="*/ 423 h 442"/>
                <a:gd name="T8" fmla="*/ 0 w 405"/>
                <a:gd name="T9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42">
                  <a:moveTo>
                    <a:pt x="0" y="442"/>
                  </a:moveTo>
                  <a:lnTo>
                    <a:pt x="364" y="269"/>
                  </a:lnTo>
                  <a:lnTo>
                    <a:pt x="405" y="0"/>
                  </a:lnTo>
                  <a:lnTo>
                    <a:pt x="0" y="423"/>
                  </a:lnTo>
                  <a:lnTo>
                    <a:pt x="0" y="4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76581" y="1358052"/>
              <a:ext cx="595502" cy="905750"/>
            </a:xfrm>
            <a:custGeom>
              <a:avLst/>
              <a:gdLst>
                <a:gd name="T0" fmla="*/ 405 w 405"/>
                <a:gd name="T1" fmla="*/ 193 h 616"/>
                <a:gd name="T2" fmla="*/ 251 w 405"/>
                <a:gd name="T3" fmla="*/ 0 h 616"/>
                <a:gd name="T4" fmla="*/ 0 w 405"/>
                <a:gd name="T5" fmla="*/ 588 h 616"/>
                <a:gd name="T6" fmla="*/ 0 w 405"/>
                <a:gd name="T7" fmla="*/ 616 h 616"/>
                <a:gd name="T8" fmla="*/ 405 w 405"/>
                <a:gd name="T9" fmla="*/ 19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616">
                  <a:moveTo>
                    <a:pt x="405" y="193"/>
                  </a:moveTo>
                  <a:lnTo>
                    <a:pt x="251" y="0"/>
                  </a:lnTo>
                  <a:lnTo>
                    <a:pt x="0" y="588"/>
                  </a:lnTo>
                  <a:lnTo>
                    <a:pt x="0" y="616"/>
                  </a:lnTo>
                  <a:lnTo>
                    <a:pt x="40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776581" y="1131614"/>
              <a:ext cx="341127" cy="992503"/>
            </a:xfrm>
            <a:custGeom>
              <a:avLst/>
              <a:gdLst>
                <a:gd name="T0" fmla="*/ 232 w 232"/>
                <a:gd name="T1" fmla="*/ 133 h 675"/>
                <a:gd name="T2" fmla="*/ 59 w 232"/>
                <a:gd name="T3" fmla="*/ 0 h 675"/>
                <a:gd name="T4" fmla="*/ 0 w 232"/>
                <a:gd name="T5" fmla="*/ 635 h 675"/>
                <a:gd name="T6" fmla="*/ 0 w 232"/>
                <a:gd name="T7" fmla="*/ 675 h 675"/>
                <a:gd name="T8" fmla="*/ 232 w 232"/>
                <a:gd name="T9" fmla="*/ 13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675">
                  <a:moveTo>
                    <a:pt x="232" y="133"/>
                  </a:moveTo>
                  <a:lnTo>
                    <a:pt x="59" y="0"/>
                  </a:lnTo>
                  <a:lnTo>
                    <a:pt x="0" y="635"/>
                  </a:lnTo>
                  <a:lnTo>
                    <a:pt x="0" y="675"/>
                  </a:lnTo>
                  <a:lnTo>
                    <a:pt x="232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1903179" y="1071329"/>
              <a:ext cx="845465" cy="1392444"/>
            </a:xfrm>
            <a:custGeom>
              <a:avLst/>
              <a:gdLst>
                <a:gd name="T0" fmla="*/ 0 w 243"/>
                <a:gd name="T1" fmla="*/ 41 h 398"/>
                <a:gd name="T2" fmla="*/ 0 w 243"/>
                <a:gd name="T3" fmla="*/ 357 h 398"/>
                <a:gd name="T4" fmla="*/ 243 w 243"/>
                <a:gd name="T5" fmla="*/ 398 h 398"/>
                <a:gd name="T6" fmla="*/ 243 w 243"/>
                <a:gd name="T7" fmla="*/ 0 h 398"/>
                <a:gd name="T8" fmla="*/ 0 w 243"/>
                <a:gd name="T9" fmla="*/ 41 h 398"/>
                <a:gd name="T10" fmla="*/ 178 w 243"/>
                <a:gd name="T11" fmla="*/ 288 h 398"/>
                <a:gd name="T12" fmla="*/ 150 w 243"/>
                <a:gd name="T13" fmla="*/ 286 h 398"/>
                <a:gd name="T14" fmla="*/ 150 w 243"/>
                <a:gd name="T15" fmla="*/ 156 h 398"/>
                <a:gd name="T16" fmla="*/ 118 w 243"/>
                <a:gd name="T17" fmla="*/ 284 h 398"/>
                <a:gd name="T18" fmla="*/ 99 w 243"/>
                <a:gd name="T19" fmla="*/ 282 h 398"/>
                <a:gd name="T20" fmla="*/ 69 w 243"/>
                <a:gd name="T21" fmla="*/ 165 h 398"/>
                <a:gd name="T22" fmla="*/ 69 w 243"/>
                <a:gd name="T23" fmla="*/ 279 h 398"/>
                <a:gd name="T24" fmla="*/ 49 w 243"/>
                <a:gd name="T25" fmla="*/ 278 h 398"/>
                <a:gd name="T26" fmla="*/ 49 w 243"/>
                <a:gd name="T27" fmla="*/ 128 h 398"/>
                <a:gd name="T28" fmla="*/ 84 w 243"/>
                <a:gd name="T29" fmla="*/ 125 h 398"/>
                <a:gd name="T30" fmla="*/ 109 w 243"/>
                <a:gd name="T31" fmla="*/ 236 h 398"/>
                <a:gd name="T32" fmla="*/ 136 w 243"/>
                <a:gd name="T33" fmla="*/ 121 h 398"/>
                <a:gd name="T34" fmla="*/ 178 w 243"/>
                <a:gd name="T35" fmla="*/ 118 h 398"/>
                <a:gd name="T36" fmla="*/ 178 w 243"/>
                <a:gd name="T37" fmla="*/ 28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398">
                  <a:moveTo>
                    <a:pt x="0" y="41"/>
                  </a:moveTo>
                  <a:cubicBezTo>
                    <a:pt x="0" y="357"/>
                    <a:pt x="0" y="357"/>
                    <a:pt x="0" y="357"/>
                  </a:cubicBezTo>
                  <a:cubicBezTo>
                    <a:pt x="243" y="398"/>
                    <a:pt x="243" y="398"/>
                    <a:pt x="243" y="398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0" y="41"/>
                  </a:lnTo>
                  <a:close/>
                  <a:moveTo>
                    <a:pt x="178" y="288"/>
                  </a:moveTo>
                  <a:cubicBezTo>
                    <a:pt x="150" y="286"/>
                    <a:pt x="150" y="286"/>
                    <a:pt x="150" y="286"/>
                  </a:cubicBezTo>
                  <a:cubicBezTo>
                    <a:pt x="150" y="156"/>
                    <a:pt x="150" y="156"/>
                    <a:pt x="150" y="156"/>
                  </a:cubicBezTo>
                  <a:cubicBezTo>
                    <a:pt x="118" y="284"/>
                    <a:pt x="118" y="284"/>
                    <a:pt x="118" y="284"/>
                  </a:cubicBezTo>
                  <a:cubicBezTo>
                    <a:pt x="99" y="282"/>
                    <a:pt x="99" y="282"/>
                    <a:pt x="99" y="282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49" y="278"/>
                    <a:pt x="49" y="278"/>
                    <a:pt x="49" y="278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4" y="125"/>
                    <a:pt x="108" y="228"/>
                    <a:pt x="109" y="23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78" y="118"/>
                    <a:pt x="178" y="118"/>
                    <a:pt x="178" y="118"/>
                  </a:cubicBezTo>
                  <a:lnTo>
                    <a:pt x="178" y="2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265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719" y="2360613"/>
            <a:ext cx="10515600" cy="2583086"/>
          </a:xfrm>
        </p:spPr>
        <p:txBody>
          <a:bodyPr/>
          <a:lstStyle>
            <a:lvl2pPr>
              <a:defRPr sz="1400"/>
            </a:lvl2pPr>
            <a:lvl3pPr>
              <a:defRPr sz="15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560614" y="1743721"/>
            <a:ext cx="4733925" cy="5127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700">
                <a:latin typeface="Segoe UI Semibold"/>
                <a:cs typeface="Segoe UI Semibold"/>
              </a:defRPr>
            </a:lvl1pPr>
            <a:lvl2pPr marL="457200" indent="0">
              <a:buFontTx/>
              <a:buNone/>
              <a:defRPr sz="1600">
                <a:latin typeface="Segoe UI Semibold"/>
                <a:cs typeface="Segoe UI Semibold"/>
              </a:defRPr>
            </a:lvl2pPr>
            <a:lvl3pPr marL="914400" indent="0">
              <a:buFontTx/>
              <a:buNone/>
              <a:defRPr sz="1600">
                <a:latin typeface="Segoe UI Semibold"/>
                <a:cs typeface="Segoe UI Semibold"/>
              </a:defRPr>
            </a:lvl3pPr>
            <a:lvl4pPr marL="1371600" indent="0">
              <a:buFontTx/>
              <a:buNone/>
              <a:defRPr sz="1600">
                <a:latin typeface="Segoe UI Semibold"/>
                <a:cs typeface="Segoe UI Semibold"/>
              </a:defRPr>
            </a:lvl4pPr>
            <a:lvl5pPr marL="1828800" indent="0">
              <a:buFontTx/>
              <a:buNone/>
              <a:defRPr sz="1600">
                <a:latin typeface="Segoe UI Semibold"/>
                <a:cs typeface="Segoe UI Semibold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641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3000" y="1743319"/>
            <a:ext cx="5181600" cy="435133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/>
            </a:lvl1pPr>
            <a:lvl2pPr>
              <a:buClr>
                <a:schemeClr val="bg1">
                  <a:lumMod val="50000"/>
                </a:schemeClr>
              </a:buClr>
              <a:defRPr/>
            </a:lvl2pPr>
            <a:lvl3pPr>
              <a:buClr>
                <a:schemeClr val="bg1">
                  <a:lumMod val="50000"/>
                </a:schemeClr>
              </a:buClr>
              <a:defRPr/>
            </a:lvl3pPr>
            <a:lvl4pPr>
              <a:buClr>
                <a:schemeClr val="bg1">
                  <a:lumMod val="50000"/>
                </a:schemeClr>
              </a:buClr>
              <a:defRPr/>
            </a:lvl4pPr>
            <a:lvl5pPr>
              <a:buClr>
                <a:schemeClr val="bg1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000" y="1743319"/>
            <a:ext cx="5181600" cy="435133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/>
            </a:lvl1pPr>
            <a:lvl2pPr>
              <a:buClr>
                <a:schemeClr val="bg1">
                  <a:lumMod val="50000"/>
                </a:schemeClr>
              </a:buClr>
              <a:defRPr/>
            </a:lvl2pPr>
            <a:lvl3pPr>
              <a:buClr>
                <a:schemeClr val="bg1">
                  <a:lumMod val="50000"/>
                </a:schemeClr>
              </a:buClr>
              <a:defRPr/>
            </a:lvl3pPr>
            <a:lvl4pPr>
              <a:buClr>
                <a:schemeClr val="bg1">
                  <a:lumMod val="50000"/>
                </a:schemeClr>
              </a:buClr>
              <a:defRPr/>
            </a:lvl4pPr>
            <a:lvl5pPr>
              <a:buClr>
                <a:schemeClr val="bg1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315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23935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08923" y="34160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1931" y="1812940"/>
            <a:ext cx="7726680" cy="435254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27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Accent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Rectangle 21"/>
          <p:cNvSpPr/>
          <p:nvPr userDrawn="1"/>
        </p:nvSpPr>
        <p:spPr>
          <a:xfrm>
            <a:off x="254950" y="262784"/>
            <a:ext cx="11682101" cy="2077107"/>
          </a:xfrm>
          <a:prstGeom prst="rect">
            <a:avLst/>
          </a:prstGeom>
          <a:gradFill>
            <a:gsLst>
              <a:gs pos="100000">
                <a:srgbClr val="FF5900"/>
              </a:gs>
              <a:gs pos="18000">
                <a:srgbClr val="D24726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5156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18000">
                <a:srgbClr val="F5F5F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679" y="3523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719" y="2354538"/>
            <a:ext cx="10515600" cy="3542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04434" y="1428247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"/>
          <p:cNvSpPr txBox="1">
            <a:spLocks/>
          </p:cNvSpPr>
          <p:nvPr userDrawn="1"/>
        </p:nvSpPr>
        <p:spPr>
          <a:xfrm>
            <a:off x="564664" y="1796817"/>
            <a:ext cx="5206795" cy="67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700" b="0" dirty="0" smtClean="0">
                <a:latin typeface="Segoe UI Semibold"/>
                <a:cs typeface="Segoe UI Semibold"/>
              </a:rPr>
              <a:t>Click to edit Master text styles</a:t>
            </a:r>
            <a:endParaRPr lang="en-US" sz="1700" b="0" dirty="0">
              <a:latin typeface="Segoe UI Semibold"/>
              <a:cs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96898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0" r:id="rId2"/>
    <p:sldLayoutId id="2147483652" r:id="rId3"/>
    <p:sldLayoutId id="2147483668" r:id="rId4"/>
    <p:sldLayoutId id="2147483666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x.office.com/Home/Setu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aka.ms/GetMi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ix.office.com/watch/7o6kt118pguk?WT.mc_id=theme_library_templat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x.office.com/Home/Setup" TargetMode="External"/><Relationship Id="rId2" Type="http://schemas.openxmlformats.org/officeDocument/2006/relationships/hyperlink" Target="http://aka.ms/office-mix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aka.ms/GetMi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37770" y="2030983"/>
            <a:ext cx="10515600" cy="16031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5800" dirty="0" smtClean="0"/>
              <a:t>Make Interactive Videos</a:t>
            </a:r>
            <a:r>
              <a:rPr lang="en-US" sz="4600" dirty="0" smtClean="0"/>
              <a:t/>
            </a:r>
            <a:br>
              <a:rPr lang="en-US" sz="4600" dirty="0" smtClean="0"/>
            </a:br>
            <a:r>
              <a:rPr lang="en-US" sz="4000" dirty="0" smtClean="0"/>
              <a:t>with PowerPoint and Office Mix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092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download Office Mix, a free PowerPoint add-in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003906" y="2334847"/>
            <a:ext cx="4815106" cy="2570554"/>
          </a:xfrm>
        </p:spPr>
        <p:txBody>
          <a:bodyPr/>
          <a:lstStyle/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Insert videos, polls, and other interactive content into your presentation.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Record your voice and draw on your slides while you present.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Share your Mix online—it plays back on any device.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Track how people use your Mix.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21679" y="2308120"/>
            <a:ext cx="4222156" cy="892004"/>
            <a:chOff x="6609676" y="2308120"/>
            <a:chExt cx="4222156" cy="892004"/>
          </a:xfrm>
        </p:grpSpPr>
        <p:grpSp>
          <p:nvGrpSpPr>
            <p:cNvPr id="14" name="Group 13"/>
            <p:cNvGrpSpPr/>
            <p:nvPr/>
          </p:nvGrpSpPr>
          <p:grpSpPr>
            <a:xfrm>
              <a:off x="6689589" y="2389450"/>
              <a:ext cx="4025725" cy="729344"/>
              <a:chOff x="698117" y="4606349"/>
              <a:chExt cx="4025725" cy="729344"/>
            </a:xfrm>
          </p:grpSpPr>
          <p:sp>
            <p:nvSpPr>
              <p:cNvPr id="15" name="Rectangle 14">
                <a:hlinkClick r:id="rId3" highlightClick="1"/>
                <a:hlinkHover r:id="" action="ppaction://noaction" highlightClick="1"/>
              </p:cNvPr>
              <p:cNvSpPr/>
              <p:nvPr/>
            </p:nvSpPr>
            <p:spPr>
              <a:xfrm>
                <a:off x="698117" y="4606349"/>
                <a:ext cx="4025725" cy="729344"/>
              </a:xfrm>
              <a:prstGeom prst="rect">
                <a:avLst/>
              </a:prstGeom>
              <a:solidFill>
                <a:srgbClr val="D2472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517215" y="4732131"/>
                <a:ext cx="2270063" cy="461665"/>
                <a:chOff x="4876801" y="4018263"/>
                <a:chExt cx="2270063" cy="461665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4876801" y="4018263"/>
                  <a:ext cx="21991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Get Office Mix</a:t>
                  </a:r>
                  <a:endParaRPr lang="en-US" sz="24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8" name="Group 17"/>
                <p:cNvGrpSpPr>
                  <a:grpSpLocks noChangeAspect="1"/>
                </p:cNvGrpSpPr>
                <p:nvPr/>
              </p:nvGrpSpPr>
              <p:grpSpPr>
                <a:xfrm>
                  <a:off x="6961710" y="4120400"/>
                  <a:ext cx="185154" cy="256032"/>
                  <a:chOff x="4446588" y="4476751"/>
                  <a:chExt cx="203200" cy="280987"/>
                </a:xfrm>
              </p:grpSpPr>
              <p:sp>
                <p:nvSpPr>
                  <p:cNvPr id="19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446588" y="4741863"/>
                    <a:ext cx="203200" cy="158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" name="Freeform 11"/>
                  <p:cNvSpPr>
                    <a:spLocks/>
                  </p:cNvSpPr>
                  <p:nvPr/>
                </p:nvSpPr>
                <p:spPr bwMode="auto">
                  <a:xfrm>
                    <a:off x="4449763" y="4476751"/>
                    <a:ext cx="195262" cy="250825"/>
                  </a:xfrm>
                  <a:custGeom>
                    <a:avLst/>
                    <a:gdLst>
                      <a:gd name="T0" fmla="*/ 123 w 123"/>
                      <a:gd name="T1" fmla="*/ 96 h 158"/>
                      <a:gd name="T2" fmla="*/ 116 w 123"/>
                      <a:gd name="T3" fmla="*/ 89 h 158"/>
                      <a:gd name="T4" fmla="*/ 67 w 123"/>
                      <a:gd name="T5" fmla="*/ 138 h 158"/>
                      <a:gd name="T6" fmla="*/ 67 w 123"/>
                      <a:gd name="T7" fmla="*/ 0 h 158"/>
                      <a:gd name="T8" fmla="*/ 57 w 123"/>
                      <a:gd name="T9" fmla="*/ 0 h 158"/>
                      <a:gd name="T10" fmla="*/ 57 w 123"/>
                      <a:gd name="T11" fmla="*/ 138 h 158"/>
                      <a:gd name="T12" fmla="*/ 8 w 123"/>
                      <a:gd name="T13" fmla="*/ 89 h 158"/>
                      <a:gd name="T14" fmla="*/ 0 w 123"/>
                      <a:gd name="T15" fmla="*/ 96 h 158"/>
                      <a:gd name="T16" fmla="*/ 62 w 123"/>
                      <a:gd name="T17" fmla="*/ 158 h 158"/>
                      <a:gd name="T18" fmla="*/ 62 w 123"/>
                      <a:gd name="T19" fmla="*/ 158 h 158"/>
                      <a:gd name="T20" fmla="*/ 62 w 123"/>
                      <a:gd name="T21" fmla="*/ 158 h 158"/>
                      <a:gd name="T22" fmla="*/ 62 w 123"/>
                      <a:gd name="T23" fmla="*/ 158 h 158"/>
                      <a:gd name="T24" fmla="*/ 62 w 123"/>
                      <a:gd name="T25" fmla="*/ 158 h 158"/>
                      <a:gd name="T26" fmla="*/ 123 w 123"/>
                      <a:gd name="T27" fmla="*/ 96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3" h="158">
                        <a:moveTo>
                          <a:pt x="123" y="96"/>
                        </a:moveTo>
                        <a:lnTo>
                          <a:pt x="116" y="89"/>
                        </a:lnTo>
                        <a:lnTo>
                          <a:pt x="67" y="138"/>
                        </a:lnTo>
                        <a:lnTo>
                          <a:pt x="67" y="0"/>
                        </a:lnTo>
                        <a:lnTo>
                          <a:pt x="57" y="0"/>
                        </a:lnTo>
                        <a:lnTo>
                          <a:pt x="57" y="138"/>
                        </a:lnTo>
                        <a:lnTo>
                          <a:pt x="8" y="89"/>
                        </a:lnTo>
                        <a:lnTo>
                          <a:pt x="0" y="96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123" y="9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35" name="Rectangle 34">
              <a:hlinkClick r:id="rId4"/>
            </p:cNvPr>
            <p:cNvSpPr/>
            <p:nvPr/>
          </p:nvSpPr>
          <p:spPr>
            <a:xfrm>
              <a:off x="6609676" y="2308120"/>
              <a:ext cx="4222156" cy="89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 Placeholder 6"/>
          <p:cNvSpPr txBox="1">
            <a:spLocks/>
          </p:cNvSpPr>
          <p:nvPr/>
        </p:nvSpPr>
        <p:spPr>
          <a:xfrm>
            <a:off x="524587" y="1769845"/>
            <a:ext cx="5495213" cy="72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US" sz="17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Tip: Press</a:t>
            </a:r>
            <a:r>
              <a:rPr lang="en-US" sz="1700" dirty="0" smtClean="0">
                <a:latin typeface="Segoe UI Semibold"/>
                <a:cs typeface="Segoe UI Semibold"/>
              </a:rPr>
              <a:t> </a:t>
            </a:r>
            <a:r>
              <a:rPr lang="en-US" sz="1700" dirty="0" smtClean="0">
                <a:solidFill>
                  <a:srgbClr val="D24726"/>
                </a:solidFill>
                <a:latin typeface="Segoe UI Bold" panose="020B0802040204020203" pitchFamily="34" charset="0"/>
                <a:cs typeface="Segoe UI Bold" panose="020B0802040204020203" pitchFamily="34" charset="0"/>
              </a:rPr>
              <a:t>Shift+F5</a:t>
            </a:r>
            <a:r>
              <a:rPr lang="en-US" sz="1700" dirty="0" smtClean="0">
                <a:latin typeface="Segoe UI Semibold"/>
                <a:cs typeface="Segoe UI Semibold"/>
              </a:rPr>
              <a:t> </a:t>
            </a:r>
            <a:r>
              <a:rPr lang="en-US" sz="1700" dirty="0">
                <a:latin typeface="Segoe UI Semibold"/>
                <a:cs typeface="Segoe UI Semibold"/>
              </a:rPr>
              <a:t>to </a:t>
            </a:r>
            <a:r>
              <a:rPr lang="en-US" sz="1700" dirty="0" smtClean="0">
                <a:latin typeface="Segoe UI Semibold"/>
                <a:cs typeface="Segoe UI Semibold"/>
              </a:rPr>
              <a:t>make this link clickable.</a:t>
            </a:r>
            <a:endParaRPr lang="en-US" sz="17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6610493" y="2377758"/>
            <a:ext cx="404829" cy="338554"/>
            <a:chOff x="6942067" y="682428"/>
            <a:chExt cx="558179" cy="466799"/>
          </a:xfrm>
        </p:grpSpPr>
        <p:sp>
          <p:nvSpPr>
            <p:cNvPr id="40" name="Oval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42067" y="682428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618731" y="3162583"/>
            <a:ext cx="404829" cy="338554"/>
            <a:chOff x="6953426" y="670771"/>
            <a:chExt cx="558179" cy="466799"/>
          </a:xfrm>
        </p:grpSpPr>
        <p:sp>
          <p:nvSpPr>
            <p:cNvPr id="23" name="Oval 22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53426" y="670771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6618731" y="3952458"/>
            <a:ext cx="404829" cy="338554"/>
            <a:chOff x="6953426" y="676450"/>
            <a:chExt cx="558179" cy="466799"/>
          </a:xfrm>
        </p:grpSpPr>
        <p:sp>
          <p:nvSpPr>
            <p:cNvPr id="28" name="Oval 27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53426" y="676450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610493" y="4417196"/>
            <a:ext cx="404829" cy="338554"/>
            <a:chOff x="6942067" y="682130"/>
            <a:chExt cx="558179" cy="466799"/>
          </a:xfrm>
        </p:grpSpPr>
        <p:sp>
          <p:nvSpPr>
            <p:cNvPr id="31" name="Oval 30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42067" y="682130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2651" y="3290029"/>
            <a:ext cx="2936615" cy="785695"/>
            <a:chOff x="6630648" y="3290029"/>
            <a:chExt cx="2936615" cy="785695"/>
          </a:xfrm>
        </p:grpSpPr>
        <p:sp>
          <p:nvSpPr>
            <p:cNvPr id="34" name="Text Box 16"/>
            <p:cNvSpPr txBox="1"/>
            <p:nvPr/>
          </p:nvSpPr>
          <p:spPr>
            <a:xfrm rot="21077122">
              <a:off x="7208018" y="3640114"/>
              <a:ext cx="2359245" cy="435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200"/>
                </a:spcAft>
                <a:tabLst>
                  <a:tab pos="4931410" algn="l"/>
                </a:tabLst>
              </a:pPr>
              <a:r>
                <a:rPr lang="en-US" sz="1200" b="1" kern="1000" spc="100" dirty="0" smtClean="0">
                  <a:ln>
                    <a:noFill/>
                  </a:ln>
                  <a:solidFill>
                    <a:srgbClr val="D24726"/>
                  </a:solidFill>
                  <a:effectLst/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CLICK TO DOWNLOAD</a:t>
              </a:r>
              <a:endParaRPr lang="en-US" sz="1200" b="1" kern="1400" dirty="0">
                <a:solidFill>
                  <a:srgbClr val="D24726"/>
                </a:solidFill>
                <a:effectLst/>
                <a:latin typeface="Segoe UI Light" panose="020B0502040204020203" pitchFamily="34" charset="0"/>
                <a:ea typeface="SimHei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1599">
              <a:off x="6630648" y="3290029"/>
              <a:ext cx="704281" cy="655862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521679" y="3200125"/>
            <a:ext cx="2606042" cy="917001"/>
          </a:xfrm>
          <a:prstGeom prst="rect">
            <a:avLst/>
          </a:prstGeom>
          <a:gradFill>
            <a:gsLst>
              <a:gs pos="100000">
                <a:srgbClr val="E6E6E6"/>
              </a:gs>
              <a:gs pos="0">
                <a:srgbClr val="EBEBE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Placeholder 6"/>
          <p:cNvSpPr txBox="1">
            <a:spLocks/>
          </p:cNvSpPr>
          <p:nvPr/>
        </p:nvSpPr>
        <p:spPr>
          <a:xfrm>
            <a:off x="6600752" y="1780028"/>
            <a:ext cx="5495213" cy="72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US" sz="17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With Office Mix you can:</a:t>
            </a:r>
            <a:endParaRPr lang="en-US" sz="17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3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you install Office Mix…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933579" y="2319423"/>
            <a:ext cx="5794246" cy="1777574"/>
          </a:xfrm>
        </p:spPr>
        <p:txBody>
          <a:bodyPr/>
          <a:lstStyle/>
          <a:p>
            <a:pPr marL="0" indent="0">
              <a:lnSpc>
                <a:spcPts val="2600"/>
              </a:lnSpc>
              <a:buNone/>
            </a:pPr>
            <a:r>
              <a:rPr lang="en-US" dirty="0" smtClean="0"/>
              <a:t>Open PowerPoint.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dirty="0"/>
              <a:t>Explore the tools on the new Mix tab—they’re just a tap away.</a:t>
            </a: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524587" y="1787613"/>
            <a:ext cx="3586261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 smtClean="0">
                <a:latin typeface="Segoe UI Semibold"/>
                <a:cs typeface="Segoe UI Semibold"/>
              </a:rPr>
              <a:t>Get started!</a:t>
            </a:r>
          </a:p>
          <a:p>
            <a:pPr marL="0" indent="0">
              <a:buNone/>
            </a:pPr>
            <a:endParaRPr lang="en-US" dirty="0" smtClean="0">
              <a:latin typeface="Segoe UI Semibold"/>
              <a:cs typeface="Segoe UI Semibold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40166" y="2359926"/>
            <a:ext cx="404829" cy="338554"/>
            <a:chOff x="6942067" y="673058"/>
            <a:chExt cx="558179" cy="466799"/>
          </a:xfrm>
        </p:grpSpPr>
        <p:sp>
          <p:nvSpPr>
            <p:cNvPr id="15" name="Oval 14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42067" y="673058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548404" y="2819685"/>
            <a:ext cx="404829" cy="338554"/>
            <a:chOff x="6953426" y="667535"/>
            <a:chExt cx="558179" cy="466799"/>
          </a:xfrm>
        </p:grpSpPr>
        <p:sp>
          <p:nvSpPr>
            <p:cNvPr id="19" name="Oval 18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53426" y="667535"/>
              <a:ext cx="558179" cy="46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28910" y="3279444"/>
            <a:ext cx="7688167" cy="2210472"/>
            <a:chOff x="628911" y="3380064"/>
            <a:chExt cx="7205690" cy="2071752"/>
          </a:xfrm>
        </p:grpSpPr>
        <p:sp>
          <p:nvSpPr>
            <p:cNvPr id="10" name="Rectangle 9"/>
            <p:cNvSpPr/>
            <p:nvPr/>
          </p:nvSpPr>
          <p:spPr>
            <a:xfrm>
              <a:off x="628911" y="4096996"/>
              <a:ext cx="6912402" cy="135482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95250" cmpd="sng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4"/>
            <p:cNvGrpSpPr>
              <a:grpSpLocks noChangeAspect="1"/>
            </p:cNvGrpSpPr>
            <p:nvPr/>
          </p:nvGrpSpPr>
          <p:grpSpPr bwMode="auto">
            <a:xfrm>
              <a:off x="642938" y="4110038"/>
              <a:ext cx="6888162" cy="1328737"/>
              <a:chOff x="405" y="2589"/>
              <a:chExt cx="4339" cy="837"/>
            </a:xfrm>
          </p:grpSpPr>
          <p:sp>
            <p:nvSpPr>
              <p:cNvPr id="7" name="AutoShape 3"/>
              <p:cNvSpPr>
                <a:spLocks noChangeAspect="1" noTextEdit="1"/>
              </p:cNvSpPr>
              <p:nvPr/>
            </p:nvSpPr>
            <p:spPr bwMode="auto">
              <a:xfrm>
                <a:off x="405" y="2589"/>
                <a:ext cx="4339" cy="837"/>
              </a:xfrm>
              <a:prstGeom prst="rect">
                <a:avLst/>
              </a:prstGeom>
              <a:solidFill>
                <a:srgbClr val="A6A6A6"/>
              </a:solidFill>
              <a:ln w="9525" cap="flat" cmpd="sng" algn="ctr">
                <a:solidFill>
                  <a:srgbClr val="EAEAE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" name="Group 205"/>
              <p:cNvGrpSpPr>
                <a:grpSpLocks/>
              </p:cNvGrpSpPr>
              <p:nvPr/>
            </p:nvGrpSpPr>
            <p:grpSpPr bwMode="auto">
              <a:xfrm>
                <a:off x="403" y="2591"/>
                <a:ext cx="4342" cy="837"/>
                <a:chOff x="403" y="2591"/>
                <a:chExt cx="4342" cy="837"/>
              </a:xfrm>
            </p:grpSpPr>
            <p:sp>
              <p:nvSpPr>
                <p:cNvPr id="155" name="Freeform 5"/>
                <p:cNvSpPr>
                  <a:spLocks/>
                </p:cNvSpPr>
                <p:nvPr/>
              </p:nvSpPr>
              <p:spPr bwMode="auto">
                <a:xfrm>
                  <a:off x="407" y="2594"/>
                  <a:ext cx="4335" cy="831"/>
                </a:xfrm>
                <a:custGeom>
                  <a:avLst/>
                  <a:gdLst>
                    <a:gd name="T0" fmla="*/ 0 w 4335"/>
                    <a:gd name="T1" fmla="*/ 0 h 831"/>
                    <a:gd name="T2" fmla="*/ 4335 w 4335"/>
                    <a:gd name="T3" fmla="*/ 0 h 831"/>
                    <a:gd name="T4" fmla="*/ 4335 w 4335"/>
                    <a:gd name="T5" fmla="*/ 829 h 831"/>
                    <a:gd name="T6" fmla="*/ 0 w 4335"/>
                    <a:gd name="T7" fmla="*/ 831 h 831"/>
                    <a:gd name="T8" fmla="*/ 0 w 4335"/>
                    <a:gd name="T9" fmla="*/ 0 h 8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35" h="831">
                      <a:moveTo>
                        <a:pt x="0" y="0"/>
                      </a:moveTo>
                      <a:lnTo>
                        <a:pt x="4335" y="0"/>
                      </a:lnTo>
                      <a:lnTo>
                        <a:pt x="4335" y="829"/>
                      </a:lnTo>
                      <a:lnTo>
                        <a:pt x="0" y="8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6"/>
                <p:cNvSpPr>
                  <a:spLocks noEditPoints="1"/>
                </p:cNvSpPr>
                <p:nvPr/>
              </p:nvSpPr>
              <p:spPr bwMode="auto">
                <a:xfrm>
                  <a:off x="403" y="2591"/>
                  <a:ext cx="4342" cy="837"/>
                </a:xfrm>
                <a:custGeom>
                  <a:avLst/>
                  <a:gdLst>
                    <a:gd name="T0" fmla="*/ 4336 w 4342"/>
                    <a:gd name="T1" fmla="*/ 6 h 837"/>
                    <a:gd name="T2" fmla="*/ 4336 w 4342"/>
                    <a:gd name="T3" fmla="*/ 829 h 837"/>
                    <a:gd name="T4" fmla="*/ 7 w 4342"/>
                    <a:gd name="T5" fmla="*/ 830 h 837"/>
                    <a:gd name="T6" fmla="*/ 7 w 4342"/>
                    <a:gd name="T7" fmla="*/ 6 h 837"/>
                    <a:gd name="T8" fmla="*/ 4336 w 4342"/>
                    <a:gd name="T9" fmla="*/ 6 h 837"/>
                    <a:gd name="T10" fmla="*/ 4342 w 4342"/>
                    <a:gd name="T11" fmla="*/ 0 h 837"/>
                    <a:gd name="T12" fmla="*/ 0 w 4342"/>
                    <a:gd name="T13" fmla="*/ 0 h 837"/>
                    <a:gd name="T14" fmla="*/ 0 w 4342"/>
                    <a:gd name="T15" fmla="*/ 837 h 837"/>
                    <a:gd name="T16" fmla="*/ 4342 w 4342"/>
                    <a:gd name="T17" fmla="*/ 835 h 837"/>
                    <a:gd name="T18" fmla="*/ 4342 w 4342"/>
                    <a:gd name="T19" fmla="*/ 0 h 837"/>
                    <a:gd name="T20" fmla="*/ 4342 w 4342"/>
                    <a:gd name="T21" fmla="*/ 0 h 8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42" h="837">
                      <a:moveTo>
                        <a:pt x="4336" y="6"/>
                      </a:moveTo>
                      <a:lnTo>
                        <a:pt x="4336" y="829"/>
                      </a:lnTo>
                      <a:lnTo>
                        <a:pt x="7" y="830"/>
                      </a:lnTo>
                      <a:lnTo>
                        <a:pt x="7" y="6"/>
                      </a:lnTo>
                      <a:lnTo>
                        <a:pt x="4336" y="6"/>
                      </a:lnTo>
                      <a:close/>
                      <a:moveTo>
                        <a:pt x="4342" y="0"/>
                      </a:moveTo>
                      <a:lnTo>
                        <a:pt x="0" y="0"/>
                      </a:lnTo>
                      <a:lnTo>
                        <a:pt x="0" y="837"/>
                      </a:lnTo>
                      <a:lnTo>
                        <a:pt x="4342" y="835"/>
                      </a:lnTo>
                      <a:lnTo>
                        <a:pt x="4342" y="0"/>
                      </a:lnTo>
                      <a:lnTo>
                        <a:pt x="4342" y="0"/>
                      </a:lnTo>
                      <a:close/>
                    </a:path>
                  </a:pathLst>
                </a:custGeom>
                <a:solidFill>
                  <a:srgbClr val="DFDF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"/>
                <p:cNvSpPr>
                  <a:spLocks noEditPoints="1"/>
                </p:cNvSpPr>
                <p:nvPr/>
              </p:nvSpPr>
              <p:spPr bwMode="auto">
                <a:xfrm>
                  <a:off x="403" y="2591"/>
                  <a:ext cx="4342" cy="837"/>
                </a:xfrm>
                <a:custGeom>
                  <a:avLst/>
                  <a:gdLst>
                    <a:gd name="T0" fmla="*/ 4336 w 4342"/>
                    <a:gd name="T1" fmla="*/ 6 h 837"/>
                    <a:gd name="T2" fmla="*/ 4336 w 4342"/>
                    <a:gd name="T3" fmla="*/ 829 h 837"/>
                    <a:gd name="T4" fmla="*/ 7 w 4342"/>
                    <a:gd name="T5" fmla="*/ 830 h 837"/>
                    <a:gd name="T6" fmla="*/ 7 w 4342"/>
                    <a:gd name="T7" fmla="*/ 6 h 837"/>
                    <a:gd name="T8" fmla="*/ 4336 w 4342"/>
                    <a:gd name="T9" fmla="*/ 6 h 837"/>
                    <a:gd name="T10" fmla="*/ 4342 w 4342"/>
                    <a:gd name="T11" fmla="*/ 0 h 837"/>
                    <a:gd name="T12" fmla="*/ 0 w 4342"/>
                    <a:gd name="T13" fmla="*/ 0 h 837"/>
                    <a:gd name="T14" fmla="*/ 0 w 4342"/>
                    <a:gd name="T15" fmla="*/ 837 h 837"/>
                    <a:gd name="T16" fmla="*/ 4342 w 4342"/>
                    <a:gd name="T17" fmla="*/ 835 h 837"/>
                    <a:gd name="T18" fmla="*/ 4342 w 4342"/>
                    <a:gd name="T19" fmla="*/ 0 h 837"/>
                    <a:gd name="T20" fmla="*/ 4342 w 4342"/>
                    <a:gd name="T21" fmla="*/ 0 h 8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42" h="837">
                      <a:moveTo>
                        <a:pt x="4336" y="6"/>
                      </a:moveTo>
                      <a:lnTo>
                        <a:pt x="4336" y="829"/>
                      </a:lnTo>
                      <a:lnTo>
                        <a:pt x="7" y="830"/>
                      </a:lnTo>
                      <a:lnTo>
                        <a:pt x="7" y="6"/>
                      </a:lnTo>
                      <a:lnTo>
                        <a:pt x="4336" y="6"/>
                      </a:lnTo>
                      <a:moveTo>
                        <a:pt x="4342" y="0"/>
                      </a:moveTo>
                      <a:lnTo>
                        <a:pt x="0" y="0"/>
                      </a:lnTo>
                      <a:lnTo>
                        <a:pt x="0" y="837"/>
                      </a:lnTo>
                      <a:lnTo>
                        <a:pt x="4342" y="835"/>
                      </a:lnTo>
                      <a:lnTo>
                        <a:pt x="4342" y="0"/>
                      </a:lnTo>
                      <a:lnTo>
                        <a:pt x="434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"/>
                <p:cNvSpPr>
                  <a:spLocks/>
                </p:cNvSpPr>
                <p:nvPr/>
              </p:nvSpPr>
              <p:spPr bwMode="auto">
                <a:xfrm>
                  <a:off x="408" y="2701"/>
                  <a:ext cx="4336" cy="147"/>
                </a:xfrm>
                <a:custGeom>
                  <a:avLst/>
                  <a:gdLst>
                    <a:gd name="T0" fmla="*/ 0 w 4336"/>
                    <a:gd name="T1" fmla="*/ 147 h 147"/>
                    <a:gd name="T2" fmla="*/ 3847 w 4336"/>
                    <a:gd name="T3" fmla="*/ 147 h 147"/>
                    <a:gd name="T4" fmla="*/ 3847 w 4336"/>
                    <a:gd name="T5" fmla="*/ 0 h 147"/>
                    <a:gd name="T6" fmla="*/ 4157 w 4336"/>
                    <a:gd name="T7" fmla="*/ 0 h 147"/>
                    <a:gd name="T8" fmla="*/ 4157 w 4336"/>
                    <a:gd name="T9" fmla="*/ 147 h 147"/>
                    <a:gd name="T10" fmla="*/ 4336 w 4336"/>
                    <a:gd name="T11" fmla="*/ 14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36" h="147">
                      <a:moveTo>
                        <a:pt x="0" y="147"/>
                      </a:moveTo>
                      <a:lnTo>
                        <a:pt x="3847" y="147"/>
                      </a:lnTo>
                      <a:lnTo>
                        <a:pt x="3847" y="0"/>
                      </a:lnTo>
                      <a:lnTo>
                        <a:pt x="4157" y="0"/>
                      </a:lnTo>
                      <a:lnTo>
                        <a:pt x="4157" y="147"/>
                      </a:lnTo>
                      <a:lnTo>
                        <a:pt x="4336" y="147"/>
                      </a:lnTo>
                    </a:path>
                  </a:pathLst>
                </a:custGeom>
                <a:noFill/>
                <a:ln w="9525" cap="flat">
                  <a:solidFill>
                    <a:srgbClr val="D4D4D3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Rectangle 9"/>
                <p:cNvSpPr>
                  <a:spLocks noChangeArrowheads="1"/>
                </p:cNvSpPr>
                <p:nvPr/>
              </p:nvSpPr>
              <p:spPr bwMode="auto">
                <a:xfrm>
                  <a:off x="403" y="2696"/>
                  <a:ext cx="364" cy="155"/>
                </a:xfrm>
                <a:prstGeom prst="rect">
                  <a:avLst/>
                </a:prstGeom>
                <a:solidFill>
                  <a:srgbClr val="DA40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10"/>
                <p:cNvSpPr>
                  <a:spLocks/>
                </p:cNvSpPr>
                <p:nvPr/>
              </p:nvSpPr>
              <p:spPr bwMode="auto">
                <a:xfrm>
                  <a:off x="521" y="2753"/>
                  <a:ext cx="26" cy="53"/>
                </a:xfrm>
                <a:custGeom>
                  <a:avLst/>
                  <a:gdLst>
                    <a:gd name="T0" fmla="*/ 26 w 26"/>
                    <a:gd name="T1" fmla="*/ 5 h 53"/>
                    <a:gd name="T2" fmla="*/ 6 w 26"/>
                    <a:gd name="T3" fmla="*/ 5 h 53"/>
                    <a:gd name="T4" fmla="*/ 6 w 26"/>
                    <a:gd name="T5" fmla="*/ 24 h 53"/>
                    <a:gd name="T6" fmla="*/ 24 w 26"/>
                    <a:gd name="T7" fmla="*/ 24 h 53"/>
                    <a:gd name="T8" fmla="*/ 24 w 26"/>
                    <a:gd name="T9" fmla="*/ 30 h 53"/>
                    <a:gd name="T10" fmla="*/ 6 w 26"/>
                    <a:gd name="T11" fmla="*/ 30 h 53"/>
                    <a:gd name="T12" fmla="*/ 6 w 26"/>
                    <a:gd name="T13" fmla="*/ 53 h 53"/>
                    <a:gd name="T14" fmla="*/ 0 w 26"/>
                    <a:gd name="T15" fmla="*/ 53 h 53"/>
                    <a:gd name="T16" fmla="*/ 0 w 26"/>
                    <a:gd name="T17" fmla="*/ 0 h 53"/>
                    <a:gd name="T18" fmla="*/ 26 w 26"/>
                    <a:gd name="T19" fmla="*/ 0 h 53"/>
                    <a:gd name="T20" fmla="*/ 26 w 26"/>
                    <a:gd name="T21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53">
                      <a:moveTo>
                        <a:pt x="26" y="5"/>
                      </a:move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4" y="24"/>
                      </a:lnTo>
                      <a:lnTo>
                        <a:pt x="24" y="30"/>
                      </a:lnTo>
                      <a:lnTo>
                        <a:pt x="6" y="30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Rectangle 11"/>
                <p:cNvSpPr>
                  <a:spLocks noChangeArrowheads="1"/>
                </p:cNvSpPr>
                <p:nvPr/>
              </p:nvSpPr>
              <p:spPr bwMode="auto">
                <a:xfrm>
                  <a:off x="556" y="2753"/>
                  <a:ext cx="6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12"/>
                <p:cNvSpPr>
                  <a:spLocks/>
                </p:cNvSpPr>
                <p:nvPr/>
              </p:nvSpPr>
              <p:spPr bwMode="auto">
                <a:xfrm>
                  <a:off x="576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6 w 28"/>
                    <a:gd name="T7" fmla="*/ 0 h 53"/>
                    <a:gd name="T8" fmla="*/ 6 w 28"/>
                    <a:gd name="T9" fmla="*/ 47 h 53"/>
                    <a:gd name="T10" fmla="*/ 28 w 28"/>
                    <a:gd name="T11" fmla="*/ 47 h 53"/>
                    <a:gd name="T12" fmla="*/ 28 w 28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13"/>
                <p:cNvSpPr>
                  <a:spLocks/>
                </p:cNvSpPr>
                <p:nvPr/>
              </p:nvSpPr>
              <p:spPr bwMode="auto">
                <a:xfrm>
                  <a:off x="612" y="2753"/>
                  <a:ext cx="26" cy="53"/>
                </a:xfrm>
                <a:custGeom>
                  <a:avLst/>
                  <a:gdLst>
                    <a:gd name="T0" fmla="*/ 26 w 26"/>
                    <a:gd name="T1" fmla="*/ 53 h 53"/>
                    <a:gd name="T2" fmla="*/ 0 w 26"/>
                    <a:gd name="T3" fmla="*/ 53 h 53"/>
                    <a:gd name="T4" fmla="*/ 0 w 26"/>
                    <a:gd name="T5" fmla="*/ 0 h 53"/>
                    <a:gd name="T6" fmla="*/ 26 w 26"/>
                    <a:gd name="T7" fmla="*/ 0 h 53"/>
                    <a:gd name="T8" fmla="*/ 26 w 26"/>
                    <a:gd name="T9" fmla="*/ 5 h 53"/>
                    <a:gd name="T10" fmla="*/ 6 w 26"/>
                    <a:gd name="T11" fmla="*/ 5 h 53"/>
                    <a:gd name="T12" fmla="*/ 6 w 26"/>
                    <a:gd name="T13" fmla="*/ 24 h 53"/>
                    <a:gd name="T14" fmla="*/ 24 w 26"/>
                    <a:gd name="T15" fmla="*/ 24 h 53"/>
                    <a:gd name="T16" fmla="*/ 24 w 26"/>
                    <a:gd name="T17" fmla="*/ 28 h 53"/>
                    <a:gd name="T18" fmla="*/ 6 w 26"/>
                    <a:gd name="T19" fmla="*/ 28 h 53"/>
                    <a:gd name="T20" fmla="*/ 6 w 26"/>
                    <a:gd name="T21" fmla="*/ 47 h 53"/>
                    <a:gd name="T22" fmla="*/ 26 w 26"/>
                    <a:gd name="T23" fmla="*/ 47 h 53"/>
                    <a:gd name="T24" fmla="*/ 26 w 26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53">
                      <a:moveTo>
                        <a:pt x="26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4" y="24"/>
                      </a:lnTo>
                      <a:lnTo>
                        <a:pt x="24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6" y="47"/>
                      </a:lnTo>
                      <a:lnTo>
                        <a:pt x="26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14"/>
                <p:cNvSpPr>
                  <a:spLocks/>
                </p:cNvSpPr>
                <p:nvPr/>
              </p:nvSpPr>
              <p:spPr bwMode="auto">
                <a:xfrm>
                  <a:off x="872" y="2753"/>
                  <a:ext cx="39" cy="53"/>
                </a:xfrm>
                <a:custGeom>
                  <a:avLst/>
                  <a:gdLst>
                    <a:gd name="T0" fmla="*/ 39 w 39"/>
                    <a:gd name="T1" fmla="*/ 53 h 53"/>
                    <a:gd name="T2" fmla="*/ 33 w 39"/>
                    <a:gd name="T3" fmla="*/ 53 h 53"/>
                    <a:gd name="T4" fmla="*/ 33 w 39"/>
                    <a:gd name="T5" fmla="*/ 28 h 53"/>
                    <a:gd name="T6" fmla="*/ 6 w 39"/>
                    <a:gd name="T7" fmla="*/ 28 h 53"/>
                    <a:gd name="T8" fmla="*/ 6 w 39"/>
                    <a:gd name="T9" fmla="*/ 53 h 53"/>
                    <a:gd name="T10" fmla="*/ 0 w 39"/>
                    <a:gd name="T11" fmla="*/ 53 h 53"/>
                    <a:gd name="T12" fmla="*/ 0 w 39"/>
                    <a:gd name="T13" fmla="*/ 0 h 53"/>
                    <a:gd name="T14" fmla="*/ 6 w 39"/>
                    <a:gd name="T15" fmla="*/ 0 h 53"/>
                    <a:gd name="T16" fmla="*/ 6 w 39"/>
                    <a:gd name="T17" fmla="*/ 24 h 53"/>
                    <a:gd name="T18" fmla="*/ 33 w 39"/>
                    <a:gd name="T19" fmla="*/ 24 h 53"/>
                    <a:gd name="T20" fmla="*/ 33 w 39"/>
                    <a:gd name="T21" fmla="*/ 0 h 53"/>
                    <a:gd name="T22" fmla="*/ 39 w 39"/>
                    <a:gd name="T23" fmla="*/ 0 h 53"/>
                    <a:gd name="T24" fmla="*/ 39 w 39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" h="53">
                      <a:moveTo>
                        <a:pt x="39" y="53"/>
                      </a:moveTo>
                      <a:lnTo>
                        <a:pt x="33" y="53"/>
                      </a:lnTo>
                      <a:lnTo>
                        <a:pt x="33" y="28"/>
                      </a:lnTo>
                      <a:lnTo>
                        <a:pt x="6" y="28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24"/>
                      </a:lnTo>
                      <a:lnTo>
                        <a:pt x="33" y="24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39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15"/>
                <p:cNvSpPr>
                  <a:spLocks noEditPoints="1"/>
                </p:cNvSpPr>
                <p:nvPr/>
              </p:nvSpPr>
              <p:spPr bwMode="auto">
                <a:xfrm>
                  <a:off x="920" y="2752"/>
                  <a:ext cx="49" cy="54"/>
                </a:xfrm>
                <a:custGeom>
                  <a:avLst/>
                  <a:gdLst>
                    <a:gd name="T0" fmla="*/ 16 w 32"/>
                    <a:gd name="T1" fmla="*/ 35 h 35"/>
                    <a:gd name="T2" fmla="*/ 5 w 32"/>
                    <a:gd name="T3" fmla="*/ 30 h 35"/>
                    <a:gd name="T4" fmla="*/ 0 w 32"/>
                    <a:gd name="T5" fmla="*/ 18 h 35"/>
                    <a:gd name="T6" fmla="*/ 5 w 32"/>
                    <a:gd name="T7" fmla="*/ 5 h 35"/>
                    <a:gd name="T8" fmla="*/ 17 w 32"/>
                    <a:gd name="T9" fmla="*/ 0 h 35"/>
                    <a:gd name="T10" fmla="*/ 28 w 32"/>
                    <a:gd name="T11" fmla="*/ 5 h 35"/>
                    <a:gd name="T12" fmla="*/ 32 w 32"/>
                    <a:gd name="T13" fmla="*/ 17 h 35"/>
                    <a:gd name="T14" fmla="*/ 28 w 32"/>
                    <a:gd name="T15" fmla="*/ 30 h 35"/>
                    <a:gd name="T16" fmla="*/ 16 w 32"/>
                    <a:gd name="T17" fmla="*/ 35 h 35"/>
                    <a:gd name="T18" fmla="*/ 16 w 32"/>
                    <a:gd name="T19" fmla="*/ 4 h 35"/>
                    <a:gd name="T20" fmla="*/ 8 w 32"/>
                    <a:gd name="T21" fmla="*/ 8 h 35"/>
                    <a:gd name="T22" fmla="*/ 5 w 32"/>
                    <a:gd name="T23" fmla="*/ 18 h 35"/>
                    <a:gd name="T24" fmla="*/ 8 w 32"/>
                    <a:gd name="T25" fmla="*/ 28 h 35"/>
                    <a:gd name="T26" fmla="*/ 16 w 32"/>
                    <a:gd name="T27" fmla="*/ 32 h 35"/>
                    <a:gd name="T28" fmla="*/ 25 w 32"/>
                    <a:gd name="T29" fmla="*/ 28 h 35"/>
                    <a:gd name="T30" fmla="*/ 28 w 32"/>
                    <a:gd name="T31" fmla="*/ 18 h 35"/>
                    <a:gd name="T32" fmla="*/ 25 w 32"/>
                    <a:gd name="T33" fmla="*/ 8 h 35"/>
                    <a:gd name="T34" fmla="*/ 16 w 32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5">
                      <a:moveTo>
                        <a:pt x="16" y="35"/>
                      </a:moveTo>
                      <a:cubicBezTo>
                        <a:pt x="11" y="35"/>
                        <a:pt x="8" y="34"/>
                        <a:pt x="5" y="30"/>
                      </a:cubicBezTo>
                      <a:cubicBezTo>
                        <a:pt x="2" y="27"/>
                        <a:pt x="0" y="23"/>
                        <a:pt x="0" y="18"/>
                      </a:cubicBezTo>
                      <a:cubicBezTo>
                        <a:pt x="0" y="13"/>
                        <a:pt x="2" y="8"/>
                        <a:pt x="5" y="5"/>
                      </a:cubicBezTo>
                      <a:cubicBezTo>
                        <a:pt x="8" y="2"/>
                        <a:pt x="12" y="0"/>
                        <a:pt x="17" y="0"/>
                      </a:cubicBezTo>
                      <a:cubicBezTo>
                        <a:pt x="21" y="0"/>
                        <a:pt x="25" y="2"/>
                        <a:pt x="28" y="5"/>
                      </a:cubicBezTo>
                      <a:cubicBezTo>
                        <a:pt x="31" y="8"/>
                        <a:pt x="32" y="12"/>
                        <a:pt x="32" y="17"/>
                      </a:cubicBezTo>
                      <a:cubicBezTo>
                        <a:pt x="32" y="23"/>
                        <a:pt x="31" y="27"/>
                        <a:pt x="28" y="30"/>
                      </a:cubicBezTo>
                      <a:cubicBezTo>
                        <a:pt x="25" y="33"/>
                        <a:pt x="21" y="35"/>
                        <a:pt x="16" y="35"/>
                      </a:cubicBezTo>
                      <a:close/>
                      <a:moveTo>
                        <a:pt x="16" y="4"/>
                      </a:moveTo>
                      <a:cubicBezTo>
                        <a:pt x="13" y="4"/>
                        <a:pt x="10" y="5"/>
                        <a:pt x="8" y="8"/>
                      </a:cubicBezTo>
                      <a:cubicBezTo>
                        <a:pt x="6" y="10"/>
                        <a:pt x="5" y="14"/>
                        <a:pt x="5" y="18"/>
                      </a:cubicBezTo>
                      <a:cubicBezTo>
                        <a:pt x="5" y="22"/>
                        <a:pt x="6" y="25"/>
                        <a:pt x="8" y="28"/>
                      </a:cubicBezTo>
                      <a:cubicBezTo>
                        <a:pt x="10" y="30"/>
                        <a:pt x="13" y="32"/>
                        <a:pt x="16" y="32"/>
                      </a:cubicBezTo>
                      <a:cubicBezTo>
                        <a:pt x="20" y="32"/>
                        <a:pt x="23" y="30"/>
                        <a:pt x="25" y="28"/>
                      </a:cubicBezTo>
                      <a:cubicBezTo>
                        <a:pt x="27" y="26"/>
                        <a:pt x="28" y="22"/>
                        <a:pt x="28" y="18"/>
                      </a:cubicBezTo>
                      <a:cubicBezTo>
                        <a:pt x="28" y="13"/>
                        <a:pt x="27" y="10"/>
                        <a:pt x="25" y="8"/>
                      </a:cubicBezTo>
                      <a:cubicBezTo>
                        <a:pt x="23" y="5"/>
                        <a:pt x="20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6"/>
                <p:cNvSpPr>
                  <a:spLocks/>
                </p:cNvSpPr>
                <p:nvPr/>
              </p:nvSpPr>
              <p:spPr bwMode="auto">
                <a:xfrm>
                  <a:off x="980" y="2753"/>
                  <a:ext cx="53" cy="53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1 w 34"/>
                    <a:gd name="T7" fmla="*/ 4 h 34"/>
                    <a:gd name="T8" fmla="*/ 30 w 34"/>
                    <a:gd name="T9" fmla="*/ 4 h 34"/>
                    <a:gd name="T10" fmla="*/ 29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5 w 34"/>
                    <a:gd name="T17" fmla="*/ 8 h 34"/>
                    <a:gd name="T18" fmla="*/ 4 w 34"/>
                    <a:gd name="T19" fmla="*/ 4 h 34"/>
                    <a:gd name="T20" fmla="*/ 3 w 34"/>
                    <a:gd name="T21" fmla="*/ 4 h 34"/>
                    <a:gd name="T22" fmla="*/ 4 w 34"/>
                    <a:gd name="T23" fmla="*/ 11 h 34"/>
                    <a:gd name="T24" fmla="*/ 4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5 w 34"/>
                    <a:gd name="T33" fmla="*/ 23 h 34"/>
                    <a:gd name="T34" fmla="*/ 17 w 34"/>
                    <a:gd name="T35" fmla="*/ 27 h 34"/>
                    <a:gd name="T36" fmla="*/ 17 w 34"/>
                    <a:gd name="T37" fmla="*/ 27 h 34"/>
                    <a:gd name="T38" fmla="*/ 19 w 34"/>
                    <a:gd name="T39" fmla="*/ 23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9"/>
                        <a:pt x="30" y="7"/>
                        <a:pt x="31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6"/>
                        <a:pt x="30" y="7"/>
                        <a:pt x="29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7"/>
                        <a:pt x="4" y="6"/>
                        <a:pt x="4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6" y="25"/>
                        <a:pt x="17" y="26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8" y="26"/>
                        <a:pt x="18" y="24"/>
                        <a:pt x="19" y="2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7"/>
                <p:cNvSpPr>
                  <a:spLocks/>
                </p:cNvSpPr>
                <p:nvPr/>
              </p:nvSpPr>
              <p:spPr bwMode="auto">
                <a:xfrm>
                  <a:off x="1046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7 w 28"/>
                    <a:gd name="T11" fmla="*/ 5 h 53"/>
                    <a:gd name="T12" fmla="*/ 7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7 w 28"/>
                    <a:gd name="T19" fmla="*/ 28 h 53"/>
                    <a:gd name="T20" fmla="*/ 7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7" y="5"/>
                      </a:lnTo>
                      <a:lnTo>
                        <a:pt x="7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7" y="28"/>
                      </a:lnTo>
                      <a:lnTo>
                        <a:pt x="7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Rectangle 18"/>
                <p:cNvSpPr>
                  <a:spLocks noChangeArrowheads="1"/>
                </p:cNvSpPr>
                <p:nvPr/>
              </p:nvSpPr>
              <p:spPr bwMode="auto">
                <a:xfrm>
                  <a:off x="1205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19"/>
                <p:cNvSpPr>
                  <a:spLocks/>
                </p:cNvSpPr>
                <p:nvPr/>
              </p:nvSpPr>
              <p:spPr bwMode="auto">
                <a:xfrm>
                  <a:off x="1225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3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3" y="29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20"/>
                <p:cNvSpPr>
                  <a:spLocks/>
                </p:cNvSpPr>
                <p:nvPr/>
              </p:nvSpPr>
              <p:spPr bwMode="auto">
                <a:xfrm>
                  <a:off x="1278" y="2752"/>
                  <a:ext cx="32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4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6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5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0 w 21"/>
                    <a:gd name="T31" fmla="*/ 9 h 35"/>
                    <a:gd name="T32" fmla="*/ 1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2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4 w 21"/>
                    <a:gd name="T53" fmla="*/ 9 h 35"/>
                    <a:gd name="T54" fmla="*/ 5 w 21"/>
                    <a:gd name="T55" fmla="*/ 11 h 35"/>
                    <a:gd name="T56" fmla="*/ 6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4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31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12" y="32"/>
                        <a:pt x="13" y="31"/>
                        <a:pt x="15" y="30"/>
                      </a:cubicBezTo>
                      <a:cubicBezTo>
                        <a:pt x="16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6" y="24"/>
                      </a:cubicBezTo>
                      <a:cubicBezTo>
                        <a:pt x="15" y="23"/>
                        <a:pt x="15" y="23"/>
                        <a:pt x="14" y="22"/>
                      </a:cubicBezTo>
                      <a:cubicBezTo>
                        <a:pt x="14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3" y="15"/>
                      </a:cubicBez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1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0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2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7"/>
                      </a:cubicBezTo>
                      <a:cubicBezTo>
                        <a:pt x="5" y="7"/>
                        <a:pt x="4" y="8"/>
                        <a:pt x="4" y="9"/>
                      </a:cubicBezTo>
                      <a:cubicBezTo>
                        <a:pt x="4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6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9" y="15"/>
                        <a:pt x="11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19" y="22"/>
                        <a:pt x="20" y="23"/>
                      </a:cubicBezTo>
                      <a:cubicBezTo>
                        <a:pt x="20" y="24"/>
                        <a:pt x="21" y="25"/>
                        <a:pt x="21" y="26"/>
                      </a:cubicBezTo>
                      <a:cubicBezTo>
                        <a:pt x="21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7" y="35"/>
                        <a:pt x="7" y="35"/>
                      </a:cubicBezTo>
                      <a:cubicBezTo>
                        <a:pt x="6" y="35"/>
                        <a:pt x="5" y="35"/>
                        <a:pt x="4" y="35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21"/>
                <p:cNvSpPr>
                  <a:spLocks/>
                </p:cNvSpPr>
                <p:nvPr/>
              </p:nvSpPr>
              <p:spPr bwMode="auto">
                <a:xfrm>
                  <a:off x="1319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7 w 28"/>
                    <a:gd name="T11" fmla="*/ 5 h 53"/>
                    <a:gd name="T12" fmla="*/ 7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7 w 28"/>
                    <a:gd name="T19" fmla="*/ 28 h 53"/>
                    <a:gd name="T20" fmla="*/ 7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7" y="5"/>
                      </a:lnTo>
                      <a:lnTo>
                        <a:pt x="7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7" y="28"/>
                      </a:lnTo>
                      <a:lnTo>
                        <a:pt x="7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22"/>
                <p:cNvSpPr>
                  <a:spLocks noEditPoints="1"/>
                </p:cNvSpPr>
                <p:nvPr/>
              </p:nvSpPr>
              <p:spPr bwMode="auto">
                <a:xfrm>
                  <a:off x="1358" y="2753"/>
                  <a:ext cx="37" cy="53"/>
                </a:xfrm>
                <a:custGeom>
                  <a:avLst/>
                  <a:gdLst>
                    <a:gd name="T0" fmla="*/ 24 w 24"/>
                    <a:gd name="T1" fmla="*/ 34 h 34"/>
                    <a:gd name="T2" fmla="*/ 19 w 24"/>
                    <a:gd name="T3" fmla="*/ 34 h 34"/>
                    <a:gd name="T4" fmla="*/ 13 w 24"/>
                    <a:gd name="T5" fmla="*/ 24 h 34"/>
                    <a:gd name="T6" fmla="*/ 12 w 24"/>
                    <a:gd name="T7" fmla="*/ 22 h 34"/>
                    <a:gd name="T8" fmla="*/ 10 w 24"/>
                    <a:gd name="T9" fmla="*/ 20 h 34"/>
                    <a:gd name="T10" fmla="*/ 9 w 24"/>
                    <a:gd name="T11" fmla="*/ 19 h 34"/>
                    <a:gd name="T12" fmla="*/ 7 w 24"/>
                    <a:gd name="T13" fmla="*/ 19 h 34"/>
                    <a:gd name="T14" fmla="*/ 4 w 24"/>
                    <a:gd name="T15" fmla="*/ 19 h 34"/>
                    <a:gd name="T16" fmla="*/ 4 w 24"/>
                    <a:gd name="T17" fmla="*/ 34 h 34"/>
                    <a:gd name="T18" fmla="*/ 0 w 24"/>
                    <a:gd name="T19" fmla="*/ 34 h 34"/>
                    <a:gd name="T20" fmla="*/ 0 w 24"/>
                    <a:gd name="T21" fmla="*/ 0 h 34"/>
                    <a:gd name="T22" fmla="*/ 10 w 24"/>
                    <a:gd name="T23" fmla="*/ 0 h 34"/>
                    <a:gd name="T24" fmla="*/ 14 w 24"/>
                    <a:gd name="T25" fmla="*/ 0 h 34"/>
                    <a:gd name="T26" fmla="*/ 17 w 24"/>
                    <a:gd name="T27" fmla="*/ 2 h 34"/>
                    <a:gd name="T28" fmla="*/ 19 w 24"/>
                    <a:gd name="T29" fmla="*/ 5 h 34"/>
                    <a:gd name="T30" fmla="*/ 20 w 24"/>
                    <a:gd name="T31" fmla="*/ 9 h 34"/>
                    <a:gd name="T32" fmla="*/ 19 w 24"/>
                    <a:gd name="T33" fmla="*/ 12 h 34"/>
                    <a:gd name="T34" fmla="*/ 18 w 24"/>
                    <a:gd name="T35" fmla="*/ 15 h 34"/>
                    <a:gd name="T36" fmla="*/ 15 w 24"/>
                    <a:gd name="T37" fmla="*/ 17 h 34"/>
                    <a:gd name="T38" fmla="*/ 12 w 24"/>
                    <a:gd name="T39" fmla="*/ 18 h 34"/>
                    <a:gd name="T40" fmla="*/ 12 w 24"/>
                    <a:gd name="T41" fmla="*/ 18 h 34"/>
                    <a:gd name="T42" fmla="*/ 14 w 24"/>
                    <a:gd name="T43" fmla="*/ 19 h 34"/>
                    <a:gd name="T44" fmla="*/ 15 w 24"/>
                    <a:gd name="T45" fmla="*/ 20 h 34"/>
                    <a:gd name="T46" fmla="*/ 16 w 24"/>
                    <a:gd name="T47" fmla="*/ 21 h 34"/>
                    <a:gd name="T48" fmla="*/ 17 w 24"/>
                    <a:gd name="T49" fmla="*/ 23 h 34"/>
                    <a:gd name="T50" fmla="*/ 24 w 24"/>
                    <a:gd name="T51" fmla="*/ 34 h 34"/>
                    <a:gd name="T52" fmla="*/ 4 w 24"/>
                    <a:gd name="T53" fmla="*/ 3 h 34"/>
                    <a:gd name="T54" fmla="*/ 4 w 24"/>
                    <a:gd name="T55" fmla="*/ 16 h 34"/>
                    <a:gd name="T56" fmla="*/ 9 w 24"/>
                    <a:gd name="T57" fmla="*/ 16 h 34"/>
                    <a:gd name="T58" fmla="*/ 12 w 24"/>
                    <a:gd name="T59" fmla="*/ 15 h 34"/>
                    <a:gd name="T60" fmla="*/ 14 w 24"/>
                    <a:gd name="T61" fmla="*/ 14 h 34"/>
                    <a:gd name="T62" fmla="*/ 15 w 24"/>
                    <a:gd name="T63" fmla="*/ 12 h 34"/>
                    <a:gd name="T64" fmla="*/ 16 w 24"/>
                    <a:gd name="T65" fmla="*/ 9 h 34"/>
                    <a:gd name="T66" fmla="*/ 14 w 24"/>
                    <a:gd name="T67" fmla="*/ 5 h 34"/>
                    <a:gd name="T68" fmla="*/ 9 w 24"/>
                    <a:gd name="T69" fmla="*/ 3 h 34"/>
                    <a:gd name="T70" fmla="*/ 4 w 24"/>
                    <a:gd name="T71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" h="34">
                      <a:moveTo>
                        <a:pt x="24" y="34"/>
                      </a:move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3"/>
                        <a:pt x="12" y="22"/>
                        <a:pt x="12" y="22"/>
                      </a:cubicBezTo>
                      <a:cubicBezTo>
                        <a:pt x="11" y="21"/>
                        <a:pt x="11" y="21"/>
                        <a:pt x="10" y="20"/>
                      </a:cubicBezTo>
                      <a:cubicBezTo>
                        <a:pt x="10" y="20"/>
                        <a:pt x="9" y="20"/>
                        <a:pt x="9" y="19"/>
                      </a:cubicBezTo>
                      <a:cubicBezTo>
                        <a:pt x="8" y="19"/>
                        <a:pt x="7" y="19"/>
                        <a:pt x="7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2" y="0"/>
                        <a:pt x="14" y="0"/>
                      </a:cubicBezTo>
                      <a:cubicBezTo>
                        <a:pt x="15" y="1"/>
                        <a:pt x="16" y="1"/>
                        <a:pt x="17" y="2"/>
                      </a:cubicBezTo>
                      <a:cubicBezTo>
                        <a:pt x="18" y="3"/>
                        <a:pt x="19" y="4"/>
                        <a:pt x="19" y="5"/>
                      </a:cubicBezTo>
                      <a:cubicBezTo>
                        <a:pt x="20" y="6"/>
                        <a:pt x="20" y="7"/>
                        <a:pt x="20" y="9"/>
                      </a:cubicBezTo>
                      <a:cubicBezTo>
                        <a:pt x="20" y="10"/>
                        <a:pt x="20" y="11"/>
                        <a:pt x="19" y="12"/>
                      </a:cubicBezTo>
                      <a:cubicBezTo>
                        <a:pt x="19" y="13"/>
                        <a:pt x="18" y="14"/>
                        <a:pt x="18" y="15"/>
                      </a:cubicBezTo>
                      <a:cubicBezTo>
                        <a:pt x="17" y="15"/>
                        <a:pt x="16" y="16"/>
                        <a:pt x="15" y="17"/>
                      </a:cubicBezTo>
                      <a:cubicBezTo>
                        <a:pt x="15" y="17"/>
                        <a:pt x="14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3" y="18"/>
                        <a:pt x="13" y="19"/>
                        <a:pt x="14" y="19"/>
                      </a:cubicBezTo>
                      <a:cubicBezTo>
                        <a:pt x="14" y="19"/>
                        <a:pt x="15" y="20"/>
                        <a:pt x="15" y="20"/>
                      </a:cubicBezTo>
                      <a:cubicBezTo>
                        <a:pt x="15" y="20"/>
                        <a:pt x="16" y="21"/>
                        <a:pt x="16" y="21"/>
                      </a:cubicBezTo>
                      <a:cubicBezTo>
                        <a:pt x="16" y="22"/>
                        <a:pt x="17" y="23"/>
                        <a:pt x="17" y="23"/>
                      </a:cubicBezTo>
                      <a:lnTo>
                        <a:pt x="24" y="34"/>
                      </a:lnTo>
                      <a:close/>
                      <a:moveTo>
                        <a:pt x="4" y="3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1" y="16"/>
                        <a:pt x="12" y="15"/>
                      </a:cubicBezTo>
                      <a:cubicBezTo>
                        <a:pt x="12" y="15"/>
                        <a:pt x="13" y="14"/>
                        <a:pt x="14" y="14"/>
                      </a:cubicBezTo>
                      <a:cubicBezTo>
                        <a:pt x="14" y="13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7"/>
                        <a:pt x="15" y="6"/>
                        <a:pt x="14" y="5"/>
                      </a:cubicBezTo>
                      <a:cubicBezTo>
                        <a:pt x="13" y="4"/>
                        <a:pt x="11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23"/>
                <p:cNvSpPr>
                  <a:spLocks/>
                </p:cNvSpPr>
                <p:nvPr/>
              </p:nvSpPr>
              <p:spPr bwMode="auto">
                <a:xfrm>
                  <a:off x="1395" y="2753"/>
                  <a:ext cx="35" cy="53"/>
                </a:xfrm>
                <a:custGeom>
                  <a:avLst/>
                  <a:gdLst>
                    <a:gd name="T0" fmla="*/ 35 w 35"/>
                    <a:gd name="T1" fmla="*/ 5 h 53"/>
                    <a:gd name="T2" fmla="*/ 20 w 35"/>
                    <a:gd name="T3" fmla="*/ 5 h 53"/>
                    <a:gd name="T4" fmla="*/ 20 w 35"/>
                    <a:gd name="T5" fmla="*/ 53 h 53"/>
                    <a:gd name="T6" fmla="*/ 14 w 35"/>
                    <a:gd name="T7" fmla="*/ 53 h 53"/>
                    <a:gd name="T8" fmla="*/ 14 w 35"/>
                    <a:gd name="T9" fmla="*/ 5 h 53"/>
                    <a:gd name="T10" fmla="*/ 0 w 35"/>
                    <a:gd name="T11" fmla="*/ 5 h 53"/>
                    <a:gd name="T12" fmla="*/ 0 w 35"/>
                    <a:gd name="T13" fmla="*/ 0 h 53"/>
                    <a:gd name="T14" fmla="*/ 35 w 35"/>
                    <a:gd name="T15" fmla="*/ 0 h 53"/>
                    <a:gd name="T16" fmla="*/ 35 w 35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53">
                      <a:moveTo>
                        <a:pt x="35" y="5"/>
                      </a:moveTo>
                      <a:lnTo>
                        <a:pt x="20" y="5"/>
                      </a:lnTo>
                      <a:lnTo>
                        <a:pt x="20" y="53"/>
                      </a:lnTo>
                      <a:lnTo>
                        <a:pt x="14" y="53"/>
                      </a:lnTo>
                      <a:lnTo>
                        <a:pt x="1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24"/>
                <p:cNvSpPr>
                  <a:spLocks noEditPoints="1"/>
                </p:cNvSpPr>
                <p:nvPr/>
              </p:nvSpPr>
              <p:spPr bwMode="auto">
                <a:xfrm>
                  <a:off x="1560" y="2753"/>
                  <a:ext cx="42" cy="53"/>
                </a:xfrm>
                <a:custGeom>
                  <a:avLst/>
                  <a:gdLst>
                    <a:gd name="T0" fmla="*/ 0 w 27"/>
                    <a:gd name="T1" fmla="*/ 34 h 34"/>
                    <a:gd name="T2" fmla="*/ 0 w 27"/>
                    <a:gd name="T3" fmla="*/ 0 h 34"/>
                    <a:gd name="T4" fmla="*/ 9 w 27"/>
                    <a:gd name="T5" fmla="*/ 0 h 34"/>
                    <a:gd name="T6" fmla="*/ 27 w 27"/>
                    <a:gd name="T7" fmla="*/ 16 h 34"/>
                    <a:gd name="T8" fmla="*/ 22 w 27"/>
                    <a:gd name="T9" fmla="*/ 29 h 34"/>
                    <a:gd name="T10" fmla="*/ 9 w 27"/>
                    <a:gd name="T11" fmla="*/ 34 h 34"/>
                    <a:gd name="T12" fmla="*/ 0 w 27"/>
                    <a:gd name="T13" fmla="*/ 34 h 34"/>
                    <a:gd name="T14" fmla="*/ 4 w 27"/>
                    <a:gd name="T15" fmla="*/ 3 h 34"/>
                    <a:gd name="T16" fmla="*/ 4 w 27"/>
                    <a:gd name="T17" fmla="*/ 30 h 34"/>
                    <a:gd name="T18" fmla="*/ 9 w 27"/>
                    <a:gd name="T19" fmla="*/ 30 h 34"/>
                    <a:gd name="T20" fmla="*/ 19 w 27"/>
                    <a:gd name="T21" fmla="*/ 26 h 34"/>
                    <a:gd name="T22" fmla="*/ 23 w 27"/>
                    <a:gd name="T23" fmla="*/ 16 h 34"/>
                    <a:gd name="T24" fmla="*/ 9 w 27"/>
                    <a:gd name="T25" fmla="*/ 3 h 34"/>
                    <a:gd name="T26" fmla="*/ 4 w 27"/>
                    <a:gd name="T2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" h="34">
                      <a:moveTo>
                        <a:pt x="0" y="3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21" y="0"/>
                        <a:pt x="27" y="5"/>
                        <a:pt x="27" y="16"/>
                      </a:cubicBezTo>
                      <a:cubicBezTo>
                        <a:pt x="27" y="21"/>
                        <a:pt x="25" y="26"/>
                        <a:pt x="22" y="29"/>
                      </a:cubicBezTo>
                      <a:cubicBezTo>
                        <a:pt x="19" y="32"/>
                        <a:pt x="15" y="34"/>
                        <a:pt x="9" y="34"/>
                      </a:cubicBezTo>
                      <a:lnTo>
                        <a:pt x="0" y="34"/>
                      </a:lnTo>
                      <a:close/>
                      <a:moveTo>
                        <a:pt x="4" y="3"/>
                      </a:move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13" y="30"/>
                        <a:pt x="17" y="29"/>
                        <a:pt x="19" y="26"/>
                      </a:cubicBezTo>
                      <a:cubicBezTo>
                        <a:pt x="22" y="24"/>
                        <a:pt x="23" y="21"/>
                        <a:pt x="23" y="16"/>
                      </a:cubicBezTo>
                      <a:cubicBezTo>
                        <a:pt x="23" y="8"/>
                        <a:pt x="18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25"/>
                <p:cNvSpPr>
                  <a:spLocks/>
                </p:cNvSpPr>
                <p:nvPr/>
              </p:nvSpPr>
              <p:spPr bwMode="auto">
                <a:xfrm>
                  <a:off x="1612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6 w 28"/>
                    <a:gd name="T11" fmla="*/ 5 h 53"/>
                    <a:gd name="T12" fmla="*/ 6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6 w 28"/>
                    <a:gd name="T19" fmla="*/ 28 h 53"/>
                    <a:gd name="T20" fmla="*/ 6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26"/>
                <p:cNvSpPr>
                  <a:spLocks/>
                </p:cNvSpPr>
                <p:nvPr/>
              </p:nvSpPr>
              <p:spPr bwMode="auto">
                <a:xfrm>
                  <a:off x="1646" y="2752"/>
                  <a:ext cx="33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5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7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6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0 w 21"/>
                    <a:gd name="T31" fmla="*/ 9 h 35"/>
                    <a:gd name="T32" fmla="*/ 2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2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5 w 21"/>
                    <a:gd name="T53" fmla="*/ 9 h 35"/>
                    <a:gd name="T54" fmla="*/ 5 w 21"/>
                    <a:gd name="T55" fmla="*/ 11 h 35"/>
                    <a:gd name="T56" fmla="*/ 7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5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2" y="29"/>
                        <a:pt x="2" y="30"/>
                      </a:cubicBezTo>
                      <a:cubicBezTo>
                        <a:pt x="3" y="30"/>
                        <a:pt x="4" y="30"/>
                        <a:pt x="5" y="31"/>
                      </a:cubicBezTo>
                      <a:cubicBezTo>
                        <a:pt x="6" y="31"/>
                        <a:pt x="6" y="31"/>
                        <a:pt x="7" y="31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12" y="32"/>
                        <a:pt x="14" y="31"/>
                        <a:pt x="15" y="30"/>
                      </a:cubicBezTo>
                      <a:cubicBezTo>
                        <a:pt x="16" y="29"/>
                        <a:pt x="17" y="28"/>
                        <a:pt x="17" y="26"/>
                      </a:cubicBezTo>
                      <a:cubicBezTo>
                        <a:pt x="17" y="25"/>
                        <a:pt x="16" y="25"/>
                        <a:pt x="16" y="24"/>
                      </a:cubicBezTo>
                      <a:cubicBezTo>
                        <a:pt x="16" y="23"/>
                        <a:pt x="15" y="23"/>
                        <a:pt x="14" y="22"/>
                      </a:cubicBezTo>
                      <a:cubicBezTo>
                        <a:pt x="14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8" y="18"/>
                        <a:pt x="7" y="18"/>
                        <a:pt x="6" y="17"/>
                      </a:cubicBezTo>
                      <a:cubicBezTo>
                        <a:pt x="5" y="16"/>
                        <a:pt x="4" y="16"/>
                        <a:pt x="3" y="15"/>
                      </a:cubicBezTo>
                      <a:cubicBezTo>
                        <a:pt x="2" y="14"/>
                        <a:pt x="2" y="14"/>
                        <a:pt x="1" y="13"/>
                      </a:cubicBezTo>
                      <a:cubicBezTo>
                        <a:pt x="1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2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1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2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8" y="5"/>
                        <a:pt x="7" y="5"/>
                      </a:cubicBezTo>
                      <a:cubicBezTo>
                        <a:pt x="6" y="5"/>
                        <a:pt x="6" y="6"/>
                        <a:pt x="5" y="7"/>
                      </a:cubicBezTo>
                      <a:cubicBezTo>
                        <a:pt x="5" y="7"/>
                        <a:pt x="5" y="8"/>
                        <a:pt x="5" y="9"/>
                      </a:cubicBezTo>
                      <a:cubicBezTo>
                        <a:pt x="5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7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10" y="15"/>
                        <a:pt x="11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20" y="22"/>
                        <a:pt x="20" y="23"/>
                      </a:cubicBezTo>
                      <a:cubicBezTo>
                        <a:pt x="21" y="24"/>
                        <a:pt x="21" y="25"/>
                        <a:pt x="21" y="26"/>
                      </a:cubicBezTo>
                      <a:cubicBezTo>
                        <a:pt x="21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8" y="35"/>
                        <a:pt x="7" y="35"/>
                      </a:cubicBezTo>
                      <a:cubicBezTo>
                        <a:pt x="6" y="35"/>
                        <a:pt x="5" y="35"/>
                        <a:pt x="5" y="35"/>
                      </a:cubicBezTo>
                      <a:cubicBezTo>
                        <a:pt x="4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Rectangle 27"/>
                <p:cNvSpPr>
                  <a:spLocks noChangeArrowheads="1"/>
                </p:cNvSpPr>
                <p:nvPr/>
              </p:nvSpPr>
              <p:spPr bwMode="auto">
                <a:xfrm>
                  <a:off x="1689" y="2753"/>
                  <a:ext cx="5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28"/>
                <p:cNvSpPr>
                  <a:spLocks/>
                </p:cNvSpPr>
                <p:nvPr/>
              </p:nvSpPr>
              <p:spPr bwMode="auto">
                <a:xfrm>
                  <a:off x="1705" y="2752"/>
                  <a:ext cx="41" cy="54"/>
                </a:xfrm>
                <a:custGeom>
                  <a:avLst/>
                  <a:gdLst>
                    <a:gd name="T0" fmla="*/ 27 w 27"/>
                    <a:gd name="T1" fmla="*/ 32 h 35"/>
                    <a:gd name="T2" fmla="*/ 16 w 27"/>
                    <a:gd name="T3" fmla="*/ 35 h 35"/>
                    <a:gd name="T4" fmla="*/ 5 w 27"/>
                    <a:gd name="T5" fmla="*/ 30 h 35"/>
                    <a:gd name="T6" fmla="*/ 0 w 27"/>
                    <a:gd name="T7" fmla="*/ 18 h 35"/>
                    <a:gd name="T8" fmla="*/ 5 w 27"/>
                    <a:gd name="T9" fmla="*/ 5 h 35"/>
                    <a:gd name="T10" fmla="*/ 18 w 27"/>
                    <a:gd name="T11" fmla="*/ 0 h 35"/>
                    <a:gd name="T12" fmla="*/ 27 w 27"/>
                    <a:gd name="T13" fmla="*/ 2 h 35"/>
                    <a:gd name="T14" fmla="*/ 27 w 27"/>
                    <a:gd name="T15" fmla="*/ 6 h 35"/>
                    <a:gd name="T16" fmla="*/ 17 w 27"/>
                    <a:gd name="T17" fmla="*/ 4 h 35"/>
                    <a:gd name="T18" fmla="*/ 8 w 27"/>
                    <a:gd name="T19" fmla="*/ 8 h 35"/>
                    <a:gd name="T20" fmla="*/ 4 w 27"/>
                    <a:gd name="T21" fmla="*/ 18 h 35"/>
                    <a:gd name="T22" fmla="*/ 8 w 27"/>
                    <a:gd name="T23" fmla="*/ 28 h 35"/>
                    <a:gd name="T24" fmla="*/ 17 w 27"/>
                    <a:gd name="T25" fmla="*/ 32 h 35"/>
                    <a:gd name="T26" fmla="*/ 23 w 27"/>
                    <a:gd name="T27" fmla="*/ 30 h 35"/>
                    <a:gd name="T28" fmla="*/ 23 w 27"/>
                    <a:gd name="T29" fmla="*/ 21 h 35"/>
                    <a:gd name="T30" fmla="*/ 16 w 27"/>
                    <a:gd name="T31" fmla="*/ 21 h 35"/>
                    <a:gd name="T32" fmla="*/ 16 w 27"/>
                    <a:gd name="T33" fmla="*/ 17 h 35"/>
                    <a:gd name="T34" fmla="*/ 27 w 27"/>
                    <a:gd name="T35" fmla="*/ 17 h 35"/>
                    <a:gd name="T36" fmla="*/ 27 w 27"/>
                    <a:gd name="T37" fmla="*/ 3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" h="35">
                      <a:moveTo>
                        <a:pt x="27" y="32"/>
                      </a:moveTo>
                      <a:cubicBezTo>
                        <a:pt x="24" y="34"/>
                        <a:pt x="20" y="35"/>
                        <a:pt x="16" y="35"/>
                      </a:cubicBezTo>
                      <a:cubicBezTo>
                        <a:pt x="11" y="35"/>
                        <a:pt x="7" y="34"/>
                        <a:pt x="5" y="30"/>
                      </a:cubicBezTo>
                      <a:cubicBezTo>
                        <a:pt x="2" y="27"/>
                        <a:pt x="0" y="23"/>
                        <a:pt x="0" y="18"/>
                      </a:cubicBezTo>
                      <a:cubicBezTo>
                        <a:pt x="0" y="13"/>
                        <a:pt x="2" y="9"/>
                        <a:pt x="5" y="5"/>
                      </a:cubicBezTo>
                      <a:cubicBezTo>
                        <a:pt x="8" y="2"/>
                        <a:pt x="12" y="0"/>
                        <a:pt x="18" y="0"/>
                      </a:cubicBezTo>
                      <a:cubicBezTo>
                        <a:pt x="21" y="0"/>
                        <a:pt x="24" y="1"/>
                        <a:pt x="27" y="2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24" y="5"/>
                        <a:pt x="21" y="4"/>
                        <a:pt x="17" y="4"/>
                      </a:cubicBezTo>
                      <a:cubicBezTo>
                        <a:pt x="13" y="4"/>
                        <a:pt x="10" y="5"/>
                        <a:pt x="8" y="8"/>
                      </a:cubicBezTo>
                      <a:cubicBezTo>
                        <a:pt x="5" y="10"/>
                        <a:pt x="4" y="14"/>
                        <a:pt x="4" y="18"/>
                      </a:cubicBezTo>
                      <a:cubicBezTo>
                        <a:pt x="4" y="22"/>
                        <a:pt x="5" y="25"/>
                        <a:pt x="8" y="28"/>
                      </a:cubicBezTo>
                      <a:cubicBezTo>
                        <a:pt x="10" y="30"/>
                        <a:pt x="13" y="32"/>
                        <a:pt x="17" y="32"/>
                      </a:cubicBezTo>
                      <a:cubicBezTo>
                        <a:pt x="19" y="32"/>
                        <a:pt x="22" y="31"/>
                        <a:pt x="23" y="3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27" y="17"/>
                        <a:pt x="27" y="17"/>
                        <a:pt x="27" y="17"/>
                      </a:cubicBezTo>
                      <a:lnTo>
                        <a:pt x="27" y="32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29"/>
                <p:cNvSpPr>
                  <a:spLocks/>
                </p:cNvSpPr>
                <p:nvPr/>
              </p:nvSpPr>
              <p:spPr bwMode="auto">
                <a:xfrm>
                  <a:off x="1759" y="2753"/>
                  <a:ext cx="41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4 w 27"/>
                    <a:gd name="T23" fmla="*/ 29 h 34"/>
                    <a:gd name="T24" fmla="*/ 24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4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30"/>
                <p:cNvSpPr>
                  <a:spLocks/>
                </p:cNvSpPr>
                <p:nvPr/>
              </p:nvSpPr>
              <p:spPr bwMode="auto">
                <a:xfrm>
                  <a:off x="1932" y="2753"/>
                  <a:ext cx="35" cy="53"/>
                </a:xfrm>
                <a:custGeom>
                  <a:avLst/>
                  <a:gdLst>
                    <a:gd name="T0" fmla="*/ 35 w 35"/>
                    <a:gd name="T1" fmla="*/ 5 h 53"/>
                    <a:gd name="T2" fmla="*/ 20 w 35"/>
                    <a:gd name="T3" fmla="*/ 5 h 53"/>
                    <a:gd name="T4" fmla="*/ 20 w 35"/>
                    <a:gd name="T5" fmla="*/ 53 h 53"/>
                    <a:gd name="T6" fmla="*/ 13 w 35"/>
                    <a:gd name="T7" fmla="*/ 53 h 53"/>
                    <a:gd name="T8" fmla="*/ 13 w 35"/>
                    <a:gd name="T9" fmla="*/ 5 h 53"/>
                    <a:gd name="T10" fmla="*/ 0 w 35"/>
                    <a:gd name="T11" fmla="*/ 5 h 53"/>
                    <a:gd name="T12" fmla="*/ 0 w 35"/>
                    <a:gd name="T13" fmla="*/ 0 h 53"/>
                    <a:gd name="T14" fmla="*/ 35 w 35"/>
                    <a:gd name="T15" fmla="*/ 0 h 53"/>
                    <a:gd name="T16" fmla="*/ 35 w 35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53">
                      <a:moveTo>
                        <a:pt x="35" y="5"/>
                      </a:moveTo>
                      <a:lnTo>
                        <a:pt x="20" y="5"/>
                      </a:lnTo>
                      <a:lnTo>
                        <a:pt x="20" y="53"/>
                      </a:lnTo>
                      <a:lnTo>
                        <a:pt x="13" y="53"/>
                      </a:lnTo>
                      <a:lnTo>
                        <a:pt x="13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31"/>
                <p:cNvSpPr>
                  <a:spLocks noEditPoints="1"/>
                </p:cNvSpPr>
                <p:nvPr/>
              </p:nvSpPr>
              <p:spPr bwMode="auto">
                <a:xfrm>
                  <a:off x="1975" y="2753"/>
                  <a:ext cx="37" cy="53"/>
                </a:xfrm>
                <a:custGeom>
                  <a:avLst/>
                  <a:gdLst>
                    <a:gd name="T0" fmla="*/ 24 w 24"/>
                    <a:gd name="T1" fmla="*/ 34 h 34"/>
                    <a:gd name="T2" fmla="*/ 20 w 24"/>
                    <a:gd name="T3" fmla="*/ 34 h 34"/>
                    <a:gd name="T4" fmla="*/ 14 w 24"/>
                    <a:gd name="T5" fmla="*/ 24 h 34"/>
                    <a:gd name="T6" fmla="*/ 12 w 24"/>
                    <a:gd name="T7" fmla="*/ 22 h 34"/>
                    <a:gd name="T8" fmla="*/ 11 w 24"/>
                    <a:gd name="T9" fmla="*/ 20 h 34"/>
                    <a:gd name="T10" fmla="*/ 9 w 24"/>
                    <a:gd name="T11" fmla="*/ 19 h 34"/>
                    <a:gd name="T12" fmla="*/ 7 w 24"/>
                    <a:gd name="T13" fmla="*/ 19 h 34"/>
                    <a:gd name="T14" fmla="*/ 4 w 24"/>
                    <a:gd name="T15" fmla="*/ 19 h 34"/>
                    <a:gd name="T16" fmla="*/ 4 w 24"/>
                    <a:gd name="T17" fmla="*/ 34 h 34"/>
                    <a:gd name="T18" fmla="*/ 0 w 24"/>
                    <a:gd name="T19" fmla="*/ 34 h 34"/>
                    <a:gd name="T20" fmla="*/ 0 w 24"/>
                    <a:gd name="T21" fmla="*/ 0 h 34"/>
                    <a:gd name="T22" fmla="*/ 10 w 24"/>
                    <a:gd name="T23" fmla="*/ 0 h 34"/>
                    <a:gd name="T24" fmla="*/ 14 w 24"/>
                    <a:gd name="T25" fmla="*/ 0 h 34"/>
                    <a:gd name="T26" fmla="*/ 17 w 24"/>
                    <a:gd name="T27" fmla="*/ 2 h 34"/>
                    <a:gd name="T28" fmla="*/ 20 w 24"/>
                    <a:gd name="T29" fmla="*/ 5 h 34"/>
                    <a:gd name="T30" fmla="*/ 20 w 24"/>
                    <a:gd name="T31" fmla="*/ 9 h 34"/>
                    <a:gd name="T32" fmla="*/ 20 w 24"/>
                    <a:gd name="T33" fmla="*/ 12 h 34"/>
                    <a:gd name="T34" fmla="*/ 18 w 24"/>
                    <a:gd name="T35" fmla="*/ 15 h 34"/>
                    <a:gd name="T36" fmla="*/ 16 w 24"/>
                    <a:gd name="T37" fmla="*/ 17 h 34"/>
                    <a:gd name="T38" fmla="*/ 13 w 24"/>
                    <a:gd name="T39" fmla="*/ 18 h 34"/>
                    <a:gd name="T40" fmla="*/ 13 w 24"/>
                    <a:gd name="T41" fmla="*/ 18 h 34"/>
                    <a:gd name="T42" fmla="*/ 14 w 24"/>
                    <a:gd name="T43" fmla="*/ 19 h 34"/>
                    <a:gd name="T44" fmla="*/ 16 w 24"/>
                    <a:gd name="T45" fmla="*/ 20 h 34"/>
                    <a:gd name="T46" fmla="*/ 17 w 24"/>
                    <a:gd name="T47" fmla="*/ 21 h 34"/>
                    <a:gd name="T48" fmla="*/ 18 w 24"/>
                    <a:gd name="T49" fmla="*/ 23 h 34"/>
                    <a:gd name="T50" fmla="*/ 24 w 24"/>
                    <a:gd name="T51" fmla="*/ 34 h 34"/>
                    <a:gd name="T52" fmla="*/ 4 w 24"/>
                    <a:gd name="T53" fmla="*/ 3 h 34"/>
                    <a:gd name="T54" fmla="*/ 4 w 24"/>
                    <a:gd name="T55" fmla="*/ 16 h 34"/>
                    <a:gd name="T56" fmla="*/ 9 w 24"/>
                    <a:gd name="T57" fmla="*/ 16 h 34"/>
                    <a:gd name="T58" fmla="*/ 12 w 24"/>
                    <a:gd name="T59" fmla="*/ 15 h 34"/>
                    <a:gd name="T60" fmla="*/ 14 w 24"/>
                    <a:gd name="T61" fmla="*/ 14 h 34"/>
                    <a:gd name="T62" fmla="*/ 16 w 24"/>
                    <a:gd name="T63" fmla="*/ 12 h 34"/>
                    <a:gd name="T64" fmla="*/ 16 w 24"/>
                    <a:gd name="T65" fmla="*/ 9 h 34"/>
                    <a:gd name="T66" fmla="*/ 15 w 24"/>
                    <a:gd name="T67" fmla="*/ 5 h 34"/>
                    <a:gd name="T68" fmla="*/ 9 w 24"/>
                    <a:gd name="T69" fmla="*/ 3 h 34"/>
                    <a:gd name="T70" fmla="*/ 4 w 24"/>
                    <a:gd name="T71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" h="34">
                      <a:moveTo>
                        <a:pt x="24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3" y="23"/>
                        <a:pt x="13" y="22"/>
                        <a:pt x="12" y="22"/>
                      </a:cubicBezTo>
                      <a:cubicBezTo>
                        <a:pt x="12" y="21"/>
                        <a:pt x="11" y="21"/>
                        <a:pt x="11" y="20"/>
                      </a:cubicBezTo>
                      <a:cubicBezTo>
                        <a:pt x="10" y="20"/>
                        <a:pt x="10" y="20"/>
                        <a:pt x="9" y="19"/>
                      </a:cubicBezTo>
                      <a:cubicBezTo>
                        <a:pt x="9" y="19"/>
                        <a:pt x="8" y="19"/>
                        <a:pt x="7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2" y="0"/>
                        <a:pt x="13" y="0"/>
                        <a:pt x="14" y="0"/>
                      </a:cubicBezTo>
                      <a:cubicBezTo>
                        <a:pt x="16" y="1"/>
                        <a:pt x="17" y="1"/>
                        <a:pt x="17" y="2"/>
                      </a:cubicBezTo>
                      <a:cubicBezTo>
                        <a:pt x="18" y="3"/>
                        <a:pt x="19" y="4"/>
                        <a:pt x="20" y="5"/>
                      </a:cubicBezTo>
                      <a:cubicBezTo>
                        <a:pt x="20" y="6"/>
                        <a:pt x="20" y="7"/>
                        <a:pt x="20" y="9"/>
                      </a:cubicBezTo>
                      <a:cubicBezTo>
                        <a:pt x="20" y="10"/>
                        <a:pt x="20" y="11"/>
                        <a:pt x="20" y="12"/>
                      </a:cubicBezTo>
                      <a:cubicBezTo>
                        <a:pt x="20" y="13"/>
                        <a:pt x="19" y="14"/>
                        <a:pt x="18" y="15"/>
                      </a:cubicBezTo>
                      <a:cubicBezTo>
                        <a:pt x="18" y="15"/>
                        <a:pt x="17" y="16"/>
                        <a:pt x="16" y="17"/>
                      </a:cubicBezTo>
                      <a:cubicBezTo>
                        <a:pt x="15" y="17"/>
                        <a:pt x="14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9"/>
                        <a:pt x="14" y="19"/>
                      </a:cubicBezTo>
                      <a:cubicBezTo>
                        <a:pt x="15" y="19"/>
                        <a:pt x="15" y="20"/>
                        <a:pt x="16" y="20"/>
                      </a:cubicBezTo>
                      <a:cubicBezTo>
                        <a:pt x="16" y="20"/>
                        <a:pt x="16" y="21"/>
                        <a:pt x="17" y="21"/>
                      </a:cubicBezTo>
                      <a:cubicBezTo>
                        <a:pt x="17" y="22"/>
                        <a:pt x="18" y="23"/>
                        <a:pt x="18" y="23"/>
                      </a:cubicBezTo>
                      <a:lnTo>
                        <a:pt x="24" y="34"/>
                      </a:lnTo>
                      <a:close/>
                      <a:moveTo>
                        <a:pt x="4" y="3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1" y="16"/>
                        <a:pt x="12" y="15"/>
                      </a:cubicBezTo>
                      <a:cubicBezTo>
                        <a:pt x="13" y="15"/>
                        <a:pt x="14" y="14"/>
                        <a:pt x="14" y="14"/>
                      </a:cubicBezTo>
                      <a:cubicBezTo>
                        <a:pt x="15" y="13"/>
                        <a:pt x="15" y="13"/>
                        <a:pt x="16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7"/>
                        <a:pt x="16" y="6"/>
                        <a:pt x="15" y="5"/>
                      </a:cubicBezTo>
                      <a:cubicBezTo>
                        <a:pt x="13" y="4"/>
                        <a:pt x="12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32"/>
                <p:cNvSpPr>
                  <a:spLocks noEditPoints="1"/>
                </p:cNvSpPr>
                <p:nvPr/>
              </p:nvSpPr>
              <p:spPr bwMode="auto">
                <a:xfrm>
                  <a:off x="2013" y="2753"/>
                  <a:ext cx="46" cy="53"/>
                </a:xfrm>
                <a:custGeom>
                  <a:avLst/>
                  <a:gdLst>
                    <a:gd name="T0" fmla="*/ 30 w 30"/>
                    <a:gd name="T1" fmla="*/ 34 h 34"/>
                    <a:gd name="T2" fmla="*/ 26 w 30"/>
                    <a:gd name="T3" fmla="*/ 34 h 34"/>
                    <a:gd name="T4" fmla="*/ 22 w 30"/>
                    <a:gd name="T5" fmla="*/ 24 h 34"/>
                    <a:gd name="T6" fmla="*/ 8 w 30"/>
                    <a:gd name="T7" fmla="*/ 24 h 34"/>
                    <a:gd name="T8" fmla="*/ 4 w 30"/>
                    <a:gd name="T9" fmla="*/ 34 h 34"/>
                    <a:gd name="T10" fmla="*/ 0 w 30"/>
                    <a:gd name="T11" fmla="*/ 34 h 34"/>
                    <a:gd name="T12" fmla="*/ 13 w 30"/>
                    <a:gd name="T13" fmla="*/ 0 h 34"/>
                    <a:gd name="T14" fmla="*/ 17 w 30"/>
                    <a:gd name="T15" fmla="*/ 0 h 34"/>
                    <a:gd name="T16" fmla="*/ 30 w 30"/>
                    <a:gd name="T17" fmla="*/ 34 h 34"/>
                    <a:gd name="T18" fmla="*/ 21 w 30"/>
                    <a:gd name="T19" fmla="*/ 21 h 34"/>
                    <a:gd name="T20" fmla="*/ 15 w 30"/>
                    <a:gd name="T21" fmla="*/ 6 h 34"/>
                    <a:gd name="T22" fmla="*/ 15 w 30"/>
                    <a:gd name="T23" fmla="*/ 4 h 34"/>
                    <a:gd name="T24" fmla="*/ 15 w 30"/>
                    <a:gd name="T25" fmla="*/ 4 h 34"/>
                    <a:gd name="T26" fmla="*/ 14 w 30"/>
                    <a:gd name="T27" fmla="*/ 6 h 34"/>
                    <a:gd name="T28" fmla="*/ 9 w 30"/>
                    <a:gd name="T29" fmla="*/ 21 h 34"/>
                    <a:gd name="T30" fmla="*/ 21 w 30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4">
                      <a:moveTo>
                        <a:pt x="30" y="34"/>
                      </a:move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30" y="34"/>
                      </a:lnTo>
                      <a:close/>
                      <a:moveTo>
                        <a:pt x="21" y="21"/>
                      </a:move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5"/>
                        <a:pt x="14" y="6"/>
                        <a:pt x="14" y="6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33"/>
                <p:cNvSpPr>
                  <a:spLocks/>
                </p:cNvSpPr>
                <p:nvPr/>
              </p:nvSpPr>
              <p:spPr bwMode="auto">
                <a:xfrm>
                  <a:off x="2067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3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2" y="27"/>
                        <a:pt x="23" y="28"/>
                        <a:pt x="23" y="29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34"/>
                <p:cNvSpPr>
                  <a:spLocks/>
                </p:cNvSpPr>
                <p:nvPr/>
              </p:nvSpPr>
              <p:spPr bwMode="auto">
                <a:xfrm>
                  <a:off x="2120" y="2752"/>
                  <a:ext cx="32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4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6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5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0 w 21"/>
                    <a:gd name="T31" fmla="*/ 9 h 35"/>
                    <a:gd name="T32" fmla="*/ 1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1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4 w 21"/>
                    <a:gd name="T53" fmla="*/ 9 h 35"/>
                    <a:gd name="T54" fmla="*/ 5 w 21"/>
                    <a:gd name="T55" fmla="*/ 11 h 35"/>
                    <a:gd name="T56" fmla="*/ 6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4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31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31"/>
                        <a:pt x="8" y="32"/>
                        <a:pt x="9" y="32"/>
                      </a:cubicBezTo>
                      <a:cubicBezTo>
                        <a:pt x="12" y="32"/>
                        <a:pt x="13" y="31"/>
                        <a:pt x="15" y="30"/>
                      </a:cubicBezTo>
                      <a:cubicBezTo>
                        <a:pt x="16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6" y="24"/>
                      </a:cubicBezTo>
                      <a:cubicBezTo>
                        <a:pt x="15" y="23"/>
                        <a:pt x="15" y="23"/>
                        <a:pt x="14" y="22"/>
                      </a:cubicBezTo>
                      <a:cubicBezTo>
                        <a:pt x="13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3" y="15"/>
                      </a:cubicBez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1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0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1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7"/>
                      </a:cubicBezTo>
                      <a:cubicBezTo>
                        <a:pt x="5" y="7"/>
                        <a:pt x="4" y="8"/>
                        <a:pt x="4" y="9"/>
                      </a:cubicBezTo>
                      <a:cubicBezTo>
                        <a:pt x="4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6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9" y="15"/>
                        <a:pt x="10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19" y="22"/>
                        <a:pt x="20" y="23"/>
                      </a:cubicBezTo>
                      <a:cubicBezTo>
                        <a:pt x="20" y="24"/>
                        <a:pt x="21" y="25"/>
                        <a:pt x="21" y="26"/>
                      </a:cubicBezTo>
                      <a:cubicBezTo>
                        <a:pt x="21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7" y="35"/>
                        <a:pt x="7" y="35"/>
                      </a:cubicBezTo>
                      <a:cubicBezTo>
                        <a:pt x="6" y="35"/>
                        <a:pt x="5" y="35"/>
                        <a:pt x="4" y="35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Rectangle 35"/>
                <p:cNvSpPr>
                  <a:spLocks noChangeArrowheads="1"/>
                </p:cNvSpPr>
                <p:nvPr/>
              </p:nvSpPr>
              <p:spPr bwMode="auto">
                <a:xfrm>
                  <a:off x="2161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36"/>
                <p:cNvSpPr>
                  <a:spLocks/>
                </p:cNvSpPr>
                <p:nvPr/>
              </p:nvSpPr>
              <p:spPr bwMode="auto">
                <a:xfrm>
                  <a:off x="2177" y="2753"/>
                  <a:ext cx="35" cy="53"/>
                </a:xfrm>
                <a:custGeom>
                  <a:avLst/>
                  <a:gdLst>
                    <a:gd name="T0" fmla="*/ 35 w 35"/>
                    <a:gd name="T1" fmla="*/ 5 h 53"/>
                    <a:gd name="T2" fmla="*/ 20 w 35"/>
                    <a:gd name="T3" fmla="*/ 5 h 53"/>
                    <a:gd name="T4" fmla="*/ 20 w 35"/>
                    <a:gd name="T5" fmla="*/ 53 h 53"/>
                    <a:gd name="T6" fmla="*/ 14 w 35"/>
                    <a:gd name="T7" fmla="*/ 53 h 53"/>
                    <a:gd name="T8" fmla="*/ 14 w 35"/>
                    <a:gd name="T9" fmla="*/ 5 h 53"/>
                    <a:gd name="T10" fmla="*/ 0 w 35"/>
                    <a:gd name="T11" fmla="*/ 5 h 53"/>
                    <a:gd name="T12" fmla="*/ 0 w 35"/>
                    <a:gd name="T13" fmla="*/ 0 h 53"/>
                    <a:gd name="T14" fmla="*/ 35 w 35"/>
                    <a:gd name="T15" fmla="*/ 0 h 53"/>
                    <a:gd name="T16" fmla="*/ 35 w 35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53">
                      <a:moveTo>
                        <a:pt x="35" y="5"/>
                      </a:moveTo>
                      <a:lnTo>
                        <a:pt x="20" y="5"/>
                      </a:lnTo>
                      <a:lnTo>
                        <a:pt x="20" y="53"/>
                      </a:lnTo>
                      <a:lnTo>
                        <a:pt x="14" y="53"/>
                      </a:lnTo>
                      <a:lnTo>
                        <a:pt x="1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Rectangle 37"/>
                <p:cNvSpPr>
                  <a:spLocks noChangeArrowheads="1"/>
                </p:cNvSpPr>
                <p:nvPr/>
              </p:nvSpPr>
              <p:spPr bwMode="auto">
                <a:xfrm>
                  <a:off x="2220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38"/>
                <p:cNvSpPr>
                  <a:spLocks noEditPoints="1"/>
                </p:cNvSpPr>
                <p:nvPr/>
              </p:nvSpPr>
              <p:spPr bwMode="auto">
                <a:xfrm>
                  <a:off x="2237" y="2752"/>
                  <a:ext cx="49" cy="54"/>
                </a:xfrm>
                <a:custGeom>
                  <a:avLst/>
                  <a:gdLst>
                    <a:gd name="T0" fmla="*/ 15 w 32"/>
                    <a:gd name="T1" fmla="*/ 35 h 35"/>
                    <a:gd name="T2" fmla="*/ 4 w 32"/>
                    <a:gd name="T3" fmla="*/ 30 h 35"/>
                    <a:gd name="T4" fmla="*/ 0 w 32"/>
                    <a:gd name="T5" fmla="*/ 18 h 35"/>
                    <a:gd name="T6" fmla="*/ 4 w 32"/>
                    <a:gd name="T7" fmla="*/ 5 h 35"/>
                    <a:gd name="T8" fmla="*/ 16 w 32"/>
                    <a:gd name="T9" fmla="*/ 0 h 35"/>
                    <a:gd name="T10" fmla="*/ 27 w 32"/>
                    <a:gd name="T11" fmla="*/ 5 h 35"/>
                    <a:gd name="T12" fmla="*/ 32 w 32"/>
                    <a:gd name="T13" fmla="*/ 17 h 35"/>
                    <a:gd name="T14" fmla="*/ 27 w 32"/>
                    <a:gd name="T15" fmla="*/ 30 h 35"/>
                    <a:gd name="T16" fmla="*/ 15 w 32"/>
                    <a:gd name="T17" fmla="*/ 35 h 35"/>
                    <a:gd name="T18" fmla="*/ 16 w 32"/>
                    <a:gd name="T19" fmla="*/ 4 h 35"/>
                    <a:gd name="T20" fmla="*/ 7 w 32"/>
                    <a:gd name="T21" fmla="*/ 8 h 35"/>
                    <a:gd name="T22" fmla="*/ 4 w 32"/>
                    <a:gd name="T23" fmla="*/ 18 h 35"/>
                    <a:gd name="T24" fmla="*/ 7 w 32"/>
                    <a:gd name="T25" fmla="*/ 28 h 35"/>
                    <a:gd name="T26" fmla="*/ 15 w 32"/>
                    <a:gd name="T27" fmla="*/ 32 h 35"/>
                    <a:gd name="T28" fmla="*/ 24 w 32"/>
                    <a:gd name="T29" fmla="*/ 28 h 35"/>
                    <a:gd name="T30" fmla="*/ 27 w 32"/>
                    <a:gd name="T31" fmla="*/ 18 h 35"/>
                    <a:gd name="T32" fmla="*/ 24 w 32"/>
                    <a:gd name="T33" fmla="*/ 8 h 35"/>
                    <a:gd name="T34" fmla="*/ 16 w 32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5">
                      <a:moveTo>
                        <a:pt x="15" y="35"/>
                      </a:moveTo>
                      <a:cubicBezTo>
                        <a:pt x="11" y="35"/>
                        <a:pt x="7" y="34"/>
                        <a:pt x="4" y="30"/>
                      </a:cubicBezTo>
                      <a:cubicBezTo>
                        <a:pt x="1" y="27"/>
                        <a:pt x="0" y="23"/>
                        <a:pt x="0" y="18"/>
                      </a:cubicBezTo>
                      <a:cubicBezTo>
                        <a:pt x="0" y="13"/>
                        <a:pt x="1" y="8"/>
                        <a:pt x="4" y="5"/>
                      </a:cubicBezTo>
                      <a:cubicBezTo>
                        <a:pt x="7" y="2"/>
                        <a:pt x="11" y="0"/>
                        <a:pt x="16" y="0"/>
                      </a:cubicBezTo>
                      <a:cubicBezTo>
                        <a:pt x="21" y="0"/>
                        <a:pt x="24" y="2"/>
                        <a:pt x="27" y="5"/>
                      </a:cubicBezTo>
                      <a:cubicBezTo>
                        <a:pt x="30" y="8"/>
                        <a:pt x="32" y="12"/>
                        <a:pt x="32" y="17"/>
                      </a:cubicBezTo>
                      <a:cubicBezTo>
                        <a:pt x="32" y="23"/>
                        <a:pt x="30" y="27"/>
                        <a:pt x="27" y="30"/>
                      </a:cubicBezTo>
                      <a:cubicBezTo>
                        <a:pt x="24" y="33"/>
                        <a:pt x="20" y="35"/>
                        <a:pt x="15" y="35"/>
                      </a:cubicBezTo>
                      <a:close/>
                      <a:moveTo>
                        <a:pt x="16" y="4"/>
                      </a:moveTo>
                      <a:cubicBezTo>
                        <a:pt x="12" y="4"/>
                        <a:pt x="9" y="5"/>
                        <a:pt x="7" y="8"/>
                      </a:cubicBezTo>
                      <a:cubicBezTo>
                        <a:pt x="5" y="10"/>
                        <a:pt x="4" y="14"/>
                        <a:pt x="4" y="18"/>
                      </a:cubicBezTo>
                      <a:cubicBezTo>
                        <a:pt x="4" y="22"/>
                        <a:pt x="5" y="25"/>
                        <a:pt x="7" y="28"/>
                      </a:cubicBezTo>
                      <a:cubicBezTo>
                        <a:pt x="9" y="30"/>
                        <a:pt x="12" y="32"/>
                        <a:pt x="15" y="32"/>
                      </a:cubicBezTo>
                      <a:cubicBezTo>
                        <a:pt x="19" y="32"/>
                        <a:pt x="22" y="30"/>
                        <a:pt x="24" y="28"/>
                      </a:cubicBezTo>
                      <a:cubicBezTo>
                        <a:pt x="26" y="26"/>
                        <a:pt x="27" y="22"/>
                        <a:pt x="27" y="18"/>
                      </a:cubicBezTo>
                      <a:cubicBezTo>
                        <a:pt x="27" y="13"/>
                        <a:pt x="26" y="10"/>
                        <a:pt x="24" y="8"/>
                      </a:cubicBezTo>
                      <a:cubicBezTo>
                        <a:pt x="22" y="5"/>
                        <a:pt x="19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9"/>
                <p:cNvSpPr>
                  <a:spLocks/>
                </p:cNvSpPr>
                <p:nvPr/>
              </p:nvSpPr>
              <p:spPr bwMode="auto">
                <a:xfrm>
                  <a:off x="2295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4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3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0"/>
                <p:cNvSpPr>
                  <a:spLocks/>
                </p:cNvSpPr>
                <p:nvPr/>
              </p:nvSpPr>
              <p:spPr bwMode="auto">
                <a:xfrm>
                  <a:off x="2348" y="2752"/>
                  <a:ext cx="32" cy="54"/>
                </a:xfrm>
                <a:custGeom>
                  <a:avLst/>
                  <a:gdLst>
                    <a:gd name="T0" fmla="*/ 0 w 21"/>
                    <a:gd name="T1" fmla="*/ 33 h 35"/>
                    <a:gd name="T2" fmla="*/ 0 w 21"/>
                    <a:gd name="T3" fmla="*/ 29 h 35"/>
                    <a:gd name="T4" fmla="*/ 2 w 21"/>
                    <a:gd name="T5" fmla="*/ 30 h 35"/>
                    <a:gd name="T6" fmla="*/ 5 w 21"/>
                    <a:gd name="T7" fmla="*/ 31 h 35"/>
                    <a:gd name="T8" fmla="*/ 7 w 21"/>
                    <a:gd name="T9" fmla="*/ 31 h 35"/>
                    <a:gd name="T10" fmla="*/ 9 w 21"/>
                    <a:gd name="T11" fmla="*/ 32 h 35"/>
                    <a:gd name="T12" fmla="*/ 15 w 21"/>
                    <a:gd name="T13" fmla="*/ 30 h 35"/>
                    <a:gd name="T14" fmla="*/ 17 w 21"/>
                    <a:gd name="T15" fmla="*/ 26 h 35"/>
                    <a:gd name="T16" fmla="*/ 16 w 21"/>
                    <a:gd name="T17" fmla="*/ 24 h 35"/>
                    <a:gd name="T18" fmla="*/ 14 w 21"/>
                    <a:gd name="T19" fmla="*/ 22 h 35"/>
                    <a:gd name="T20" fmla="*/ 12 w 21"/>
                    <a:gd name="T21" fmla="*/ 21 h 35"/>
                    <a:gd name="T22" fmla="*/ 9 w 21"/>
                    <a:gd name="T23" fmla="*/ 19 h 35"/>
                    <a:gd name="T24" fmla="*/ 6 w 21"/>
                    <a:gd name="T25" fmla="*/ 17 h 35"/>
                    <a:gd name="T26" fmla="*/ 3 w 21"/>
                    <a:gd name="T27" fmla="*/ 15 h 35"/>
                    <a:gd name="T28" fmla="*/ 1 w 21"/>
                    <a:gd name="T29" fmla="*/ 13 h 35"/>
                    <a:gd name="T30" fmla="*/ 1 w 21"/>
                    <a:gd name="T31" fmla="*/ 9 h 35"/>
                    <a:gd name="T32" fmla="*/ 2 w 21"/>
                    <a:gd name="T33" fmla="*/ 5 h 35"/>
                    <a:gd name="T34" fmla="*/ 4 w 21"/>
                    <a:gd name="T35" fmla="*/ 3 h 35"/>
                    <a:gd name="T36" fmla="*/ 8 w 21"/>
                    <a:gd name="T37" fmla="*/ 1 h 35"/>
                    <a:gd name="T38" fmla="*/ 12 w 21"/>
                    <a:gd name="T39" fmla="*/ 0 h 35"/>
                    <a:gd name="T40" fmla="*/ 19 w 21"/>
                    <a:gd name="T41" fmla="*/ 2 h 35"/>
                    <a:gd name="T42" fmla="*/ 19 w 21"/>
                    <a:gd name="T43" fmla="*/ 6 h 35"/>
                    <a:gd name="T44" fmla="*/ 12 w 21"/>
                    <a:gd name="T45" fmla="*/ 4 h 35"/>
                    <a:gd name="T46" fmla="*/ 9 w 21"/>
                    <a:gd name="T47" fmla="*/ 4 h 35"/>
                    <a:gd name="T48" fmla="*/ 7 w 21"/>
                    <a:gd name="T49" fmla="*/ 5 h 35"/>
                    <a:gd name="T50" fmla="*/ 5 w 21"/>
                    <a:gd name="T51" fmla="*/ 7 h 35"/>
                    <a:gd name="T52" fmla="*/ 5 w 21"/>
                    <a:gd name="T53" fmla="*/ 9 h 35"/>
                    <a:gd name="T54" fmla="*/ 5 w 21"/>
                    <a:gd name="T55" fmla="*/ 11 h 35"/>
                    <a:gd name="T56" fmla="*/ 7 w 21"/>
                    <a:gd name="T57" fmla="*/ 13 h 35"/>
                    <a:gd name="T58" fmla="*/ 9 w 21"/>
                    <a:gd name="T59" fmla="*/ 14 h 35"/>
                    <a:gd name="T60" fmla="*/ 12 w 21"/>
                    <a:gd name="T61" fmla="*/ 16 h 35"/>
                    <a:gd name="T62" fmla="*/ 15 w 21"/>
                    <a:gd name="T63" fmla="*/ 18 h 35"/>
                    <a:gd name="T64" fmla="*/ 18 w 21"/>
                    <a:gd name="T65" fmla="*/ 20 h 35"/>
                    <a:gd name="T66" fmla="*/ 20 w 21"/>
                    <a:gd name="T67" fmla="*/ 23 h 35"/>
                    <a:gd name="T68" fmla="*/ 21 w 21"/>
                    <a:gd name="T69" fmla="*/ 26 h 35"/>
                    <a:gd name="T70" fmla="*/ 20 w 21"/>
                    <a:gd name="T71" fmla="*/ 30 h 35"/>
                    <a:gd name="T72" fmla="*/ 17 w 21"/>
                    <a:gd name="T73" fmla="*/ 33 h 35"/>
                    <a:gd name="T74" fmla="*/ 13 w 21"/>
                    <a:gd name="T75" fmla="*/ 35 h 35"/>
                    <a:gd name="T76" fmla="*/ 9 w 21"/>
                    <a:gd name="T77" fmla="*/ 35 h 35"/>
                    <a:gd name="T78" fmla="*/ 7 w 21"/>
                    <a:gd name="T79" fmla="*/ 35 h 35"/>
                    <a:gd name="T80" fmla="*/ 5 w 21"/>
                    <a:gd name="T81" fmla="*/ 35 h 35"/>
                    <a:gd name="T82" fmla="*/ 2 w 21"/>
                    <a:gd name="T83" fmla="*/ 34 h 35"/>
                    <a:gd name="T84" fmla="*/ 0 w 21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2" y="29"/>
                        <a:pt x="2" y="30"/>
                      </a:cubicBezTo>
                      <a:cubicBezTo>
                        <a:pt x="3" y="30"/>
                        <a:pt x="4" y="30"/>
                        <a:pt x="5" y="31"/>
                      </a:cubicBezTo>
                      <a:cubicBezTo>
                        <a:pt x="6" y="31"/>
                        <a:pt x="6" y="31"/>
                        <a:pt x="7" y="31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12" y="32"/>
                        <a:pt x="14" y="31"/>
                        <a:pt x="15" y="30"/>
                      </a:cubicBezTo>
                      <a:cubicBezTo>
                        <a:pt x="16" y="29"/>
                        <a:pt x="17" y="28"/>
                        <a:pt x="17" y="26"/>
                      </a:cubicBezTo>
                      <a:cubicBezTo>
                        <a:pt x="17" y="25"/>
                        <a:pt x="17" y="25"/>
                        <a:pt x="16" y="24"/>
                      </a:cubicBezTo>
                      <a:cubicBezTo>
                        <a:pt x="16" y="23"/>
                        <a:pt x="15" y="23"/>
                        <a:pt x="14" y="22"/>
                      </a:cubicBezTo>
                      <a:cubicBezTo>
                        <a:pt x="14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8" y="18"/>
                        <a:pt x="7" y="18"/>
                        <a:pt x="6" y="17"/>
                      </a:cubicBezTo>
                      <a:cubicBezTo>
                        <a:pt x="5" y="16"/>
                        <a:pt x="4" y="16"/>
                        <a:pt x="3" y="15"/>
                      </a:cubicBezTo>
                      <a:cubicBezTo>
                        <a:pt x="2" y="14"/>
                        <a:pt x="2" y="14"/>
                        <a:pt x="1" y="13"/>
                      </a:cubicBezTo>
                      <a:cubicBezTo>
                        <a:pt x="1" y="12"/>
                        <a:pt x="1" y="11"/>
                        <a:pt x="1" y="9"/>
                      </a:cubicBezTo>
                      <a:cubicBezTo>
                        <a:pt x="1" y="8"/>
                        <a:pt x="1" y="6"/>
                        <a:pt x="2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7" y="1"/>
                        <a:pt x="8" y="1"/>
                      </a:cubicBezTo>
                      <a:cubicBezTo>
                        <a:pt x="9" y="1"/>
                        <a:pt x="11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2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8" y="5"/>
                        <a:pt x="7" y="5"/>
                      </a:cubicBezTo>
                      <a:cubicBezTo>
                        <a:pt x="6" y="5"/>
                        <a:pt x="6" y="6"/>
                        <a:pt x="5" y="7"/>
                      </a:cubicBezTo>
                      <a:cubicBezTo>
                        <a:pt x="5" y="7"/>
                        <a:pt x="5" y="8"/>
                        <a:pt x="5" y="9"/>
                      </a:cubicBezTo>
                      <a:cubicBezTo>
                        <a:pt x="5" y="10"/>
                        <a:pt x="5" y="11"/>
                        <a:pt x="5" y="11"/>
                      </a:cubicBezTo>
                      <a:cubicBezTo>
                        <a:pt x="5" y="12"/>
                        <a:pt x="6" y="12"/>
                        <a:pt x="7" y="13"/>
                      </a:cubicBezTo>
                      <a:cubicBezTo>
                        <a:pt x="7" y="13"/>
                        <a:pt x="8" y="14"/>
                        <a:pt x="9" y="14"/>
                      </a:cubicBezTo>
                      <a:cubicBezTo>
                        <a:pt x="10" y="15"/>
                        <a:pt x="11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20" y="22"/>
                        <a:pt x="20" y="23"/>
                      </a:cubicBezTo>
                      <a:cubicBezTo>
                        <a:pt x="21" y="24"/>
                        <a:pt x="21" y="25"/>
                        <a:pt x="21" y="26"/>
                      </a:cubicBezTo>
                      <a:cubicBezTo>
                        <a:pt x="21" y="28"/>
                        <a:pt x="21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8" y="35"/>
                        <a:pt x="7" y="35"/>
                      </a:cubicBezTo>
                      <a:cubicBezTo>
                        <a:pt x="6" y="35"/>
                        <a:pt x="5" y="35"/>
                        <a:pt x="5" y="35"/>
                      </a:cubicBezTo>
                      <a:cubicBezTo>
                        <a:pt x="4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1"/>
                <p:cNvSpPr>
                  <a:spLocks noEditPoints="1"/>
                </p:cNvSpPr>
                <p:nvPr/>
              </p:nvSpPr>
              <p:spPr bwMode="auto">
                <a:xfrm>
                  <a:off x="2507" y="2753"/>
                  <a:ext cx="44" cy="53"/>
                </a:xfrm>
                <a:custGeom>
                  <a:avLst/>
                  <a:gdLst>
                    <a:gd name="T0" fmla="*/ 29 w 29"/>
                    <a:gd name="T1" fmla="*/ 34 h 34"/>
                    <a:gd name="T2" fmla="*/ 25 w 29"/>
                    <a:gd name="T3" fmla="*/ 34 h 34"/>
                    <a:gd name="T4" fmla="*/ 22 w 29"/>
                    <a:gd name="T5" fmla="*/ 24 h 34"/>
                    <a:gd name="T6" fmla="*/ 7 w 29"/>
                    <a:gd name="T7" fmla="*/ 24 h 34"/>
                    <a:gd name="T8" fmla="*/ 4 w 29"/>
                    <a:gd name="T9" fmla="*/ 34 h 34"/>
                    <a:gd name="T10" fmla="*/ 0 w 29"/>
                    <a:gd name="T11" fmla="*/ 34 h 34"/>
                    <a:gd name="T12" fmla="*/ 12 w 29"/>
                    <a:gd name="T13" fmla="*/ 0 h 34"/>
                    <a:gd name="T14" fmla="*/ 17 w 29"/>
                    <a:gd name="T15" fmla="*/ 0 h 34"/>
                    <a:gd name="T16" fmla="*/ 29 w 29"/>
                    <a:gd name="T17" fmla="*/ 34 h 34"/>
                    <a:gd name="T18" fmla="*/ 20 w 29"/>
                    <a:gd name="T19" fmla="*/ 21 h 34"/>
                    <a:gd name="T20" fmla="*/ 15 w 29"/>
                    <a:gd name="T21" fmla="*/ 6 h 34"/>
                    <a:gd name="T22" fmla="*/ 14 w 29"/>
                    <a:gd name="T23" fmla="*/ 4 h 34"/>
                    <a:gd name="T24" fmla="*/ 14 w 29"/>
                    <a:gd name="T25" fmla="*/ 4 h 34"/>
                    <a:gd name="T26" fmla="*/ 14 w 29"/>
                    <a:gd name="T27" fmla="*/ 6 h 34"/>
                    <a:gd name="T28" fmla="*/ 9 w 29"/>
                    <a:gd name="T29" fmla="*/ 21 h 34"/>
                    <a:gd name="T30" fmla="*/ 20 w 29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" h="34">
                      <a:moveTo>
                        <a:pt x="29" y="34"/>
                      </a:move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29" y="34"/>
                      </a:lnTo>
                      <a:close/>
                      <a:moveTo>
                        <a:pt x="20" y="21"/>
                      </a:move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5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5"/>
                        <a:pt x="14" y="6"/>
                        <a:pt x="14" y="6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0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42"/>
                <p:cNvSpPr>
                  <a:spLocks/>
                </p:cNvSpPr>
                <p:nvPr/>
              </p:nvSpPr>
              <p:spPr bwMode="auto">
                <a:xfrm>
                  <a:off x="2559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3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4 w 27"/>
                    <a:gd name="T23" fmla="*/ 29 h 34"/>
                    <a:gd name="T24" fmla="*/ 24 w 27"/>
                    <a:gd name="T25" fmla="*/ 29 h 34"/>
                    <a:gd name="T26" fmla="*/ 24 w 27"/>
                    <a:gd name="T27" fmla="*/ 24 h 34"/>
                    <a:gd name="T28" fmla="*/ 24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3" y="34"/>
                        <a:pt x="23" y="34"/>
                        <a:pt x="23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5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3" y="27"/>
                        <a:pt x="23" y="28"/>
                        <a:pt x="24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4" y="28"/>
                        <a:pt x="24" y="26"/>
                        <a:pt x="24" y="24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Rectangle 43"/>
                <p:cNvSpPr>
                  <a:spLocks noChangeArrowheads="1"/>
                </p:cNvSpPr>
                <p:nvPr/>
              </p:nvSpPr>
              <p:spPr bwMode="auto">
                <a:xfrm>
                  <a:off x="2615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44"/>
                <p:cNvSpPr>
                  <a:spLocks/>
                </p:cNvSpPr>
                <p:nvPr/>
              </p:nvSpPr>
              <p:spPr bwMode="auto">
                <a:xfrm>
                  <a:off x="2635" y="2753"/>
                  <a:ext cx="52" cy="53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1 w 34"/>
                    <a:gd name="T7" fmla="*/ 4 h 34"/>
                    <a:gd name="T8" fmla="*/ 31 w 34"/>
                    <a:gd name="T9" fmla="*/ 4 h 34"/>
                    <a:gd name="T10" fmla="*/ 30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5 w 34"/>
                    <a:gd name="T17" fmla="*/ 8 h 34"/>
                    <a:gd name="T18" fmla="*/ 4 w 34"/>
                    <a:gd name="T19" fmla="*/ 4 h 34"/>
                    <a:gd name="T20" fmla="*/ 4 w 34"/>
                    <a:gd name="T21" fmla="*/ 4 h 34"/>
                    <a:gd name="T22" fmla="*/ 4 w 34"/>
                    <a:gd name="T23" fmla="*/ 11 h 34"/>
                    <a:gd name="T24" fmla="*/ 4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6 w 34"/>
                    <a:gd name="T33" fmla="*/ 23 h 34"/>
                    <a:gd name="T34" fmla="*/ 17 w 34"/>
                    <a:gd name="T35" fmla="*/ 27 h 34"/>
                    <a:gd name="T36" fmla="*/ 17 w 34"/>
                    <a:gd name="T37" fmla="*/ 27 h 34"/>
                    <a:gd name="T38" fmla="*/ 19 w 34"/>
                    <a:gd name="T39" fmla="*/ 23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9"/>
                        <a:pt x="31" y="7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6"/>
                        <a:pt x="30" y="7"/>
                        <a:pt x="30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7"/>
                        <a:pt x="4" y="6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5"/>
                        <a:pt x="17" y="26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8" y="26"/>
                        <a:pt x="18" y="24"/>
                        <a:pt x="19" y="2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45"/>
                <p:cNvSpPr>
                  <a:spLocks noEditPoints="1"/>
                </p:cNvSpPr>
                <p:nvPr/>
              </p:nvSpPr>
              <p:spPr bwMode="auto">
                <a:xfrm>
                  <a:off x="2695" y="2753"/>
                  <a:ext cx="46" cy="53"/>
                </a:xfrm>
                <a:custGeom>
                  <a:avLst/>
                  <a:gdLst>
                    <a:gd name="T0" fmla="*/ 30 w 30"/>
                    <a:gd name="T1" fmla="*/ 34 h 34"/>
                    <a:gd name="T2" fmla="*/ 26 w 30"/>
                    <a:gd name="T3" fmla="*/ 34 h 34"/>
                    <a:gd name="T4" fmla="*/ 22 w 30"/>
                    <a:gd name="T5" fmla="*/ 24 h 34"/>
                    <a:gd name="T6" fmla="*/ 8 w 30"/>
                    <a:gd name="T7" fmla="*/ 24 h 34"/>
                    <a:gd name="T8" fmla="*/ 5 w 30"/>
                    <a:gd name="T9" fmla="*/ 34 h 34"/>
                    <a:gd name="T10" fmla="*/ 0 w 30"/>
                    <a:gd name="T11" fmla="*/ 34 h 34"/>
                    <a:gd name="T12" fmla="*/ 13 w 30"/>
                    <a:gd name="T13" fmla="*/ 0 h 34"/>
                    <a:gd name="T14" fmla="*/ 17 w 30"/>
                    <a:gd name="T15" fmla="*/ 0 h 34"/>
                    <a:gd name="T16" fmla="*/ 30 w 30"/>
                    <a:gd name="T17" fmla="*/ 34 h 34"/>
                    <a:gd name="T18" fmla="*/ 21 w 30"/>
                    <a:gd name="T19" fmla="*/ 21 h 34"/>
                    <a:gd name="T20" fmla="*/ 16 w 30"/>
                    <a:gd name="T21" fmla="*/ 6 h 34"/>
                    <a:gd name="T22" fmla="*/ 15 w 30"/>
                    <a:gd name="T23" fmla="*/ 4 h 34"/>
                    <a:gd name="T24" fmla="*/ 15 w 30"/>
                    <a:gd name="T25" fmla="*/ 4 h 34"/>
                    <a:gd name="T26" fmla="*/ 15 w 30"/>
                    <a:gd name="T27" fmla="*/ 6 h 34"/>
                    <a:gd name="T28" fmla="*/ 9 w 30"/>
                    <a:gd name="T29" fmla="*/ 21 h 34"/>
                    <a:gd name="T30" fmla="*/ 21 w 30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4">
                      <a:moveTo>
                        <a:pt x="30" y="34"/>
                      </a:move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30" y="34"/>
                      </a:lnTo>
                      <a:close/>
                      <a:moveTo>
                        <a:pt x="21" y="21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5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5"/>
                        <a:pt x="15" y="6"/>
                        <a:pt x="15" y="6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46"/>
                <p:cNvSpPr>
                  <a:spLocks/>
                </p:cNvSpPr>
                <p:nvPr/>
              </p:nvSpPr>
              <p:spPr bwMode="auto">
                <a:xfrm>
                  <a:off x="2738" y="2753"/>
                  <a:ext cx="37" cy="53"/>
                </a:xfrm>
                <a:custGeom>
                  <a:avLst/>
                  <a:gdLst>
                    <a:gd name="T0" fmla="*/ 37 w 37"/>
                    <a:gd name="T1" fmla="*/ 5 h 53"/>
                    <a:gd name="T2" fmla="*/ 22 w 37"/>
                    <a:gd name="T3" fmla="*/ 5 h 53"/>
                    <a:gd name="T4" fmla="*/ 22 w 37"/>
                    <a:gd name="T5" fmla="*/ 53 h 53"/>
                    <a:gd name="T6" fmla="*/ 15 w 37"/>
                    <a:gd name="T7" fmla="*/ 53 h 53"/>
                    <a:gd name="T8" fmla="*/ 15 w 37"/>
                    <a:gd name="T9" fmla="*/ 5 h 53"/>
                    <a:gd name="T10" fmla="*/ 0 w 37"/>
                    <a:gd name="T11" fmla="*/ 5 h 53"/>
                    <a:gd name="T12" fmla="*/ 0 w 37"/>
                    <a:gd name="T13" fmla="*/ 0 h 53"/>
                    <a:gd name="T14" fmla="*/ 37 w 37"/>
                    <a:gd name="T15" fmla="*/ 0 h 53"/>
                    <a:gd name="T16" fmla="*/ 37 w 37"/>
                    <a:gd name="T17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53">
                      <a:moveTo>
                        <a:pt x="37" y="5"/>
                      </a:moveTo>
                      <a:lnTo>
                        <a:pt x="22" y="5"/>
                      </a:lnTo>
                      <a:lnTo>
                        <a:pt x="22" y="53"/>
                      </a:lnTo>
                      <a:lnTo>
                        <a:pt x="15" y="53"/>
                      </a:lnTo>
                      <a:lnTo>
                        <a:pt x="1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37" y="0"/>
                      </a:lnTo>
                      <a:lnTo>
                        <a:pt x="37" y="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Rectangle 47"/>
                <p:cNvSpPr>
                  <a:spLocks noChangeArrowheads="1"/>
                </p:cNvSpPr>
                <p:nvPr/>
              </p:nvSpPr>
              <p:spPr bwMode="auto">
                <a:xfrm>
                  <a:off x="2783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48"/>
                <p:cNvSpPr>
                  <a:spLocks noEditPoints="1"/>
                </p:cNvSpPr>
                <p:nvPr/>
              </p:nvSpPr>
              <p:spPr bwMode="auto">
                <a:xfrm>
                  <a:off x="2798" y="2752"/>
                  <a:ext cx="49" cy="54"/>
                </a:xfrm>
                <a:custGeom>
                  <a:avLst/>
                  <a:gdLst>
                    <a:gd name="T0" fmla="*/ 16 w 32"/>
                    <a:gd name="T1" fmla="*/ 35 h 35"/>
                    <a:gd name="T2" fmla="*/ 5 w 32"/>
                    <a:gd name="T3" fmla="*/ 30 h 35"/>
                    <a:gd name="T4" fmla="*/ 0 w 32"/>
                    <a:gd name="T5" fmla="*/ 18 h 35"/>
                    <a:gd name="T6" fmla="*/ 5 w 32"/>
                    <a:gd name="T7" fmla="*/ 5 h 35"/>
                    <a:gd name="T8" fmla="*/ 17 w 32"/>
                    <a:gd name="T9" fmla="*/ 0 h 35"/>
                    <a:gd name="T10" fmla="*/ 28 w 32"/>
                    <a:gd name="T11" fmla="*/ 5 h 35"/>
                    <a:gd name="T12" fmla="*/ 32 w 32"/>
                    <a:gd name="T13" fmla="*/ 17 h 35"/>
                    <a:gd name="T14" fmla="*/ 28 w 32"/>
                    <a:gd name="T15" fmla="*/ 30 h 35"/>
                    <a:gd name="T16" fmla="*/ 16 w 32"/>
                    <a:gd name="T17" fmla="*/ 35 h 35"/>
                    <a:gd name="T18" fmla="*/ 16 w 32"/>
                    <a:gd name="T19" fmla="*/ 4 h 35"/>
                    <a:gd name="T20" fmla="*/ 8 w 32"/>
                    <a:gd name="T21" fmla="*/ 8 h 35"/>
                    <a:gd name="T22" fmla="*/ 5 w 32"/>
                    <a:gd name="T23" fmla="*/ 18 h 35"/>
                    <a:gd name="T24" fmla="*/ 8 w 32"/>
                    <a:gd name="T25" fmla="*/ 28 h 35"/>
                    <a:gd name="T26" fmla="*/ 16 w 32"/>
                    <a:gd name="T27" fmla="*/ 32 h 35"/>
                    <a:gd name="T28" fmla="*/ 25 w 32"/>
                    <a:gd name="T29" fmla="*/ 28 h 35"/>
                    <a:gd name="T30" fmla="*/ 28 w 32"/>
                    <a:gd name="T31" fmla="*/ 18 h 35"/>
                    <a:gd name="T32" fmla="*/ 25 w 32"/>
                    <a:gd name="T33" fmla="*/ 8 h 35"/>
                    <a:gd name="T34" fmla="*/ 16 w 32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5">
                      <a:moveTo>
                        <a:pt x="16" y="35"/>
                      </a:moveTo>
                      <a:cubicBezTo>
                        <a:pt x="11" y="35"/>
                        <a:pt x="8" y="34"/>
                        <a:pt x="5" y="30"/>
                      </a:cubicBezTo>
                      <a:cubicBezTo>
                        <a:pt x="2" y="27"/>
                        <a:pt x="0" y="23"/>
                        <a:pt x="0" y="18"/>
                      </a:cubicBezTo>
                      <a:cubicBezTo>
                        <a:pt x="0" y="13"/>
                        <a:pt x="2" y="8"/>
                        <a:pt x="5" y="5"/>
                      </a:cubicBezTo>
                      <a:cubicBezTo>
                        <a:pt x="8" y="2"/>
                        <a:pt x="12" y="0"/>
                        <a:pt x="17" y="0"/>
                      </a:cubicBezTo>
                      <a:cubicBezTo>
                        <a:pt x="21" y="0"/>
                        <a:pt x="25" y="2"/>
                        <a:pt x="28" y="5"/>
                      </a:cubicBezTo>
                      <a:cubicBezTo>
                        <a:pt x="31" y="8"/>
                        <a:pt x="32" y="12"/>
                        <a:pt x="32" y="17"/>
                      </a:cubicBezTo>
                      <a:cubicBezTo>
                        <a:pt x="32" y="23"/>
                        <a:pt x="31" y="27"/>
                        <a:pt x="28" y="30"/>
                      </a:cubicBezTo>
                      <a:cubicBezTo>
                        <a:pt x="25" y="33"/>
                        <a:pt x="21" y="35"/>
                        <a:pt x="16" y="35"/>
                      </a:cubicBezTo>
                      <a:close/>
                      <a:moveTo>
                        <a:pt x="16" y="4"/>
                      </a:moveTo>
                      <a:cubicBezTo>
                        <a:pt x="13" y="4"/>
                        <a:pt x="10" y="5"/>
                        <a:pt x="8" y="8"/>
                      </a:cubicBezTo>
                      <a:cubicBezTo>
                        <a:pt x="6" y="10"/>
                        <a:pt x="5" y="14"/>
                        <a:pt x="5" y="18"/>
                      </a:cubicBezTo>
                      <a:cubicBezTo>
                        <a:pt x="5" y="22"/>
                        <a:pt x="6" y="25"/>
                        <a:pt x="8" y="28"/>
                      </a:cubicBezTo>
                      <a:cubicBezTo>
                        <a:pt x="10" y="30"/>
                        <a:pt x="13" y="32"/>
                        <a:pt x="16" y="32"/>
                      </a:cubicBezTo>
                      <a:cubicBezTo>
                        <a:pt x="20" y="32"/>
                        <a:pt x="23" y="30"/>
                        <a:pt x="25" y="28"/>
                      </a:cubicBezTo>
                      <a:cubicBezTo>
                        <a:pt x="27" y="26"/>
                        <a:pt x="28" y="22"/>
                        <a:pt x="28" y="18"/>
                      </a:cubicBezTo>
                      <a:cubicBezTo>
                        <a:pt x="28" y="13"/>
                        <a:pt x="27" y="10"/>
                        <a:pt x="25" y="8"/>
                      </a:cubicBezTo>
                      <a:cubicBezTo>
                        <a:pt x="23" y="5"/>
                        <a:pt x="20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49"/>
                <p:cNvSpPr>
                  <a:spLocks/>
                </p:cNvSpPr>
                <p:nvPr/>
              </p:nvSpPr>
              <p:spPr bwMode="auto">
                <a:xfrm>
                  <a:off x="2858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5 w 27"/>
                    <a:gd name="T5" fmla="*/ 7 h 34"/>
                    <a:gd name="T6" fmla="*/ 4 w 27"/>
                    <a:gd name="T7" fmla="*/ 5 h 34"/>
                    <a:gd name="T8" fmla="*/ 4 w 27"/>
                    <a:gd name="T9" fmla="*/ 5 h 34"/>
                    <a:gd name="T10" fmla="*/ 4 w 27"/>
                    <a:gd name="T11" fmla="*/ 9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0 w 27"/>
                    <a:gd name="T17" fmla="*/ 0 h 34"/>
                    <a:gd name="T18" fmla="*/ 5 w 27"/>
                    <a:gd name="T19" fmla="*/ 0 h 34"/>
                    <a:gd name="T20" fmla="*/ 22 w 27"/>
                    <a:gd name="T21" fmla="*/ 26 h 34"/>
                    <a:gd name="T22" fmla="*/ 23 w 27"/>
                    <a:gd name="T23" fmla="*/ 29 h 34"/>
                    <a:gd name="T24" fmla="*/ 23 w 27"/>
                    <a:gd name="T25" fmla="*/ 29 h 34"/>
                    <a:gd name="T26" fmla="*/ 23 w 27"/>
                    <a:gd name="T27" fmla="*/ 24 h 34"/>
                    <a:gd name="T28" fmla="*/ 23 w 27"/>
                    <a:gd name="T29" fmla="*/ 0 h 34"/>
                    <a:gd name="T30" fmla="*/ 27 w 27"/>
                    <a:gd name="T31" fmla="*/ 0 h 34"/>
                    <a:gd name="T32" fmla="*/ 27 w 27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7"/>
                        <a:pt x="4" y="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2" y="27"/>
                        <a:pt x="23" y="28"/>
                        <a:pt x="23" y="29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3" y="28"/>
                        <a:pt x="23" y="26"/>
                        <a:pt x="23" y="2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50"/>
                <p:cNvSpPr>
                  <a:spLocks/>
                </p:cNvSpPr>
                <p:nvPr/>
              </p:nvSpPr>
              <p:spPr bwMode="auto">
                <a:xfrm>
                  <a:off x="2911" y="2752"/>
                  <a:ext cx="30" cy="54"/>
                </a:xfrm>
                <a:custGeom>
                  <a:avLst/>
                  <a:gdLst>
                    <a:gd name="T0" fmla="*/ 0 w 20"/>
                    <a:gd name="T1" fmla="*/ 33 h 35"/>
                    <a:gd name="T2" fmla="*/ 0 w 20"/>
                    <a:gd name="T3" fmla="*/ 29 h 35"/>
                    <a:gd name="T4" fmla="*/ 2 w 20"/>
                    <a:gd name="T5" fmla="*/ 30 h 35"/>
                    <a:gd name="T6" fmla="*/ 4 w 20"/>
                    <a:gd name="T7" fmla="*/ 31 h 35"/>
                    <a:gd name="T8" fmla="*/ 7 w 20"/>
                    <a:gd name="T9" fmla="*/ 31 h 35"/>
                    <a:gd name="T10" fmla="*/ 9 w 20"/>
                    <a:gd name="T11" fmla="*/ 32 h 35"/>
                    <a:gd name="T12" fmla="*/ 15 w 20"/>
                    <a:gd name="T13" fmla="*/ 30 h 35"/>
                    <a:gd name="T14" fmla="*/ 16 w 20"/>
                    <a:gd name="T15" fmla="*/ 26 h 35"/>
                    <a:gd name="T16" fmla="*/ 16 w 20"/>
                    <a:gd name="T17" fmla="*/ 24 h 35"/>
                    <a:gd name="T18" fmla="*/ 14 w 20"/>
                    <a:gd name="T19" fmla="*/ 22 h 35"/>
                    <a:gd name="T20" fmla="*/ 12 w 20"/>
                    <a:gd name="T21" fmla="*/ 21 h 35"/>
                    <a:gd name="T22" fmla="*/ 9 w 20"/>
                    <a:gd name="T23" fmla="*/ 19 h 35"/>
                    <a:gd name="T24" fmla="*/ 5 w 20"/>
                    <a:gd name="T25" fmla="*/ 17 h 35"/>
                    <a:gd name="T26" fmla="*/ 3 w 20"/>
                    <a:gd name="T27" fmla="*/ 15 h 35"/>
                    <a:gd name="T28" fmla="*/ 1 w 20"/>
                    <a:gd name="T29" fmla="*/ 13 h 35"/>
                    <a:gd name="T30" fmla="*/ 0 w 20"/>
                    <a:gd name="T31" fmla="*/ 9 h 35"/>
                    <a:gd name="T32" fmla="*/ 1 w 20"/>
                    <a:gd name="T33" fmla="*/ 5 h 35"/>
                    <a:gd name="T34" fmla="*/ 4 w 20"/>
                    <a:gd name="T35" fmla="*/ 3 h 35"/>
                    <a:gd name="T36" fmla="*/ 8 w 20"/>
                    <a:gd name="T37" fmla="*/ 1 h 35"/>
                    <a:gd name="T38" fmla="*/ 12 w 20"/>
                    <a:gd name="T39" fmla="*/ 0 h 35"/>
                    <a:gd name="T40" fmla="*/ 19 w 20"/>
                    <a:gd name="T41" fmla="*/ 2 h 35"/>
                    <a:gd name="T42" fmla="*/ 19 w 20"/>
                    <a:gd name="T43" fmla="*/ 6 h 35"/>
                    <a:gd name="T44" fmla="*/ 11 w 20"/>
                    <a:gd name="T45" fmla="*/ 4 h 35"/>
                    <a:gd name="T46" fmla="*/ 9 w 20"/>
                    <a:gd name="T47" fmla="*/ 4 h 35"/>
                    <a:gd name="T48" fmla="*/ 7 w 20"/>
                    <a:gd name="T49" fmla="*/ 5 h 35"/>
                    <a:gd name="T50" fmla="*/ 5 w 20"/>
                    <a:gd name="T51" fmla="*/ 7 h 35"/>
                    <a:gd name="T52" fmla="*/ 4 w 20"/>
                    <a:gd name="T53" fmla="*/ 9 h 35"/>
                    <a:gd name="T54" fmla="*/ 5 w 20"/>
                    <a:gd name="T55" fmla="*/ 11 h 35"/>
                    <a:gd name="T56" fmla="*/ 6 w 20"/>
                    <a:gd name="T57" fmla="*/ 13 h 35"/>
                    <a:gd name="T58" fmla="*/ 8 w 20"/>
                    <a:gd name="T59" fmla="*/ 14 h 35"/>
                    <a:gd name="T60" fmla="*/ 12 w 20"/>
                    <a:gd name="T61" fmla="*/ 16 h 35"/>
                    <a:gd name="T62" fmla="*/ 15 w 20"/>
                    <a:gd name="T63" fmla="*/ 18 h 35"/>
                    <a:gd name="T64" fmla="*/ 18 w 20"/>
                    <a:gd name="T65" fmla="*/ 20 h 35"/>
                    <a:gd name="T66" fmla="*/ 20 w 20"/>
                    <a:gd name="T67" fmla="*/ 23 h 35"/>
                    <a:gd name="T68" fmla="*/ 20 w 20"/>
                    <a:gd name="T69" fmla="*/ 26 h 35"/>
                    <a:gd name="T70" fmla="*/ 20 w 20"/>
                    <a:gd name="T71" fmla="*/ 30 h 35"/>
                    <a:gd name="T72" fmla="*/ 17 w 20"/>
                    <a:gd name="T73" fmla="*/ 33 h 35"/>
                    <a:gd name="T74" fmla="*/ 13 w 20"/>
                    <a:gd name="T75" fmla="*/ 35 h 35"/>
                    <a:gd name="T76" fmla="*/ 9 w 20"/>
                    <a:gd name="T77" fmla="*/ 35 h 35"/>
                    <a:gd name="T78" fmla="*/ 7 w 20"/>
                    <a:gd name="T79" fmla="*/ 35 h 35"/>
                    <a:gd name="T80" fmla="*/ 4 w 20"/>
                    <a:gd name="T81" fmla="*/ 35 h 35"/>
                    <a:gd name="T82" fmla="*/ 2 w 20"/>
                    <a:gd name="T83" fmla="*/ 34 h 35"/>
                    <a:gd name="T84" fmla="*/ 0 w 20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31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31"/>
                        <a:pt x="8" y="32"/>
                        <a:pt x="9" y="32"/>
                      </a:cubicBezTo>
                      <a:cubicBezTo>
                        <a:pt x="12" y="32"/>
                        <a:pt x="13" y="31"/>
                        <a:pt x="15" y="30"/>
                      </a:cubicBezTo>
                      <a:cubicBezTo>
                        <a:pt x="16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6" y="24"/>
                      </a:cubicBezTo>
                      <a:cubicBezTo>
                        <a:pt x="15" y="23"/>
                        <a:pt x="15" y="23"/>
                        <a:pt x="14" y="22"/>
                      </a:cubicBezTo>
                      <a:cubicBezTo>
                        <a:pt x="13" y="22"/>
                        <a:pt x="13" y="21"/>
                        <a:pt x="12" y="21"/>
                      </a:cubicBezTo>
                      <a:cubicBezTo>
                        <a:pt x="11" y="20"/>
                        <a:pt x="10" y="19"/>
                        <a:pt x="9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3" y="15"/>
                      </a:cubicBez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1" y="6"/>
                        <a:pt x="1" y="5"/>
                      </a:cubicBezTo>
                      <a:cubicBezTo>
                        <a:pt x="2" y="4"/>
                        <a:pt x="3" y="3"/>
                        <a:pt x="4" y="3"/>
                      </a:cubicBezTo>
                      <a:cubicBezTo>
                        <a:pt x="5" y="2"/>
                        <a:pt x="6" y="1"/>
                        <a:pt x="8" y="1"/>
                      </a:cubicBezTo>
                      <a:cubicBezTo>
                        <a:pt x="9" y="1"/>
                        <a:pt x="10" y="0"/>
                        <a:pt x="12" y="0"/>
                      </a:cubicBezTo>
                      <a:cubicBezTo>
                        <a:pt x="15" y="0"/>
                        <a:pt x="18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5" y="4"/>
                        <a:pt x="11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8" y="4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7"/>
                      </a:cubicBezTo>
                      <a:cubicBezTo>
                        <a:pt x="5" y="7"/>
                        <a:pt x="4" y="8"/>
                        <a:pt x="4" y="9"/>
                      </a:cubicBezTo>
                      <a:cubicBezTo>
                        <a:pt x="4" y="10"/>
                        <a:pt x="4" y="11"/>
                        <a:pt x="5" y="11"/>
                      </a:cubicBezTo>
                      <a:cubicBezTo>
                        <a:pt x="5" y="12"/>
                        <a:pt x="6" y="12"/>
                        <a:pt x="6" y="13"/>
                      </a:cubicBezTo>
                      <a:cubicBezTo>
                        <a:pt x="7" y="13"/>
                        <a:pt x="8" y="14"/>
                        <a:pt x="8" y="14"/>
                      </a:cubicBezTo>
                      <a:cubicBezTo>
                        <a:pt x="9" y="15"/>
                        <a:pt x="10" y="15"/>
                        <a:pt x="12" y="16"/>
                      </a:cubicBezTo>
                      <a:cubicBezTo>
                        <a:pt x="13" y="17"/>
                        <a:pt x="14" y="17"/>
                        <a:pt x="15" y="18"/>
                      </a:cubicBezTo>
                      <a:cubicBezTo>
                        <a:pt x="16" y="19"/>
                        <a:pt x="17" y="19"/>
                        <a:pt x="18" y="20"/>
                      </a:cubicBezTo>
                      <a:cubicBezTo>
                        <a:pt x="19" y="21"/>
                        <a:pt x="19" y="22"/>
                        <a:pt x="20" y="23"/>
                      </a:cubicBezTo>
                      <a:cubicBezTo>
                        <a:pt x="20" y="24"/>
                        <a:pt x="20" y="25"/>
                        <a:pt x="20" y="26"/>
                      </a:cubicBezTo>
                      <a:cubicBezTo>
                        <a:pt x="20" y="28"/>
                        <a:pt x="20" y="29"/>
                        <a:pt x="20" y="30"/>
                      </a:cubicBezTo>
                      <a:cubicBezTo>
                        <a:pt x="19" y="31"/>
                        <a:pt x="18" y="32"/>
                        <a:pt x="17" y="33"/>
                      </a:cubicBezTo>
                      <a:cubicBezTo>
                        <a:pt x="16" y="34"/>
                        <a:pt x="15" y="34"/>
                        <a:pt x="13" y="35"/>
                      </a:cubicBezTo>
                      <a:cubicBezTo>
                        <a:pt x="12" y="35"/>
                        <a:pt x="10" y="35"/>
                        <a:pt x="9" y="35"/>
                      </a:cubicBezTo>
                      <a:cubicBezTo>
                        <a:pt x="8" y="35"/>
                        <a:pt x="7" y="35"/>
                        <a:pt x="7" y="35"/>
                      </a:cubicBezTo>
                      <a:cubicBezTo>
                        <a:pt x="6" y="35"/>
                        <a:pt x="5" y="35"/>
                        <a:pt x="4" y="35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1" y="34"/>
                        <a:pt x="1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1"/>
                <p:cNvSpPr>
                  <a:spLocks/>
                </p:cNvSpPr>
                <p:nvPr/>
              </p:nvSpPr>
              <p:spPr bwMode="auto">
                <a:xfrm>
                  <a:off x="3093" y="2752"/>
                  <a:ext cx="30" cy="54"/>
                </a:xfrm>
                <a:custGeom>
                  <a:avLst/>
                  <a:gdLst>
                    <a:gd name="T0" fmla="*/ 0 w 20"/>
                    <a:gd name="T1" fmla="*/ 33 h 35"/>
                    <a:gd name="T2" fmla="*/ 0 w 20"/>
                    <a:gd name="T3" fmla="*/ 29 h 35"/>
                    <a:gd name="T4" fmla="*/ 2 w 20"/>
                    <a:gd name="T5" fmla="*/ 30 h 35"/>
                    <a:gd name="T6" fmla="*/ 4 w 20"/>
                    <a:gd name="T7" fmla="*/ 31 h 35"/>
                    <a:gd name="T8" fmla="*/ 6 w 20"/>
                    <a:gd name="T9" fmla="*/ 31 h 35"/>
                    <a:gd name="T10" fmla="*/ 9 w 20"/>
                    <a:gd name="T11" fmla="*/ 32 h 35"/>
                    <a:gd name="T12" fmla="*/ 14 w 20"/>
                    <a:gd name="T13" fmla="*/ 30 h 35"/>
                    <a:gd name="T14" fmla="*/ 16 w 20"/>
                    <a:gd name="T15" fmla="*/ 26 h 35"/>
                    <a:gd name="T16" fmla="*/ 15 w 20"/>
                    <a:gd name="T17" fmla="*/ 24 h 35"/>
                    <a:gd name="T18" fmla="*/ 14 w 20"/>
                    <a:gd name="T19" fmla="*/ 22 h 35"/>
                    <a:gd name="T20" fmla="*/ 11 w 20"/>
                    <a:gd name="T21" fmla="*/ 21 h 35"/>
                    <a:gd name="T22" fmla="*/ 8 w 20"/>
                    <a:gd name="T23" fmla="*/ 19 h 35"/>
                    <a:gd name="T24" fmla="*/ 5 w 20"/>
                    <a:gd name="T25" fmla="*/ 17 h 35"/>
                    <a:gd name="T26" fmla="*/ 2 w 20"/>
                    <a:gd name="T27" fmla="*/ 15 h 35"/>
                    <a:gd name="T28" fmla="*/ 0 w 20"/>
                    <a:gd name="T29" fmla="*/ 13 h 35"/>
                    <a:gd name="T30" fmla="*/ 0 w 20"/>
                    <a:gd name="T31" fmla="*/ 9 h 35"/>
                    <a:gd name="T32" fmla="*/ 1 w 20"/>
                    <a:gd name="T33" fmla="*/ 5 h 35"/>
                    <a:gd name="T34" fmla="*/ 3 w 20"/>
                    <a:gd name="T35" fmla="*/ 3 h 35"/>
                    <a:gd name="T36" fmla="*/ 7 w 20"/>
                    <a:gd name="T37" fmla="*/ 1 h 35"/>
                    <a:gd name="T38" fmla="*/ 11 w 20"/>
                    <a:gd name="T39" fmla="*/ 0 h 35"/>
                    <a:gd name="T40" fmla="*/ 19 w 20"/>
                    <a:gd name="T41" fmla="*/ 2 h 35"/>
                    <a:gd name="T42" fmla="*/ 19 w 20"/>
                    <a:gd name="T43" fmla="*/ 6 h 35"/>
                    <a:gd name="T44" fmla="*/ 11 w 20"/>
                    <a:gd name="T45" fmla="*/ 4 h 35"/>
                    <a:gd name="T46" fmla="*/ 8 w 20"/>
                    <a:gd name="T47" fmla="*/ 4 h 35"/>
                    <a:gd name="T48" fmla="*/ 6 w 20"/>
                    <a:gd name="T49" fmla="*/ 5 h 35"/>
                    <a:gd name="T50" fmla="*/ 4 w 20"/>
                    <a:gd name="T51" fmla="*/ 7 h 35"/>
                    <a:gd name="T52" fmla="*/ 4 w 20"/>
                    <a:gd name="T53" fmla="*/ 9 h 35"/>
                    <a:gd name="T54" fmla="*/ 4 w 20"/>
                    <a:gd name="T55" fmla="*/ 11 h 35"/>
                    <a:gd name="T56" fmla="*/ 6 w 20"/>
                    <a:gd name="T57" fmla="*/ 13 h 35"/>
                    <a:gd name="T58" fmla="*/ 8 w 20"/>
                    <a:gd name="T59" fmla="*/ 14 h 35"/>
                    <a:gd name="T60" fmla="*/ 11 w 20"/>
                    <a:gd name="T61" fmla="*/ 16 h 35"/>
                    <a:gd name="T62" fmla="*/ 15 w 20"/>
                    <a:gd name="T63" fmla="*/ 18 h 35"/>
                    <a:gd name="T64" fmla="*/ 17 w 20"/>
                    <a:gd name="T65" fmla="*/ 20 h 35"/>
                    <a:gd name="T66" fmla="*/ 19 w 20"/>
                    <a:gd name="T67" fmla="*/ 23 h 35"/>
                    <a:gd name="T68" fmla="*/ 20 w 20"/>
                    <a:gd name="T69" fmla="*/ 26 h 35"/>
                    <a:gd name="T70" fmla="*/ 19 w 20"/>
                    <a:gd name="T71" fmla="*/ 30 h 35"/>
                    <a:gd name="T72" fmla="*/ 16 w 20"/>
                    <a:gd name="T73" fmla="*/ 33 h 35"/>
                    <a:gd name="T74" fmla="*/ 13 w 20"/>
                    <a:gd name="T75" fmla="*/ 35 h 35"/>
                    <a:gd name="T76" fmla="*/ 8 w 20"/>
                    <a:gd name="T77" fmla="*/ 35 h 35"/>
                    <a:gd name="T78" fmla="*/ 6 w 20"/>
                    <a:gd name="T79" fmla="*/ 35 h 35"/>
                    <a:gd name="T80" fmla="*/ 4 w 20"/>
                    <a:gd name="T81" fmla="*/ 35 h 35"/>
                    <a:gd name="T82" fmla="*/ 1 w 20"/>
                    <a:gd name="T83" fmla="*/ 34 h 35"/>
                    <a:gd name="T84" fmla="*/ 0 w 20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1" y="29"/>
                        <a:pt x="2" y="30"/>
                      </a:cubicBezTo>
                      <a:cubicBezTo>
                        <a:pt x="2" y="30"/>
                        <a:pt x="3" y="30"/>
                        <a:pt x="4" y="31"/>
                      </a:cubicBezTo>
                      <a:cubicBezTo>
                        <a:pt x="5" y="31"/>
                        <a:pt x="6" y="31"/>
                        <a:pt x="6" y="31"/>
                      </a:cubicBezTo>
                      <a:cubicBezTo>
                        <a:pt x="7" y="31"/>
                        <a:pt x="8" y="32"/>
                        <a:pt x="9" y="32"/>
                      </a:cubicBezTo>
                      <a:cubicBezTo>
                        <a:pt x="11" y="32"/>
                        <a:pt x="13" y="31"/>
                        <a:pt x="14" y="30"/>
                      </a:cubicBezTo>
                      <a:cubicBezTo>
                        <a:pt x="15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5" y="24"/>
                      </a:cubicBezTo>
                      <a:cubicBezTo>
                        <a:pt x="15" y="23"/>
                        <a:pt x="14" y="23"/>
                        <a:pt x="14" y="22"/>
                      </a:cubicBezTo>
                      <a:cubicBezTo>
                        <a:pt x="13" y="22"/>
                        <a:pt x="12" y="21"/>
                        <a:pt x="11" y="21"/>
                      </a:cubicBezTo>
                      <a:cubicBezTo>
                        <a:pt x="10" y="20"/>
                        <a:pt x="9" y="19"/>
                        <a:pt x="8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2" y="15"/>
                      </a:cubicBezTo>
                      <a:cubicBezTo>
                        <a:pt x="1" y="14"/>
                        <a:pt x="1" y="14"/>
                        <a:pt x="0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0" y="6"/>
                        <a:pt x="1" y="5"/>
                      </a:cubicBezTo>
                      <a:cubicBezTo>
                        <a:pt x="1" y="4"/>
                        <a:pt x="2" y="3"/>
                        <a:pt x="3" y="3"/>
                      </a:cubicBezTo>
                      <a:cubicBezTo>
                        <a:pt x="4" y="2"/>
                        <a:pt x="6" y="1"/>
                        <a:pt x="7" y="1"/>
                      </a:cubicBezTo>
                      <a:cubicBezTo>
                        <a:pt x="9" y="1"/>
                        <a:pt x="10" y="0"/>
                        <a:pt x="11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4" y="4"/>
                        <a:pt x="11" y="4"/>
                      </a:cubicBezTo>
                      <a:cubicBezTo>
                        <a:pt x="10" y="4"/>
                        <a:pt x="9" y="4"/>
                        <a:pt x="8" y="4"/>
                      </a:cubicBezTo>
                      <a:cubicBezTo>
                        <a:pt x="8" y="4"/>
                        <a:pt x="7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ubicBezTo>
                        <a:pt x="4" y="7"/>
                        <a:pt x="4" y="8"/>
                        <a:pt x="4" y="9"/>
                      </a:cubicBezTo>
                      <a:cubicBezTo>
                        <a:pt x="4" y="10"/>
                        <a:pt x="4" y="11"/>
                        <a:pt x="4" y="11"/>
                      </a:cubicBezTo>
                      <a:cubicBezTo>
                        <a:pt x="5" y="12"/>
                        <a:pt x="5" y="12"/>
                        <a:pt x="6" y="13"/>
                      </a:cubicBezTo>
                      <a:cubicBezTo>
                        <a:pt x="6" y="13"/>
                        <a:pt x="7" y="14"/>
                        <a:pt x="8" y="14"/>
                      </a:cubicBezTo>
                      <a:cubicBezTo>
                        <a:pt x="9" y="15"/>
                        <a:pt x="10" y="15"/>
                        <a:pt x="11" y="16"/>
                      </a:cubicBezTo>
                      <a:cubicBezTo>
                        <a:pt x="12" y="17"/>
                        <a:pt x="13" y="17"/>
                        <a:pt x="15" y="18"/>
                      </a:cubicBezTo>
                      <a:cubicBezTo>
                        <a:pt x="16" y="19"/>
                        <a:pt x="17" y="19"/>
                        <a:pt x="17" y="20"/>
                      </a:cubicBezTo>
                      <a:cubicBezTo>
                        <a:pt x="18" y="21"/>
                        <a:pt x="19" y="22"/>
                        <a:pt x="19" y="23"/>
                      </a:cubicBezTo>
                      <a:cubicBezTo>
                        <a:pt x="20" y="24"/>
                        <a:pt x="20" y="25"/>
                        <a:pt x="20" y="26"/>
                      </a:cubicBezTo>
                      <a:cubicBezTo>
                        <a:pt x="20" y="28"/>
                        <a:pt x="20" y="29"/>
                        <a:pt x="19" y="30"/>
                      </a:cubicBezTo>
                      <a:cubicBezTo>
                        <a:pt x="18" y="31"/>
                        <a:pt x="18" y="32"/>
                        <a:pt x="16" y="33"/>
                      </a:cubicBezTo>
                      <a:cubicBezTo>
                        <a:pt x="15" y="34"/>
                        <a:pt x="14" y="34"/>
                        <a:pt x="13" y="35"/>
                      </a:cubicBezTo>
                      <a:cubicBezTo>
                        <a:pt x="11" y="35"/>
                        <a:pt x="10" y="35"/>
                        <a:pt x="8" y="35"/>
                      </a:cubicBezTo>
                      <a:cubicBezTo>
                        <a:pt x="8" y="35"/>
                        <a:pt x="7" y="35"/>
                        <a:pt x="6" y="35"/>
                      </a:cubicBezTo>
                      <a:cubicBezTo>
                        <a:pt x="5" y="35"/>
                        <a:pt x="5" y="35"/>
                        <a:pt x="4" y="35"/>
                      </a:cubicBezTo>
                      <a:cubicBezTo>
                        <a:pt x="3" y="34"/>
                        <a:pt x="2" y="34"/>
                        <a:pt x="1" y="34"/>
                      </a:cubicBezTo>
                      <a:cubicBezTo>
                        <a:pt x="1" y="34"/>
                        <a:pt x="0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2"/>
                <p:cNvSpPr>
                  <a:spLocks/>
                </p:cNvSpPr>
                <p:nvPr/>
              </p:nvSpPr>
              <p:spPr bwMode="auto">
                <a:xfrm>
                  <a:off x="3134" y="2753"/>
                  <a:ext cx="26" cy="53"/>
                </a:xfrm>
                <a:custGeom>
                  <a:avLst/>
                  <a:gdLst>
                    <a:gd name="T0" fmla="*/ 26 w 26"/>
                    <a:gd name="T1" fmla="*/ 53 h 53"/>
                    <a:gd name="T2" fmla="*/ 0 w 26"/>
                    <a:gd name="T3" fmla="*/ 53 h 53"/>
                    <a:gd name="T4" fmla="*/ 0 w 26"/>
                    <a:gd name="T5" fmla="*/ 0 h 53"/>
                    <a:gd name="T6" fmla="*/ 6 w 26"/>
                    <a:gd name="T7" fmla="*/ 0 h 53"/>
                    <a:gd name="T8" fmla="*/ 6 w 26"/>
                    <a:gd name="T9" fmla="*/ 47 h 53"/>
                    <a:gd name="T10" fmla="*/ 26 w 26"/>
                    <a:gd name="T11" fmla="*/ 47 h 53"/>
                    <a:gd name="T12" fmla="*/ 26 w 26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53">
                      <a:moveTo>
                        <a:pt x="26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47"/>
                      </a:lnTo>
                      <a:lnTo>
                        <a:pt x="26" y="47"/>
                      </a:lnTo>
                      <a:lnTo>
                        <a:pt x="26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Rectangle 53"/>
                <p:cNvSpPr>
                  <a:spLocks noChangeArrowheads="1"/>
                </p:cNvSpPr>
                <p:nvPr/>
              </p:nvSpPr>
              <p:spPr bwMode="auto">
                <a:xfrm>
                  <a:off x="3168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54"/>
                <p:cNvSpPr>
                  <a:spLocks noEditPoints="1"/>
                </p:cNvSpPr>
                <p:nvPr/>
              </p:nvSpPr>
              <p:spPr bwMode="auto">
                <a:xfrm>
                  <a:off x="3188" y="2753"/>
                  <a:ext cx="42" cy="53"/>
                </a:xfrm>
                <a:custGeom>
                  <a:avLst/>
                  <a:gdLst>
                    <a:gd name="T0" fmla="*/ 0 w 27"/>
                    <a:gd name="T1" fmla="*/ 34 h 34"/>
                    <a:gd name="T2" fmla="*/ 0 w 27"/>
                    <a:gd name="T3" fmla="*/ 0 h 34"/>
                    <a:gd name="T4" fmla="*/ 9 w 27"/>
                    <a:gd name="T5" fmla="*/ 0 h 34"/>
                    <a:gd name="T6" fmla="*/ 27 w 27"/>
                    <a:gd name="T7" fmla="*/ 16 h 34"/>
                    <a:gd name="T8" fmla="*/ 22 w 27"/>
                    <a:gd name="T9" fmla="*/ 29 h 34"/>
                    <a:gd name="T10" fmla="*/ 9 w 27"/>
                    <a:gd name="T11" fmla="*/ 34 h 34"/>
                    <a:gd name="T12" fmla="*/ 0 w 27"/>
                    <a:gd name="T13" fmla="*/ 34 h 34"/>
                    <a:gd name="T14" fmla="*/ 4 w 27"/>
                    <a:gd name="T15" fmla="*/ 3 h 34"/>
                    <a:gd name="T16" fmla="*/ 4 w 27"/>
                    <a:gd name="T17" fmla="*/ 30 h 34"/>
                    <a:gd name="T18" fmla="*/ 9 w 27"/>
                    <a:gd name="T19" fmla="*/ 30 h 34"/>
                    <a:gd name="T20" fmla="*/ 19 w 27"/>
                    <a:gd name="T21" fmla="*/ 26 h 34"/>
                    <a:gd name="T22" fmla="*/ 23 w 27"/>
                    <a:gd name="T23" fmla="*/ 16 h 34"/>
                    <a:gd name="T24" fmla="*/ 9 w 27"/>
                    <a:gd name="T25" fmla="*/ 3 h 34"/>
                    <a:gd name="T26" fmla="*/ 4 w 27"/>
                    <a:gd name="T2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" h="34">
                      <a:moveTo>
                        <a:pt x="0" y="3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21" y="0"/>
                        <a:pt x="27" y="5"/>
                        <a:pt x="27" y="16"/>
                      </a:cubicBezTo>
                      <a:cubicBezTo>
                        <a:pt x="27" y="21"/>
                        <a:pt x="26" y="26"/>
                        <a:pt x="22" y="29"/>
                      </a:cubicBezTo>
                      <a:cubicBezTo>
                        <a:pt x="19" y="32"/>
                        <a:pt x="15" y="34"/>
                        <a:pt x="9" y="34"/>
                      </a:cubicBezTo>
                      <a:lnTo>
                        <a:pt x="0" y="34"/>
                      </a:lnTo>
                      <a:close/>
                      <a:moveTo>
                        <a:pt x="4" y="3"/>
                      </a:move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13" y="30"/>
                        <a:pt x="17" y="29"/>
                        <a:pt x="19" y="26"/>
                      </a:cubicBezTo>
                      <a:cubicBezTo>
                        <a:pt x="22" y="24"/>
                        <a:pt x="23" y="21"/>
                        <a:pt x="23" y="16"/>
                      </a:cubicBezTo>
                      <a:cubicBezTo>
                        <a:pt x="23" y="8"/>
                        <a:pt x="18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55"/>
                <p:cNvSpPr>
                  <a:spLocks/>
                </p:cNvSpPr>
                <p:nvPr/>
              </p:nvSpPr>
              <p:spPr bwMode="auto">
                <a:xfrm>
                  <a:off x="3241" y="2753"/>
                  <a:ext cx="27" cy="53"/>
                </a:xfrm>
                <a:custGeom>
                  <a:avLst/>
                  <a:gdLst>
                    <a:gd name="T0" fmla="*/ 27 w 27"/>
                    <a:gd name="T1" fmla="*/ 53 h 53"/>
                    <a:gd name="T2" fmla="*/ 0 w 27"/>
                    <a:gd name="T3" fmla="*/ 53 h 53"/>
                    <a:gd name="T4" fmla="*/ 0 w 27"/>
                    <a:gd name="T5" fmla="*/ 0 h 53"/>
                    <a:gd name="T6" fmla="*/ 26 w 27"/>
                    <a:gd name="T7" fmla="*/ 0 h 53"/>
                    <a:gd name="T8" fmla="*/ 26 w 27"/>
                    <a:gd name="T9" fmla="*/ 5 h 53"/>
                    <a:gd name="T10" fmla="*/ 6 w 27"/>
                    <a:gd name="T11" fmla="*/ 5 h 53"/>
                    <a:gd name="T12" fmla="*/ 6 w 27"/>
                    <a:gd name="T13" fmla="*/ 24 h 53"/>
                    <a:gd name="T14" fmla="*/ 24 w 27"/>
                    <a:gd name="T15" fmla="*/ 24 h 53"/>
                    <a:gd name="T16" fmla="*/ 24 w 27"/>
                    <a:gd name="T17" fmla="*/ 28 h 53"/>
                    <a:gd name="T18" fmla="*/ 6 w 27"/>
                    <a:gd name="T19" fmla="*/ 28 h 53"/>
                    <a:gd name="T20" fmla="*/ 6 w 27"/>
                    <a:gd name="T21" fmla="*/ 47 h 53"/>
                    <a:gd name="T22" fmla="*/ 27 w 27"/>
                    <a:gd name="T23" fmla="*/ 47 h 53"/>
                    <a:gd name="T24" fmla="*/ 27 w 27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53">
                      <a:moveTo>
                        <a:pt x="27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4" y="24"/>
                      </a:lnTo>
                      <a:lnTo>
                        <a:pt x="24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7" y="47"/>
                      </a:lnTo>
                      <a:lnTo>
                        <a:pt x="27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56"/>
                <p:cNvSpPr>
                  <a:spLocks/>
                </p:cNvSpPr>
                <p:nvPr/>
              </p:nvSpPr>
              <p:spPr bwMode="auto">
                <a:xfrm>
                  <a:off x="3296" y="2752"/>
                  <a:ext cx="31" cy="54"/>
                </a:xfrm>
                <a:custGeom>
                  <a:avLst/>
                  <a:gdLst>
                    <a:gd name="T0" fmla="*/ 0 w 20"/>
                    <a:gd name="T1" fmla="*/ 33 h 35"/>
                    <a:gd name="T2" fmla="*/ 0 w 20"/>
                    <a:gd name="T3" fmla="*/ 29 h 35"/>
                    <a:gd name="T4" fmla="*/ 2 w 20"/>
                    <a:gd name="T5" fmla="*/ 30 h 35"/>
                    <a:gd name="T6" fmla="*/ 4 w 20"/>
                    <a:gd name="T7" fmla="*/ 31 h 35"/>
                    <a:gd name="T8" fmla="*/ 6 w 20"/>
                    <a:gd name="T9" fmla="*/ 31 h 35"/>
                    <a:gd name="T10" fmla="*/ 9 w 20"/>
                    <a:gd name="T11" fmla="*/ 32 h 35"/>
                    <a:gd name="T12" fmla="*/ 14 w 20"/>
                    <a:gd name="T13" fmla="*/ 30 h 35"/>
                    <a:gd name="T14" fmla="*/ 16 w 20"/>
                    <a:gd name="T15" fmla="*/ 26 h 35"/>
                    <a:gd name="T16" fmla="*/ 15 w 20"/>
                    <a:gd name="T17" fmla="*/ 24 h 35"/>
                    <a:gd name="T18" fmla="*/ 14 w 20"/>
                    <a:gd name="T19" fmla="*/ 22 h 35"/>
                    <a:gd name="T20" fmla="*/ 11 w 20"/>
                    <a:gd name="T21" fmla="*/ 21 h 35"/>
                    <a:gd name="T22" fmla="*/ 8 w 20"/>
                    <a:gd name="T23" fmla="*/ 19 h 35"/>
                    <a:gd name="T24" fmla="*/ 5 w 20"/>
                    <a:gd name="T25" fmla="*/ 17 h 35"/>
                    <a:gd name="T26" fmla="*/ 2 w 20"/>
                    <a:gd name="T27" fmla="*/ 15 h 35"/>
                    <a:gd name="T28" fmla="*/ 0 w 20"/>
                    <a:gd name="T29" fmla="*/ 13 h 35"/>
                    <a:gd name="T30" fmla="*/ 0 w 20"/>
                    <a:gd name="T31" fmla="*/ 9 h 35"/>
                    <a:gd name="T32" fmla="*/ 1 w 20"/>
                    <a:gd name="T33" fmla="*/ 5 h 35"/>
                    <a:gd name="T34" fmla="*/ 3 w 20"/>
                    <a:gd name="T35" fmla="*/ 3 h 35"/>
                    <a:gd name="T36" fmla="*/ 7 w 20"/>
                    <a:gd name="T37" fmla="*/ 1 h 35"/>
                    <a:gd name="T38" fmla="*/ 11 w 20"/>
                    <a:gd name="T39" fmla="*/ 0 h 35"/>
                    <a:gd name="T40" fmla="*/ 19 w 20"/>
                    <a:gd name="T41" fmla="*/ 2 h 35"/>
                    <a:gd name="T42" fmla="*/ 19 w 20"/>
                    <a:gd name="T43" fmla="*/ 6 h 35"/>
                    <a:gd name="T44" fmla="*/ 11 w 20"/>
                    <a:gd name="T45" fmla="*/ 4 h 35"/>
                    <a:gd name="T46" fmla="*/ 8 w 20"/>
                    <a:gd name="T47" fmla="*/ 4 h 35"/>
                    <a:gd name="T48" fmla="*/ 6 w 20"/>
                    <a:gd name="T49" fmla="*/ 5 h 35"/>
                    <a:gd name="T50" fmla="*/ 4 w 20"/>
                    <a:gd name="T51" fmla="*/ 7 h 35"/>
                    <a:gd name="T52" fmla="*/ 4 w 20"/>
                    <a:gd name="T53" fmla="*/ 9 h 35"/>
                    <a:gd name="T54" fmla="*/ 4 w 20"/>
                    <a:gd name="T55" fmla="*/ 11 h 35"/>
                    <a:gd name="T56" fmla="*/ 6 w 20"/>
                    <a:gd name="T57" fmla="*/ 13 h 35"/>
                    <a:gd name="T58" fmla="*/ 8 w 20"/>
                    <a:gd name="T59" fmla="*/ 14 h 35"/>
                    <a:gd name="T60" fmla="*/ 11 w 20"/>
                    <a:gd name="T61" fmla="*/ 16 h 35"/>
                    <a:gd name="T62" fmla="*/ 15 w 20"/>
                    <a:gd name="T63" fmla="*/ 18 h 35"/>
                    <a:gd name="T64" fmla="*/ 17 w 20"/>
                    <a:gd name="T65" fmla="*/ 20 h 35"/>
                    <a:gd name="T66" fmla="*/ 19 w 20"/>
                    <a:gd name="T67" fmla="*/ 23 h 35"/>
                    <a:gd name="T68" fmla="*/ 20 w 20"/>
                    <a:gd name="T69" fmla="*/ 26 h 35"/>
                    <a:gd name="T70" fmla="*/ 19 w 20"/>
                    <a:gd name="T71" fmla="*/ 30 h 35"/>
                    <a:gd name="T72" fmla="*/ 16 w 20"/>
                    <a:gd name="T73" fmla="*/ 33 h 35"/>
                    <a:gd name="T74" fmla="*/ 13 w 20"/>
                    <a:gd name="T75" fmla="*/ 35 h 35"/>
                    <a:gd name="T76" fmla="*/ 8 w 20"/>
                    <a:gd name="T77" fmla="*/ 35 h 35"/>
                    <a:gd name="T78" fmla="*/ 6 w 20"/>
                    <a:gd name="T79" fmla="*/ 35 h 35"/>
                    <a:gd name="T80" fmla="*/ 4 w 20"/>
                    <a:gd name="T81" fmla="*/ 35 h 35"/>
                    <a:gd name="T82" fmla="*/ 1 w 20"/>
                    <a:gd name="T83" fmla="*/ 34 h 35"/>
                    <a:gd name="T84" fmla="*/ 0 w 20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5">
                      <a:moveTo>
                        <a:pt x="0" y="33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1" y="29"/>
                        <a:pt x="2" y="30"/>
                      </a:cubicBezTo>
                      <a:cubicBezTo>
                        <a:pt x="2" y="30"/>
                        <a:pt x="3" y="30"/>
                        <a:pt x="4" y="31"/>
                      </a:cubicBezTo>
                      <a:cubicBezTo>
                        <a:pt x="5" y="31"/>
                        <a:pt x="6" y="31"/>
                        <a:pt x="6" y="31"/>
                      </a:cubicBezTo>
                      <a:cubicBezTo>
                        <a:pt x="7" y="31"/>
                        <a:pt x="8" y="32"/>
                        <a:pt x="9" y="32"/>
                      </a:cubicBezTo>
                      <a:cubicBezTo>
                        <a:pt x="11" y="32"/>
                        <a:pt x="13" y="31"/>
                        <a:pt x="14" y="30"/>
                      </a:cubicBezTo>
                      <a:cubicBezTo>
                        <a:pt x="15" y="29"/>
                        <a:pt x="16" y="28"/>
                        <a:pt x="16" y="26"/>
                      </a:cubicBezTo>
                      <a:cubicBezTo>
                        <a:pt x="16" y="25"/>
                        <a:pt x="16" y="25"/>
                        <a:pt x="15" y="24"/>
                      </a:cubicBezTo>
                      <a:cubicBezTo>
                        <a:pt x="15" y="23"/>
                        <a:pt x="14" y="23"/>
                        <a:pt x="14" y="22"/>
                      </a:cubicBezTo>
                      <a:cubicBezTo>
                        <a:pt x="13" y="22"/>
                        <a:pt x="12" y="21"/>
                        <a:pt x="11" y="21"/>
                      </a:cubicBezTo>
                      <a:cubicBezTo>
                        <a:pt x="10" y="20"/>
                        <a:pt x="9" y="19"/>
                        <a:pt x="8" y="19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4" y="16"/>
                        <a:pt x="3" y="16"/>
                        <a:pt x="2" y="15"/>
                      </a:cubicBezTo>
                      <a:cubicBezTo>
                        <a:pt x="1" y="14"/>
                        <a:pt x="1" y="14"/>
                        <a:pt x="0" y="13"/>
                      </a:cubicBezTo>
                      <a:cubicBezTo>
                        <a:pt x="0" y="12"/>
                        <a:pt x="0" y="11"/>
                        <a:pt x="0" y="9"/>
                      </a:cubicBezTo>
                      <a:cubicBezTo>
                        <a:pt x="0" y="8"/>
                        <a:pt x="0" y="6"/>
                        <a:pt x="1" y="5"/>
                      </a:cubicBezTo>
                      <a:cubicBezTo>
                        <a:pt x="1" y="4"/>
                        <a:pt x="2" y="3"/>
                        <a:pt x="3" y="3"/>
                      </a:cubicBezTo>
                      <a:cubicBezTo>
                        <a:pt x="4" y="2"/>
                        <a:pt x="6" y="1"/>
                        <a:pt x="7" y="1"/>
                      </a:cubicBezTo>
                      <a:cubicBezTo>
                        <a:pt x="8" y="1"/>
                        <a:pt x="10" y="0"/>
                        <a:pt x="11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7" y="5"/>
                        <a:pt x="14" y="4"/>
                        <a:pt x="11" y="4"/>
                      </a:cubicBezTo>
                      <a:cubicBezTo>
                        <a:pt x="10" y="4"/>
                        <a:pt x="9" y="4"/>
                        <a:pt x="8" y="4"/>
                      </a:cubicBezTo>
                      <a:cubicBezTo>
                        <a:pt x="8" y="4"/>
                        <a:pt x="7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ubicBezTo>
                        <a:pt x="4" y="7"/>
                        <a:pt x="4" y="8"/>
                        <a:pt x="4" y="9"/>
                      </a:cubicBezTo>
                      <a:cubicBezTo>
                        <a:pt x="4" y="10"/>
                        <a:pt x="4" y="11"/>
                        <a:pt x="4" y="11"/>
                      </a:cubicBezTo>
                      <a:cubicBezTo>
                        <a:pt x="5" y="12"/>
                        <a:pt x="5" y="12"/>
                        <a:pt x="6" y="13"/>
                      </a:cubicBezTo>
                      <a:cubicBezTo>
                        <a:pt x="6" y="13"/>
                        <a:pt x="7" y="14"/>
                        <a:pt x="8" y="14"/>
                      </a:cubicBezTo>
                      <a:cubicBezTo>
                        <a:pt x="9" y="15"/>
                        <a:pt x="10" y="15"/>
                        <a:pt x="11" y="16"/>
                      </a:cubicBezTo>
                      <a:cubicBezTo>
                        <a:pt x="12" y="17"/>
                        <a:pt x="13" y="17"/>
                        <a:pt x="15" y="18"/>
                      </a:cubicBezTo>
                      <a:cubicBezTo>
                        <a:pt x="16" y="19"/>
                        <a:pt x="17" y="19"/>
                        <a:pt x="17" y="20"/>
                      </a:cubicBezTo>
                      <a:cubicBezTo>
                        <a:pt x="18" y="21"/>
                        <a:pt x="19" y="22"/>
                        <a:pt x="19" y="23"/>
                      </a:cubicBezTo>
                      <a:cubicBezTo>
                        <a:pt x="20" y="24"/>
                        <a:pt x="20" y="25"/>
                        <a:pt x="20" y="26"/>
                      </a:cubicBezTo>
                      <a:cubicBezTo>
                        <a:pt x="20" y="28"/>
                        <a:pt x="20" y="29"/>
                        <a:pt x="19" y="30"/>
                      </a:cubicBezTo>
                      <a:cubicBezTo>
                        <a:pt x="18" y="31"/>
                        <a:pt x="17" y="32"/>
                        <a:pt x="16" y="33"/>
                      </a:cubicBezTo>
                      <a:cubicBezTo>
                        <a:pt x="15" y="34"/>
                        <a:pt x="14" y="34"/>
                        <a:pt x="13" y="35"/>
                      </a:cubicBezTo>
                      <a:cubicBezTo>
                        <a:pt x="11" y="35"/>
                        <a:pt x="10" y="35"/>
                        <a:pt x="8" y="35"/>
                      </a:cubicBezTo>
                      <a:cubicBezTo>
                        <a:pt x="8" y="35"/>
                        <a:pt x="7" y="35"/>
                        <a:pt x="6" y="35"/>
                      </a:cubicBezTo>
                      <a:cubicBezTo>
                        <a:pt x="5" y="35"/>
                        <a:pt x="4" y="35"/>
                        <a:pt x="4" y="35"/>
                      </a:cubicBezTo>
                      <a:cubicBezTo>
                        <a:pt x="3" y="34"/>
                        <a:pt x="2" y="34"/>
                        <a:pt x="1" y="34"/>
                      </a:cubicBezTo>
                      <a:cubicBezTo>
                        <a:pt x="1" y="34"/>
                        <a:pt x="0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57"/>
                <p:cNvSpPr>
                  <a:spLocks/>
                </p:cNvSpPr>
                <p:nvPr/>
              </p:nvSpPr>
              <p:spPr bwMode="auto">
                <a:xfrm>
                  <a:off x="3338" y="2753"/>
                  <a:ext cx="38" cy="53"/>
                </a:xfrm>
                <a:custGeom>
                  <a:avLst/>
                  <a:gdLst>
                    <a:gd name="T0" fmla="*/ 38 w 38"/>
                    <a:gd name="T1" fmla="*/ 53 h 53"/>
                    <a:gd name="T2" fmla="*/ 32 w 38"/>
                    <a:gd name="T3" fmla="*/ 53 h 53"/>
                    <a:gd name="T4" fmla="*/ 32 w 38"/>
                    <a:gd name="T5" fmla="*/ 28 h 53"/>
                    <a:gd name="T6" fmla="*/ 6 w 38"/>
                    <a:gd name="T7" fmla="*/ 28 h 53"/>
                    <a:gd name="T8" fmla="*/ 6 w 38"/>
                    <a:gd name="T9" fmla="*/ 53 h 53"/>
                    <a:gd name="T10" fmla="*/ 0 w 38"/>
                    <a:gd name="T11" fmla="*/ 53 h 53"/>
                    <a:gd name="T12" fmla="*/ 0 w 38"/>
                    <a:gd name="T13" fmla="*/ 0 h 53"/>
                    <a:gd name="T14" fmla="*/ 6 w 38"/>
                    <a:gd name="T15" fmla="*/ 0 h 53"/>
                    <a:gd name="T16" fmla="*/ 6 w 38"/>
                    <a:gd name="T17" fmla="*/ 24 h 53"/>
                    <a:gd name="T18" fmla="*/ 32 w 38"/>
                    <a:gd name="T19" fmla="*/ 24 h 53"/>
                    <a:gd name="T20" fmla="*/ 32 w 38"/>
                    <a:gd name="T21" fmla="*/ 0 h 53"/>
                    <a:gd name="T22" fmla="*/ 38 w 38"/>
                    <a:gd name="T23" fmla="*/ 0 h 53"/>
                    <a:gd name="T24" fmla="*/ 38 w 3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8" h="53">
                      <a:moveTo>
                        <a:pt x="38" y="53"/>
                      </a:moveTo>
                      <a:lnTo>
                        <a:pt x="32" y="53"/>
                      </a:lnTo>
                      <a:lnTo>
                        <a:pt x="32" y="28"/>
                      </a:lnTo>
                      <a:lnTo>
                        <a:pt x="6" y="28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24"/>
                      </a:lnTo>
                      <a:lnTo>
                        <a:pt x="32" y="24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3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58"/>
                <p:cNvSpPr>
                  <a:spLocks noEditPoints="1"/>
                </p:cNvSpPr>
                <p:nvPr/>
              </p:nvSpPr>
              <p:spPr bwMode="auto">
                <a:xfrm>
                  <a:off x="3387" y="2752"/>
                  <a:ext cx="48" cy="54"/>
                </a:xfrm>
                <a:custGeom>
                  <a:avLst/>
                  <a:gdLst>
                    <a:gd name="T0" fmla="*/ 15 w 31"/>
                    <a:gd name="T1" fmla="*/ 35 h 35"/>
                    <a:gd name="T2" fmla="*/ 4 w 31"/>
                    <a:gd name="T3" fmla="*/ 30 h 35"/>
                    <a:gd name="T4" fmla="*/ 0 w 31"/>
                    <a:gd name="T5" fmla="*/ 18 h 35"/>
                    <a:gd name="T6" fmla="*/ 4 w 31"/>
                    <a:gd name="T7" fmla="*/ 5 h 35"/>
                    <a:gd name="T8" fmla="*/ 16 w 31"/>
                    <a:gd name="T9" fmla="*/ 0 h 35"/>
                    <a:gd name="T10" fmla="*/ 27 w 31"/>
                    <a:gd name="T11" fmla="*/ 5 h 35"/>
                    <a:gd name="T12" fmla="*/ 31 w 31"/>
                    <a:gd name="T13" fmla="*/ 17 h 35"/>
                    <a:gd name="T14" fmla="*/ 27 w 31"/>
                    <a:gd name="T15" fmla="*/ 30 h 35"/>
                    <a:gd name="T16" fmla="*/ 15 w 31"/>
                    <a:gd name="T17" fmla="*/ 35 h 35"/>
                    <a:gd name="T18" fmla="*/ 16 w 31"/>
                    <a:gd name="T19" fmla="*/ 4 h 35"/>
                    <a:gd name="T20" fmla="*/ 7 w 31"/>
                    <a:gd name="T21" fmla="*/ 8 h 35"/>
                    <a:gd name="T22" fmla="*/ 4 w 31"/>
                    <a:gd name="T23" fmla="*/ 18 h 35"/>
                    <a:gd name="T24" fmla="*/ 7 w 31"/>
                    <a:gd name="T25" fmla="*/ 28 h 35"/>
                    <a:gd name="T26" fmla="*/ 15 w 31"/>
                    <a:gd name="T27" fmla="*/ 32 h 35"/>
                    <a:gd name="T28" fmla="*/ 24 w 31"/>
                    <a:gd name="T29" fmla="*/ 28 h 35"/>
                    <a:gd name="T30" fmla="*/ 27 w 31"/>
                    <a:gd name="T31" fmla="*/ 18 h 35"/>
                    <a:gd name="T32" fmla="*/ 24 w 31"/>
                    <a:gd name="T33" fmla="*/ 8 h 35"/>
                    <a:gd name="T34" fmla="*/ 16 w 31"/>
                    <a:gd name="T35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" h="35">
                      <a:moveTo>
                        <a:pt x="15" y="35"/>
                      </a:moveTo>
                      <a:cubicBezTo>
                        <a:pt x="11" y="35"/>
                        <a:pt x="7" y="34"/>
                        <a:pt x="4" y="30"/>
                      </a:cubicBezTo>
                      <a:cubicBezTo>
                        <a:pt x="1" y="27"/>
                        <a:pt x="0" y="23"/>
                        <a:pt x="0" y="18"/>
                      </a:cubicBezTo>
                      <a:cubicBezTo>
                        <a:pt x="0" y="13"/>
                        <a:pt x="1" y="8"/>
                        <a:pt x="4" y="5"/>
                      </a:cubicBezTo>
                      <a:cubicBezTo>
                        <a:pt x="7" y="2"/>
                        <a:pt x="11" y="0"/>
                        <a:pt x="16" y="0"/>
                      </a:cubicBezTo>
                      <a:cubicBezTo>
                        <a:pt x="21" y="0"/>
                        <a:pt x="24" y="2"/>
                        <a:pt x="27" y="5"/>
                      </a:cubicBezTo>
                      <a:cubicBezTo>
                        <a:pt x="30" y="8"/>
                        <a:pt x="31" y="12"/>
                        <a:pt x="31" y="17"/>
                      </a:cubicBezTo>
                      <a:cubicBezTo>
                        <a:pt x="31" y="23"/>
                        <a:pt x="30" y="27"/>
                        <a:pt x="27" y="30"/>
                      </a:cubicBezTo>
                      <a:cubicBezTo>
                        <a:pt x="24" y="33"/>
                        <a:pt x="20" y="35"/>
                        <a:pt x="15" y="35"/>
                      </a:cubicBezTo>
                      <a:close/>
                      <a:moveTo>
                        <a:pt x="16" y="4"/>
                      </a:moveTo>
                      <a:cubicBezTo>
                        <a:pt x="12" y="4"/>
                        <a:pt x="9" y="5"/>
                        <a:pt x="7" y="8"/>
                      </a:cubicBezTo>
                      <a:cubicBezTo>
                        <a:pt x="5" y="10"/>
                        <a:pt x="4" y="14"/>
                        <a:pt x="4" y="18"/>
                      </a:cubicBezTo>
                      <a:cubicBezTo>
                        <a:pt x="4" y="22"/>
                        <a:pt x="5" y="25"/>
                        <a:pt x="7" y="28"/>
                      </a:cubicBezTo>
                      <a:cubicBezTo>
                        <a:pt x="9" y="30"/>
                        <a:pt x="12" y="32"/>
                        <a:pt x="15" y="32"/>
                      </a:cubicBezTo>
                      <a:cubicBezTo>
                        <a:pt x="19" y="32"/>
                        <a:pt x="22" y="30"/>
                        <a:pt x="24" y="28"/>
                      </a:cubicBezTo>
                      <a:cubicBezTo>
                        <a:pt x="26" y="26"/>
                        <a:pt x="27" y="22"/>
                        <a:pt x="27" y="18"/>
                      </a:cubicBezTo>
                      <a:cubicBezTo>
                        <a:pt x="27" y="13"/>
                        <a:pt x="26" y="10"/>
                        <a:pt x="24" y="8"/>
                      </a:cubicBezTo>
                      <a:cubicBezTo>
                        <a:pt x="22" y="5"/>
                        <a:pt x="19" y="4"/>
                        <a:pt x="16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59"/>
                <p:cNvSpPr>
                  <a:spLocks/>
                </p:cNvSpPr>
                <p:nvPr/>
              </p:nvSpPr>
              <p:spPr bwMode="auto">
                <a:xfrm>
                  <a:off x="3439" y="2753"/>
                  <a:ext cx="68" cy="53"/>
                </a:xfrm>
                <a:custGeom>
                  <a:avLst/>
                  <a:gdLst>
                    <a:gd name="T0" fmla="*/ 44 w 44"/>
                    <a:gd name="T1" fmla="*/ 0 h 34"/>
                    <a:gd name="T2" fmla="*/ 34 w 44"/>
                    <a:gd name="T3" fmla="*/ 34 h 34"/>
                    <a:gd name="T4" fmla="*/ 30 w 44"/>
                    <a:gd name="T5" fmla="*/ 34 h 34"/>
                    <a:gd name="T6" fmla="*/ 23 w 44"/>
                    <a:gd name="T7" fmla="*/ 9 h 34"/>
                    <a:gd name="T8" fmla="*/ 22 w 44"/>
                    <a:gd name="T9" fmla="*/ 6 h 34"/>
                    <a:gd name="T10" fmla="*/ 22 w 44"/>
                    <a:gd name="T11" fmla="*/ 6 h 34"/>
                    <a:gd name="T12" fmla="*/ 22 w 44"/>
                    <a:gd name="T13" fmla="*/ 9 h 34"/>
                    <a:gd name="T14" fmla="*/ 15 w 44"/>
                    <a:gd name="T15" fmla="*/ 34 h 34"/>
                    <a:gd name="T16" fmla="*/ 10 w 44"/>
                    <a:gd name="T17" fmla="*/ 34 h 34"/>
                    <a:gd name="T18" fmla="*/ 0 w 44"/>
                    <a:gd name="T19" fmla="*/ 0 h 34"/>
                    <a:gd name="T20" fmla="*/ 4 w 44"/>
                    <a:gd name="T21" fmla="*/ 0 h 34"/>
                    <a:gd name="T22" fmla="*/ 12 w 44"/>
                    <a:gd name="T23" fmla="*/ 26 h 34"/>
                    <a:gd name="T24" fmla="*/ 12 w 44"/>
                    <a:gd name="T25" fmla="*/ 29 h 34"/>
                    <a:gd name="T26" fmla="*/ 12 w 44"/>
                    <a:gd name="T27" fmla="*/ 29 h 34"/>
                    <a:gd name="T28" fmla="*/ 13 w 44"/>
                    <a:gd name="T29" fmla="*/ 26 h 34"/>
                    <a:gd name="T30" fmla="*/ 20 w 44"/>
                    <a:gd name="T31" fmla="*/ 0 h 34"/>
                    <a:gd name="T32" fmla="*/ 24 w 44"/>
                    <a:gd name="T33" fmla="*/ 0 h 34"/>
                    <a:gd name="T34" fmla="*/ 31 w 44"/>
                    <a:gd name="T35" fmla="*/ 26 h 34"/>
                    <a:gd name="T36" fmla="*/ 32 w 44"/>
                    <a:gd name="T37" fmla="*/ 29 h 34"/>
                    <a:gd name="T38" fmla="*/ 32 w 44"/>
                    <a:gd name="T39" fmla="*/ 29 h 34"/>
                    <a:gd name="T40" fmla="*/ 33 w 44"/>
                    <a:gd name="T41" fmla="*/ 26 h 34"/>
                    <a:gd name="T42" fmla="*/ 40 w 44"/>
                    <a:gd name="T43" fmla="*/ 0 h 34"/>
                    <a:gd name="T44" fmla="*/ 44 w 44"/>
                    <a:gd name="T4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4" h="34">
                      <a:moveTo>
                        <a:pt x="44" y="0"/>
                      </a:move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2" y="8"/>
                        <a:pt x="22" y="7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7"/>
                        <a:pt x="22" y="8"/>
                        <a:pt x="22" y="9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2" y="27"/>
                        <a:pt x="12" y="28"/>
                        <a:pt x="1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2" y="28"/>
                        <a:pt x="13" y="27"/>
                        <a:pt x="13" y="2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2" y="27"/>
                        <a:pt x="32" y="28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2" y="28"/>
                        <a:pt x="32" y="27"/>
                        <a:pt x="33" y="26"/>
                      </a:cubicBezTo>
                      <a:cubicBezTo>
                        <a:pt x="40" y="0"/>
                        <a:pt x="40" y="0"/>
                        <a:pt x="40" y="0"/>
                      </a:cubicBez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60"/>
                <p:cNvSpPr>
                  <a:spLocks noEditPoints="1"/>
                </p:cNvSpPr>
                <p:nvPr/>
              </p:nvSpPr>
              <p:spPr bwMode="auto">
                <a:xfrm>
                  <a:off x="3637" y="2753"/>
                  <a:ext cx="37" cy="53"/>
                </a:xfrm>
                <a:custGeom>
                  <a:avLst/>
                  <a:gdLst>
                    <a:gd name="T0" fmla="*/ 24 w 24"/>
                    <a:gd name="T1" fmla="*/ 34 h 34"/>
                    <a:gd name="T2" fmla="*/ 19 w 24"/>
                    <a:gd name="T3" fmla="*/ 34 h 34"/>
                    <a:gd name="T4" fmla="*/ 13 w 24"/>
                    <a:gd name="T5" fmla="*/ 24 h 34"/>
                    <a:gd name="T6" fmla="*/ 12 w 24"/>
                    <a:gd name="T7" fmla="*/ 22 h 34"/>
                    <a:gd name="T8" fmla="*/ 10 w 24"/>
                    <a:gd name="T9" fmla="*/ 20 h 34"/>
                    <a:gd name="T10" fmla="*/ 9 w 24"/>
                    <a:gd name="T11" fmla="*/ 19 h 34"/>
                    <a:gd name="T12" fmla="*/ 7 w 24"/>
                    <a:gd name="T13" fmla="*/ 19 h 34"/>
                    <a:gd name="T14" fmla="*/ 4 w 24"/>
                    <a:gd name="T15" fmla="*/ 19 h 34"/>
                    <a:gd name="T16" fmla="*/ 4 w 24"/>
                    <a:gd name="T17" fmla="*/ 34 h 34"/>
                    <a:gd name="T18" fmla="*/ 0 w 24"/>
                    <a:gd name="T19" fmla="*/ 34 h 34"/>
                    <a:gd name="T20" fmla="*/ 0 w 24"/>
                    <a:gd name="T21" fmla="*/ 0 h 34"/>
                    <a:gd name="T22" fmla="*/ 10 w 24"/>
                    <a:gd name="T23" fmla="*/ 0 h 34"/>
                    <a:gd name="T24" fmla="*/ 14 w 24"/>
                    <a:gd name="T25" fmla="*/ 0 h 34"/>
                    <a:gd name="T26" fmla="*/ 17 w 24"/>
                    <a:gd name="T27" fmla="*/ 2 h 34"/>
                    <a:gd name="T28" fmla="*/ 19 w 24"/>
                    <a:gd name="T29" fmla="*/ 5 h 34"/>
                    <a:gd name="T30" fmla="*/ 20 w 24"/>
                    <a:gd name="T31" fmla="*/ 9 h 34"/>
                    <a:gd name="T32" fmla="*/ 19 w 24"/>
                    <a:gd name="T33" fmla="*/ 12 h 34"/>
                    <a:gd name="T34" fmla="*/ 18 w 24"/>
                    <a:gd name="T35" fmla="*/ 15 h 34"/>
                    <a:gd name="T36" fmla="*/ 16 w 24"/>
                    <a:gd name="T37" fmla="*/ 17 h 34"/>
                    <a:gd name="T38" fmla="*/ 12 w 24"/>
                    <a:gd name="T39" fmla="*/ 18 h 34"/>
                    <a:gd name="T40" fmla="*/ 12 w 24"/>
                    <a:gd name="T41" fmla="*/ 18 h 34"/>
                    <a:gd name="T42" fmla="*/ 14 w 24"/>
                    <a:gd name="T43" fmla="*/ 19 h 34"/>
                    <a:gd name="T44" fmla="*/ 15 w 24"/>
                    <a:gd name="T45" fmla="*/ 20 h 34"/>
                    <a:gd name="T46" fmla="*/ 16 w 24"/>
                    <a:gd name="T47" fmla="*/ 21 h 34"/>
                    <a:gd name="T48" fmla="*/ 17 w 24"/>
                    <a:gd name="T49" fmla="*/ 23 h 34"/>
                    <a:gd name="T50" fmla="*/ 24 w 24"/>
                    <a:gd name="T51" fmla="*/ 34 h 34"/>
                    <a:gd name="T52" fmla="*/ 4 w 24"/>
                    <a:gd name="T53" fmla="*/ 3 h 34"/>
                    <a:gd name="T54" fmla="*/ 4 w 24"/>
                    <a:gd name="T55" fmla="*/ 16 h 34"/>
                    <a:gd name="T56" fmla="*/ 9 w 24"/>
                    <a:gd name="T57" fmla="*/ 16 h 34"/>
                    <a:gd name="T58" fmla="*/ 12 w 24"/>
                    <a:gd name="T59" fmla="*/ 15 h 34"/>
                    <a:gd name="T60" fmla="*/ 14 w 24"/>
                    <a:gd name="T61" fmla="*/ 14 h 34"/>
                    <a:gd name="T62" fmla="*/ 15 w 24"/>
                    <a:gd name="T63" fmla="*/ 12 h 34"/>
                    <a:gd name="T64" fmla="*/ 16 w 24"/>
                    <a:gd name="T65" fmla="*/ 9 h 34"/>
                    <a:gd name="T66" fmla="*/ 14 w 24"/>
                    <a:gd name="T67" fmla="*/ 5 h 34"/>
                    <a:gd name="T68" fmla="*/ 9 w 24"/>
                    <a:gd name="T69" fmla="*/ 3 h 34"/>
                    <a:gd name="T70" fmla="*/ 4 w 24"/>
                    <a:gd name="T71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" h="34">
                      <a:moveTo>
                        <a:pt x="24" y="34"/>
                      </a:move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3"/>
                        <a:pt x="12" y="22"/>
                        <a:pt x="12" y="22"/>
                      </a:cubicBezTo>
                      <a:cubicBezTo>
                        <a:pt x="11" y="21"/>
                        <a:pt x="11" y="21"/>
                        <a:pt x="10" y="20"/>
                      </a:cubicBezTo>
                      <a:cubicBezTo>
                        <a:pt x="10" y="20"/>
                        <a:pt x="9" y="20"/>
                        <a:pt x="9" y="19"/>
                      </a:cubicBezTo>
                      <a:cubicBezTo>
                        <a:pt x="8" y="19"/>
                        <a:pt x="8" y="19"/>
                        <a:pt x="7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3" y="0"/>
                        <a:pt x="14" y="0"/>
                      </a:cubicBezTo>
                      <a:cubicBezTo>
                        <a:pt x="15" y="1"/>
                        <a:pt x="16" y="1"/>
                        <a:pt x="17" y="2"/>
                      </a:cubicBezTo>
                      <a:cubicBezTo>
                        <a:pt x="18" y="3"/>
                        <a:pt x="19" y="4"/>
                        <a:pt x="19" y="5"/>
                      </a:cubicBezTo>
                      <a:cubicBezTo>
                        <a:pt x="20" y="6"/>
                        <a:pt x="20" y="7"/>
                        <a:pt x="20" y="9"/>
                      </a:cubicBezTo>
                      <a:cubicBezTo>
                        <a:pt x="20" y="10"/>
                        <a:pt x="20" y="11"/>
                        <a:pt x="19" y="12"/>
                      </a:cubicBezTo>
                      <a:cubicBezTo>
                        <a:pt x="19" y="13"/>
                        <a:pt x="19" y="14"/>
                        <a:pt x="18" y="15"/>
                      </a:cubicBezTo>
                      <a:cubicBezTo>
                        <a:pt x="17" y="15"/>
                        <a:pt x="16" y="16"/>
                        <a:pt x="16" y="17"/>
                      </a:cubicBezTo>
                      <a:cubicBezTo>
                        <a:pt x="15" y="17"/>
                        <a:pt x="14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3" y="18"/>
                        <a:pt x="14" y="19"/>
                        <a:pt x="14" y="19"/>
                      </a:cubicBezTo>
                      <a:cubicBezTo>
                        <a:pt x="14" y="19"/>
                        <a:pt x="15" y="20"/>
                        <a:pt x="15" y="20"/>
                      </a:cubicBezTo>
                      <a:cubicBezTo>
                        <a:pt x="16" y="20"/>
                        <a:pt x="16" y="21"/>
                        <a:pt x="16" y="21"/>
                      </a:cubicBezTo>
                      <a:cubicBezTo>
                        <a:pt x="17" y="22"/>
                        <a:pt x="17" y="23"/>
                        <a:pt x="17" y="23"/>
                      </a:cubicBezTo>
                      <a:lnTo>
                        <a:pt x="24" y="34"/>
                      </a:lnTo>
                      <a:close/>
                      <a:moveTo>
                        <a:pt x="4" y="3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1" y="16"/>
                        <a:pt x="12" y="15"/>
                      </a:cubicBezTo>
                      <a:cubicBezTo>
                        <a:pt x="13" y="15"/>
                        <a:pt x="13" y="14"/>
                        <a:pt x="14" y="14"/>
                      </a:cubicBezTo>
                      <a:cubicBezTo>
                        <a:pt x="14" y="13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7"/>
                        <a:pt x="15" y="6"/>
                        <a:pt x="14" y="5"/>
                      </a:cubicBezTo>
                      <a:cubicBezTo>
                        <a:pt x="13" y="4"/>
                        <a:pt x="11" y="3"/>
                        <a:pt x="9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61"/>
                <p:cNvSpPr>
                  <a:spLocks/>
                </p:cNvSpPr>
                <p:nvPr/>
              </p:nvSpPr>
              <p:spPr bwMode="auto">
                <a:xfrm>
                  <a:off x="3680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6 w 28"/>
                    <a:gd name="T7" fmla="*/ 0 h 53"/>
                    <a:gd name="T8" fmla="*/ 26 w 28"/>
                    <a:gd name="T9" fmla="*/ 5 h 53"/>
                    <a:gd name="T10" fmla="*/ 6 w 28"/>
                    <a:gd name="T11" fmla="*/ 5 h 53"/>
                    <a:gd name="T12" fmla="*/ 6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6 w 28"/>
                    <a:gd name="T19" fmla="*/ 28 h 53"/>
                    <a:gd name="T20" fmla="*/ 6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6" y="5"/>
                      </a:lnTo>
                      <a:lnTo>
                        <a:pt x="6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6" y="28"/>
                      </a:lnTo>
                      <a:lnTo>
                        <a:pt x="6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62"/>
                <p:cNvSpPr>
                  <a:spLocks/>
                </p:cNvSpPr>
                <p:nvPr/>
              </p:nvSpPr>
              <p:spPr bwMode="auto">
                <a:xfrm>
                  <a:off x="3712" y="2753"/>
                  <a:ext cx="45" cy="53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3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4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4" y="27"/>
                        <a:pt x="14" y="28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29"/>
                        <a:pt x="15" y="28"/>
                        <a:pt x="15" y="27"/>
                      </a:cubicBezTo>
                      <a:cubicBezTo>
                        <a:pt x="24" y="0"/>
                        <a:pt x="24" y="0"/>
                        <a:pt x="24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Rectangle 63"/>
                <p:cNvSpPr>
                  <a:spLocks noChangeArrowheads="1"/>
                </p:cNvSpPr>
                <p:nvPr/>
              </p:nvSpPr>
              <p:spPr bwMode="auto">
                <a:xfrm>
                  <a:off x="3763" y="2753"/>
                  <a:ext cx="6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64"/>
                <p:cNvSpPr>
                  <a:spLocks/>
                </p:cNvSpPr>
                <p:nvPr/>
              </p:nvSpPr>
              <p:spPr bwMode="auto">
                <a:xfrm>
                  <a:off x="3783" y="2753"/>
                  <a:ext cx="28" cy="53"/>
                </a:xfrm>
                <a:custGeom>
                  <a:avLst/>
                  <a:gdLst>
                    <a:gd name="T0" fmla="*/ 28 w 28"/>
                    <a:gd name="T1" fmla="*/ 53 h 53"/>
                    <a:gd name="T2" fmla="*/ 0 w 28"/>
                    <a:gd name="T3" fmla="*/ 53 h 53"/>
                    <a:gd name="T4" fmla="*/ 0 w 28"/>
                    <a:gd name="T5" fmla="*/ 0 h 53"/>
                    <a:gd name="T6" fmla="*/ 27 w 28"/>
                    <a:gd name="T7" fmla="*/ 0 h 53"/>
                    <a:gd name="T8" fmla="*/ 27 w 28"/>
                    <a:gd name="T9" fmla="*/ 5 h 53"/>
                    <a:gd name="T10" fmla="*/ 7 w 28"/>
                    <a:gd name="T11" fmla="*/ 5 h 53"/>
                    <a:gd name="T12" fmla="*/ 7 w 28"/>
                    <a:gd name="T13" fmla="*/ 24 h 53"/>
                    <a:gd name="T14" fmla="*/ 25 w 28"/>
                    <a:gd name="T15" fmla="*/ 24 h 53"/>
                    <a:gd name="T16" fmla="*/ 25 w 28"/>
                    <a:gd name="T17" fmla="*/ 28 h 53"/>
                    <a:gd name="T18" fmla="*/ 7 w 28"/>
                    <a:gd name="T19" fmla="*/ 28 h 53"/>
                    <a:gd name="T20" fmla="*/ 7 w 28"/>
                    <a:gd name="T21" fmla="*/ 47 h 53"/>
                    <a:gd name="T22" fmla="*/ 28 w 28"/>
                    <a:gd name="T23" fmla="*/ 47 h 53"/>
                    <a:gd name="T24" fmla="*/ 28 w 28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3">
                      <a:moveTo>
                        <a:pt x="28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7" y="5"/>
                      </a:lnTo>
                      <a:lnTo>
                        <a:pt x="7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7" y="28"/>
                      </a:lnTo>
                      <a:lnTo>
                        <a:pt x="7" y="47"/>
                      </a:lnTo>
                      <a:lnTo>
                        <a:pt x="28" y="47"/>
                      </a:lnTo>
                      <a:lnTo>
                        <a:pt x="28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65"/>
                <p:cNvSpPr>
                  <a:spLocks/>
                </p:cNvSpPr>
                <p:nvPr/>
              </p:nvSpPr>
              <p:spPr bwMode="auto">
                <a:xfrm>
                  <a:off x="3816" y="2753"/>
                  <a:ext cx="68" cy="53"/>
                </a:xfrm>
                <a:custGeom>
                  <a:avLst/>
                  <a:gdLst>
                    <a:gd name="T0" fmla="*/ 44 w 44"/>
                    <a:gd name="T1" fmla="*/ 0 h 34"/>
                    <a:gd name="T2" fmla="*/ 35 w 44"/>
                    <a:gd name="T3" fmla="*/ 34 h 34"/>
                    <a:gd name="T4" fmla="*/ 30 w 44"/>
                    <a:gd name="T5" fmla="*/ 34 h 34"/>
                    <a:gd name="T6" fmla="*/ 23 w 44"/>
                    <a:gd name="T7" fmla="*/ 9 h 34"/>
                    <a:gd name="T8" fmla="*/ 23 w 44"/>
                    <a:gd name="T9" fmla="*/ 6 h 34"/>
                    <a:gd name="T10" fmla="*/ 22 w 44"/>
                    <a:gd name="T11" fmla="*/ 6 h 34"/>
                    <a:gd name="T12" fmla="*/ 22 w 44"/>
                    <a:gd name="T13" fmla="*/ 9 h 34"/>
                    <a:gd name="T14" fmla="*/ 15 w 44"/>
                    <a:gd name="T15" fmla="*/ 34 h 34"/>
                    <a:gd name="T16" fmla="*/ 10 w 44"/>
                    <a:gd name="T17" fmla="*/ 34 h 34"/>
                    <a:gd name="T18" fmla="*/ 0 w 44"/>
                    <a:gd name="T19" fmla="*/ 0 h 34"/>
                    <a:gd name="T20" fmla="*/ 5 w 44"/>
                    <a:gd name="T21" fmla="*/ 0 h 34"/>
                    <a:gd name="T22" fmla="*/ 12 w 44"/>
                    <a:gd name="T23" fmla="*/ 26 h 34"/>
                    <a:gd name="T24" fmla="*/ 12 w 44"/>
                    <a:gd name="T25" fmla="*/ 29 h 34"/>
                    <a:gd name="T26" fmla="*/ 13 w 44"/>
                    <a:gd name="T27" fmla="*/ 29 h 34"/>
                    <a:gd name="T28" fmla="*/ 13 w 44"/>
                    <a:gd name="T29" fmla="*/ 26 h 34"/>
                    <a:gd name="T30" fmla="*/ 21 w 44"/>
                    <a:gd name="T31" fmla="*/ 0 h 34"/>
                    <a:gd name="T32" fmla="*/ 25 w 44"/>
                    <a:gd name="T33" fmla="*/ 0 h 34"/>
                    <a:gd name="T34" fmla="*/ 32 w 44"/>
                    <a:gd name="T35" fmla="*/ 26 h 34"/>
                    <a:gd name="T36" fmla="*/ 32 w 44"/>
                    <a:gd name="T37" fmla="*/ 29 h 34"/>
                    <a:gd name="T38" fmla="*/ 32 w 44"/>
                    <a:gd name="T39" fmla="*/ 29 h 34"/>
                    <a:gd name="T40" fmla="*/ 33 w 44"/>
                    <a:gd name="T41" fmla="*/ 26 h 34"/>
                    <a:gd name="T42" fmla="*/ 40 w 44"/>
                    <a:gd name="T43" fmla="*/ 0 h 34"/>
                    <a:gd name="T44" fmla="*/ 44 w 44"/>
                    <a:gd name="T4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4" h="34">
                      <a:moveTo>
                        <a:pt x="44" y="0"/>
                      </a:moveTo>
                      <a:cubicBezTo>
                        <a:pt x="35" y="34"/>
                        <a:pt x="35" y="34"/>
                        <a:pt x="35" y="3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7"/>
                        <a:pt x="23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7"/>
                        <a:pt x="22" y="8"/>
                        <a:pt x="22" y="9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2" y="27"/>
                        <a:pt x="12" y="28"/>
                        <a:pt x="12" y="29"/>
                      </a:cubicBezTo>
                      <a:cubicBezTo>
                        <a:pt x="13" y="29"/>
                        <a:pt x="13" y="29"/>
                        <a:pt x="13" y="29"/>
                      </a:cubicBezTo>
                      <a:cubicBezTo>
                        <a:pt x="13" y="28"/>
                        <a:pt x="13" y="27"/>
                        <a:pt x="13" y="26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32" y="26"/>
                        <a:pt x="32" y="26"/>
                        <a:pt x="32" y="26"/>
                      </a:cubicBezTo>
                      <a:cubicBezTo>
                        <a:pt x="32" y="27"/>
                        <a:pt x="32" y="28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2" y="28"/>
                        <a:pt x="33" y="27"/>
                        <a:pt x="33" y="26"/>
                      </a:cubicBezTo>
                      <a:cubicBezTo>
                        <a:pt x="40" y="0"/>
                        <a:pt x="40" y="0"/>
                        <a:pt x="40" y="0"/>
                      </a:cubicBez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66"/>
                <p:cNvSpPr>
                  <a:spLocks/>
                </p:cNvSpPr>
                <p:nvPr/>
              </p:nvSpPr>
              <p:spPr bwMode="auto">
                <a:xfrm>
                  <a:off x="4007" y="2753"/>
                  <a:ext cx="45" cy="53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4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5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8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5" y="29"/>
                        <a:pt x="15" y="28"/>
                        <a:pt x="15" y="27"/>
                      </a:cubicBezTo>
                      <a:cubicBezTo>
                        <a:pt x="25" y="0"/>
                        <a:pt x="25" y="0"/>
                        <a:pt x="25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Rectangle 67"/>
                <p:cNvSpPr>
                  <a:spLocks noChangeArrowheads="1"/>
                </p:cNvSpPr>
                <p:nvPr/>
              </p:nvSpPr>
              <p:spPr bwMode="auto">
                <a:xfrm>
                  <a:off x="4059" y="2753"/>
                  <a:ext cx="7" cy="53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68"/>
                <p:cNvSpPr>
                  <a:spLocks/>
                </p:cNvSpPr>
                <p:nvPr/>
              </p:nvSpPr>
              <p:spPr bwMode="auto">
                <a:xfrm>
                  <a:off x="4079" y="2753"/>
                  <a:ext cx="27" cy="53"/>
                </a:xfrm>
                <a:custGeom>
                  <a:avLst/>
                  <a:gdLst>
                    <a:gd name="T0" fmla="*/ 27 w 27"/>
                    <a:gd name="T1" fmla="*/ 53 h 53"/>
                    <a:gd name="T2" fmla="*/ 0 w 27"/>
                    <a:gd name="T3" fmla="*/ 53 h 53"/>
                    <a:gd name="T4" fmla="*/ 0 w 27"/>
                    <a:gd name="T5" fmla="*/ 0 h 53"/>
                    <a:gd name="T6" fmla="*/ 27 w 27"/>
                    <a:gd name="T7" fmla="*/ 0 h 53"/>
                    <a:gd name="T8" fmla="*/ 27 w 27"/>
                    <a:gd name="T9" fmla="*/ 5 h 53"/>
                    <a:gd name="T10" fmla="*/ 5 w 27"/>
                    <a:gd name="T11" fmla="*/ 5 h 53"/>
                    <a:gd name="T12" fmla="*/ 5 w 27"/>
                    <a:gd name="T13" fmla="*/ 24 h 53"/>
                    <a:gd name="T14" fmla="*/ 25 w 27"/>
                    <a:gd name="T15" fmla="*/ 24 h 53"/>
                    <a:gd name="T16" fmla="*/ 25 w 27"/>
                    <a:gd name="T17" fmla="*/ 28 h 53"/>
                    <a:gd name="T18" fmla="*/ 5 w 27"/>
                    <a:gd name="T19" fmla="*/ 28 h 53"/>
                    <a:gd name="T20" fmla="*/ 5 w 27"/>
                    <a:gd name="T21" fmla="*/ 47 h 53"/>
                    <a:gd name="T22" fmla="*/ 27 w 27"/>
                    <a:gd name="T23" fmla="*/ 47 h 53"/>
                    <a:gd name="T24" fmla="*/ 27 w 27"/>
                    <a:gd name="T2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53">
                      <a:moveTo>
                        <a:pt x="27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5"/>
                      </a:lnTo>
                      <a:lnTo>
                        <a:pt x="5" y="5"/>
                      </a:lnTo>
                      <a:lnTo>
                        <a:pt x="5" y="24"/>
                      </a:lnTo>
                      <a:lnTo>
                        <a:pt x="25" y="24"/>
                      </a:lnTo>
                      <a:lnTo>
                        <a:pt x="25" y="28"/>
                      </a:lnTo>
                      <a:lnTo>
                        <a:pt x="5" y="28"/>
                      </a:lnTo>
                      <a:lnTo>
                        <a:pt x="5" y="47"/>
                      </a:lnTo>
                      <a:lnTo>
                        <a:pt x="27" y="47"/>
                      </a:lnTo>
                      <a:lnTo>
                        <a:pt x="27" y="5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69"/>
                <p:cNvSpPr>
                  <a:spLocks/>
                </p:cNvSpPr>
                <p:nvPr/>
              </p:nvSpPr>
              <p:spPr bwMode="auto">
                <a:xfrm>
                  <a:off x="4112" y="2753"/>
                  <a:ext cx="66" cy="53"/>
                </a:xfrm>
                <a:custGeom>
                  <a:avLst/>
                  <a:gdLst>
                    <a:gd name="T0" fmla="*/ 43 w 43"/>
                    <a:gd name="T1" fmla="*/ 0 h 34"/>
                    <a:gd name="T2" fmla="*/ 34 w 43"/>
                    <a:gd name="T3" fmla="*/ 34 h 34"/>
                    <a:gd name="T4" fmla="*/ 29 w 43"/>
                    <a:gd name="T5" fmla="*/ 34 h 34"/>
                    <a:gd name="T6" fmla="*/ 22 w 43"/>
                    <a:gd name="T7" fmla="*/ 9 h 34"/>
                    <a:gd name="T8" fmla="*/ 22 w 43"/>
                    <a:gd name="T9" fmla="*/ 6 h 34"/>
                    <a:gd name="T10" fmla="*/ 22 w 43"/>
                    <a:gd name="T11" fmla="*/ 6 h 34"/>
                    <a:gd name="T12" fmla="*/ 21 w 43"/>
                    <a:gd name="T13" fmla="*/ 9 h 34"/>
                    <a:gd name="T14" fmla="*/ 14 w 43"/>
                    <a:gd name="T15" fmla="*/ 34 h 34"/>
                    <a:gd name="T16" fmla="*/ 10 w 43"/>
                    <a:gd name="T17" fmla="*/ 34 h 34"/>
                    <a:gd name="T18" fmla="*/ 0 w 43"/>
                    <a:gd name="T19" fmla="*/ 0 h 34"/>
                    <a:gd name="T20" fmla="*/ 4 w 43"/>
                    <a:gd name="T21" fmla="*/ 0 h 34"/>
                    <a:gd name="T22" fmla="*/ 11 w 43"/>
                    <a:gd name="T23" fmla="*/ 26 h 34"/>
                    <a:gd name="T24" fmla="*/ 12 w 43"/>
                    <a:gd name="T25" fmla="*/ 29 h 34"/>
                    <a:gd name="T26" fmla="*/ 12 w 43"/>
                    <a:gd name="T27" fmla="*/ 29 h 34"/>
                    <a:gd name="T28" fmla="*/ 13 w 43"/>
                    <a:gd name="T29" fmla="*/ 26 h 34"/>
                    <a:gd name="T30" fmla="*/ 20 w 43"/>
                    <a:gd name="T31" fmla="*/ 0 h 34"/>
                    <a:gd name="T32" fmla="*/ 24 w 43"/>
                    <a:gd name="T33" fmla="*/ 0 h 34"/>
                    <a:gd name="T34" fmla="*/ 31 w 43"/>
                    <a:gd name="T35" fmla="*/ 26 h 34"/>
                    <a:gd name="T36" fmla="*/ 31 w 43"/>
                    <a:gd name="T37" fmla="*/ 29 h 34"/>
                    <a:gd name="T38" fmla="*/ 32 w 43"/>
                    <a:gd name="T39" fmla="*/ 29 h 34"/>
                    <a:gd name="T40" fmla="*/ 32 w 43"/>
                    <a:gd name="T41" fmla="*/ 26 h 34"/>
                    <a:gd name="T42" fmla="*/ 39 w 43"/>
                    <a:gd name="T43" fmla="*/ 0 h 34"/>
                    <a:gd name="T44" fmla="*/ 43 w 43"/>
                    <a:gd name="T4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3" h="34">
                      <a:moveTo>
                        <a:pt x="43" y="0"/>
                      </a:move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8"/>
                        <a:pt x="22" y="7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7"/>
                        <a:pt x="21" y="8"/>
                        <a:pt x="21" y="9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1" y="26"/>
                        <a:pt x="11" y="26"/>
                        <a:pt x="11" y="26"/>
                      </a:cubicBezTo>
                      <a:cubicBezTo>
                        <a:pt x="11" y="27"/>
                        <a:pt x="12" y="28"/>
                        <a:pt x="1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2" y="28"/>
                        <a:pt x="12" y="27"/>
                        <a:pt x="13" y="2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1" y="27"/>
                        <a:pt x="31" y="28"/>
                        <a:pt x="31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2" y="28"/>
                        <a:pt x="32" y="27"/>
                        <a:pt x="32" y="26"/>
                      </a:cubicBezTo>
                      <a:cubicBezTo>
                        <a:pt x="39" y="0"/>
                        <a:pt x="39" y="0"/>
                        <a:pt x="39" y="0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70"/>
                <p:cNvSpPr>
                  <a:spLocks/>
                </p:cNvSpPr>
                <p:nvPr/>
              </p:nvSpPr>
              <p:spPr bwMode="auto">
                <a:xfrm>
                  <a:off x="4349" y="2753"/>
                  <a:ext cx="53" cy="53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0 w 34"/>
                    <a:gd name="T7" fmla="*/ 4 h 34"/>
                    <a:gd name="T8" fmla="*/ 30 w 34"/>
                    <a:gd name="T9" fmla="*/ 4 h 34"/>
                    <a:gd name="T10" fmla="*/ 29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4 w 34"/>
                    <a:gd name="T17" fmla="*/ 8 h 34"/>
                    <a:gd name="T18" fmla="*/ 3 w 34"/>
                    <a:gd name="T19" fmla="*/ 4 h 34"/>
                    <a:gd name="T20" fmla="*/ 3 w 34"/>
                    <a:gd name="T21" fmla="*/ 4 h 34"/>
                    <a:gd name="T22" fmla="*/ 3 w 34"/>
                    <a:gd name="T23" fmla="*/ 11 h 34"/>
                    <a:gd name="T24" fmla="*/ 3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5 w 34"/>
                    <a:gd name="T33" fmla="*/ 23 h 34"/>
                    <a:gd name="T34" fmla="*/ 17 w 34"/>
                    <a:gd name="T35" fmla="*/ 27 h 34"/>
                    <a:gd name="T36" fmla="*/ 17 w 34"/>
                    <a:gd name="T37" fmla="*/ 27 h 34"/>
                    <a:gd name="T38" fmla="*/ 18 w 34"/>
                    <a:gd name="T39" fmla="*/ 23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9"/>
                        <a:pt x="30" y="7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6"/>
                        <a:pt x="29" y="7"/>
                        <a:pt x="29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7"/>
                        <a:pt x="4" y="6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6"/>
                        <a:pt x="3" y="8"/>
                        <a:pt x="3" y="11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6" y="25"/>
                        <a:pt x="16" y="26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6"/>
                        <a:pt x="18" y="24"/>
                        <a:pt x="18" y="2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D04A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Rectangle 71"/>
                <p:cNvSpPr>
                  <a:spLocks noChangeArrowheads="1"/>
                </p:cNvSpPr>
                <p:nvPr/>
              </p:nvSpPr>
              <p:spPr bwMode="auto">
                <a:xfrm>
                  <a:off x="4416" y="2753"/>
                  <a:ext cx="6" cy="53"/>
                </a:xfrm>
                <a:prstGeom prst="rect">
                  <a:avLst/>
                </a:prstGeom>
                <a:solidFill>
                  <a:srgbClr val="D04A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72"/>
                <p:cNvSpPr>
                  <a:spLocks/>
                </p:cNvSpPr>
                <p:nvPr/>
              </p:nvSpPr>
              <p:spPr bwMode="auto">
                <a:xfrm>
                  <a:off x="4429" y="2753"/>
                  <a:ext cx="42" cy="53"/>
                </a:xfrm>
                <a:custGeom>
                  <a:avLst/>
                  <a:gdLst>
                    <a:gd name="T0" fmla="*/ 27 w 27"/>
                    <a:gd name="T1" fmla="*/ 34 h 34"/>
                    <a:gd name="T2" fmla="*/ 22 w 27"/>
                    <a:gd name="T3" fmla="*/ 34 h 34"/>
                    <a:gd name="T4" fmla="*/ 14 w 27"/>
                    <a:gd name="T5" fmla="*/ 21 h 34"/>
                    <a:gd name="T6" fmla="*/ 13 w 27"/>
                    <a:gd name="T7" fmla="*/ 19 h 34"/>
                    <a:gd name="T8" fmla="*/ 13 w 27"/>
                    <a:gd name="T9" fmla="*/ 19 h 34"/>
                    <a:gd name="T10" fmla="*/ 12 w 27"/>
                    <a:gd name="T11" fmla="*/ 21 h 34"/>
                    <a:gd name="T12" fmla="*/ 4 w 27"/>
                    <a:gd name="T13" fmla="*/ 34 h 34"/>
                    <a:gd name="T14" fmla="*/ 0 w 27"/>
                    <a:gd name="T15" fmla="*/ 34 h 34"/>
                    <a:gd name="T16" fmla="*/ 11 w 27"/>
                    <a:gd name="T17" fmla="*/ 17 h 34"/>
                    <a:gd name="T18" fmla="*/ 0 w 27"/>
                    <a:gd name="T19" fmla="*/ 0 h 34"/>
                    <a:gd name="T20" fmla="*/ 5 w 27"/>
                    <a:gd name="T21" fmla="*/ 0 h 34"/>
                    <a:gd name="T22" fmla="*/ 12 w 27"/>
                    <a:gd name="T23" fmla="*/ 12 h 34"/>
                    <a:gd name="T24" fmla="*/ 13 w 27"/>
                    <a:gd name="T25" fmla="*/ 14 h 34"/>
                    <a:gd name="T26" fmla="*/ 13 w 27"/>
                    <a:gd name="T27" fmla="*/ 14 h 34"/>
                    <a:gd name="T28" fmla="*/ 15 w 27"/>
                    <a:gd name="T29" fmla="*/ 12 h 34"/>
                    <a:gd name="T30" fmla="*/ 22 w 27"/>
                    <a:gd name="T31" fmla="*/ 0 h 34"/>
                    <a:gd name="T32" fmla="*/ 26 w 27"/>
                    <a:gd name="T33" fmla="*/ 0 h 34"/>
                    <a:gd name="T34" fmla="*/ 16 w 27"/>
                    <a:gd name="T35" fmla="*/ 17 h 34"/>
                    <a:gd name="T36" fmla="*/ 27 w 27"/>
                    <a:gd name="T3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" h="34">
                      <a:moveTo>
                        <a:pt x="27" y="34"/>
                      </a:move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0"/>
                        <a:pt x="14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20"/>
                        <a:pt x="12" y="2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3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4" y="13"/>
                        <a:pt x="14" y="12"/>
                        <a:pt x="15" y="12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lnTo>
                        <a:pt x="27" y="34"/>
                      </a:lnTo>
                      <a:close/>
                    </a:path>
                  </a:pathLst>
                </a:custGeom>
                <a:solidFill>
                  <a:srgbClr val="D04A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Line 73"/>
                <p:cNvSpPr>
                  <a:spLocks noChangeShapeType="1"/>
                </p:cNvSpPr>
                <p:nvPr/>
              </p:nvSpPr>
              <p:spPr bwMode="auto">
                <a:xfrm>
                  <a:off x="2662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Line 74"/>
                <p:cNvSpPr>
                  <a:spLocks noChangeShapeType="1"/>
                </p:cNvSpPr>
                <p:nvPr/>
              </p:nvSpPr>
              <p:spPr bwMode="auto">
                <a:xfrm>
                  <a:off x="3751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Line 75"/>
                <p:cNvSpPr>
                  <a:spLocks noChangeShapeType="1"/>
                </p:cNvSpPr>
                <p:nvPr/>
              </p:nvSpPr>
              <p:spPr bwMode="auto">
                <a:xfrm>
                  <a:off x="4136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Line 76"/>
                <p:cNvSpPr>
                  <a:spLocks noChangeShapeType="1"/>
                </p:cNvSpPr>
                <p:nvPr/>
              </p:nvSpPr>
              <p:spPr bwMode="auto">
                <a:xfrm>
                  <a:off x="811" y="2877"/>
                  <a:ext cx="0" cy="513"/>
                </a:xfrm>
                <a:prstGeom prst="line">
                  <a:avLst/>
                </a:prstGeom>
                <a:noFill/>
                <a:ln w="9525" cap="flat">
                  <a:solidFill>
                    <a:srgbClr val="DFDFD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77"/>
                <p:cNvSpPr>
                  <a:spLocks/>
                </p:cNvSpPr>
                <p:nvPr/>
              </p:nvSpPr>
              <p:spPr bwMode="auto">
                <a:xfrm>
                  <a:off x="3853" y="3349"/>
                  <a:ext cx="40" cy="48"/>
                </a:xfrm>
                <a:custGeom>
                  <a:avLst/>
                  <a:gdLst>
                    <a:gd name="T0" fmla="*/ 26 w 26"/>
                    <a:gd name="T1" fmla="*/ 0 h 31"/>
                    <a:gd name="T2" fmla="*/ 15 w 26"/>
                    <a:gd name="T3" fmla="*/ 31 h 31"/>
                    <a:gd name="T4" fmla="*/ 11 w 26"/>
                    <a:gd name="T5" fmla="*/ 31 h 31"/>
                    <a:gd name="T6" fmla="*/ 0 w 26"/>
                    <a:gd name="T7" fmla="*/ 0 h 31"/>
                    <a:gd name="T8" fmla="*/ 4 w 26"/>
                    <a:gd name="T9" fmla="*/ 0 h 31"/>
                    <a:gd name="T10" fmla="*/ 12 w 26"/>
                    <a:gd name="T11" fmla="*/ 25 h 31"/>
                    <a:gd name="T12" fmla="*/ 13 w 26"/>
                    <a:gd name="T13" fmla="*/ 28 h 31"/>
                    <a:gd name="T14" fmla="*/ 13 w 26"/>
                    <a:gd name="T15" fmla="*/ 28 h 31"/>
                    <a:gd name="T16" fmla="*/ 14 w 26"/>
                    <a:gd name="T17" fmla="*/ 25 h 31"/>
                    <a:gd name="T18" fmla="*/ 22 w 26"/>
                    <a:gd name="T19" fmla="*/ 0 h 31"/>
                    <a:gd name="T20" fmla="*/ 26 w 26"/>
                    <a:gd name="T2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31">
                      <a:moveTo>
                        <a:pt x="26" y="0"/>
                      </a:move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26"/>
                        <a:pt x="13" y="27"/>
                        <a:pt x="13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3" y="27"/>
                        <a:pt x="13" y="26"/>
                        <a:pt x="14" y="25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8"/>
                <p:cNvSpPr>
                  <a:spLocks noEditPoints="1"/>
                </p:cNvSpPr>
                <p:nvPr/>
              </p:nvSpPr>
              <p:spPr bwMode="auto">
                <a:xfrm>
                  <a:off x="3899" y="3347"/>
                  <a:ext cx="6" cy="50"/>
                </a:xfrm>
                <a:custGeom>
                  <a:avLst/>
                  <a:gdLst>
                    <a:gd name="T0" fmla="*/ 2 w 4"/>
                    <a:gd name="T1" fmla="*/ 5 h 32"/>
                    <a:gd name="T2" fmla="*/ 0 w 4"/>
                    <a:gd name="T3" fmla="*/ 4 h 32"/>
                    <a:gd name="T4" fmla="*/ 0 w 4"/>
                    <a:gd name="T5" fmla="*/ 2 h 32"/>
                    <a:gd name="T6" fmla="*/ 0 w 4"/>
                    <a:gd name="T7" fmla="*/ 1 h 32"/>
                    <a:gd name="T8" fmla="*/ 2 w 4"/>
                    <a:gd name="T9" fmla="*/ 0 h 32"/>
                    <a:gd name="T10" fmla="*/ 4 w 4"/>
                    <a:gd name="T11" fmla="*/ 1 h 32"/>
                    <a:gd name="T12" fmla="*/ 4 w 4"/>
                    <a:gd name="T13" fmla="*/ 2 h 32"/>
                    <a:gd name="T14" fmla="*/ 4 w 4"/>
                    <a:gd name="T15" fmla="*/ 4 h 32"/>
                    <a:gd name="T16" fmla="*/ 2 w 4"/>
                    <a:gd name="T17" fmla="*/ 5 h 32"/>
                    <a:gd name="T18" fmla="*/ 4 w 4"/>
                    <a:gd name="T19" fmla="*/ 32 h 32"/>
                    <a:gd name="T20" fmla="*/ 0 w 4"/>
                    <a:gd name="T21" fmla="*/ 32 h 32"/>
                    <a:gd name="T22" fmla="*/ 0 w 4"/>
                    <a:gd name="T23" fmla="*/ 10 h 32"/>
                    <a:gd name="T24" fmla="*/ 4 w 4"/>
                    <a:gd name="T25" fmla="*/ 10 h 32"/>
                    <a:gd name="T26" fmla="*/ 4 w 4"/>
                    <a:gd name="T2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32">
                      <a:moveTo>
                        <a:pt x="2" y="5"/>
                      </a:move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lose/>
                      <a:moveTo>
                        <a:pt x="4" y="32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lnTo>
                        <a:pt x="4" y="32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9"/>
                <p:cNvSpPr>
                  <a:spLocks noEditPoints="1"/>
                </p:cNvSpPr>
                <p:nvPr/>
              </p:nvSpPr>
              <p:spPr bwMode="auto">
                <a:xfrm>
                  <a:off x="3913" y="3347"/>
                  <a:ext cx="32" cy="51"/>
                </a:xfrm>
                <a:custGeom>
                  <a:avLst/>
                  <a:gdLst>
                    <a:gd name="T0" fmla="*/ 21 w 21"/>
                    <a:gd name="T1" fmla="*/ 32 h 33"/>
                    <a:gd name="T2" fmla="*/ 17 w 21"/>
                    <a:gd name="T3" fmla="*/ 32 h 33"/>
                    <a:gd name="T4" fmla="*/ 17 w 21"/>
                    <a:gd name="T5" fmla="*/ 29 h 33"/>
                    <a:gd name="T6" fmla="*/ 17 w 21"/>
                    <a:gd name="T7" fmla="*/ 29 h 33"/>
                    <a:gd name="T8" fmla="*/ 9 w 21"/>
                    <a:gd name="T9" fmla="*/ 33 h 33"/>
                    <a:gd name="T10" fmla="*/ 3 w 21"/>
                    <a:gd name="T11" fmla="*/ 30 h 33"/>
                    <a:gd name="T12" fmla="*/ 0 w 21"/>
                    <a:gd name="T13" fmla="*/ 22 h 33"/>
                    <a:gd name="T14" fmla="*/ 3 w 21"/>
                    <a:gd name="T15" fmla="*/ 13 h 33"/>
                    <a:gd name="T16" fmla="*/ 10 w 21"/>
                    <a:gd name="T17" fmla="*/ 10 h 33"/>
                    <a:gd name="T18" fmla="*/ 17 w 21"/>
                    <a:gd name="T19" fmla="*/ 13 h 33"/>
                    <a:gd name="T20" fmla="*/ 17 w 21"/>
                    <a:gd name="T21" fmla="*/ 13 h 33"/>
                    <a:gd name="T22" fmla="*/ 17 w 21"/>
                    <a:gd name="T23" fmla="*/ 0 h 33"/>
                    <a:gd name="T24" fmla="*/ 21 w 21"/>
                    <a:gd name="T25" fmla="*/ 0 h 33"/>
                    <a:gd name="T26" fmla="*/ 21 w 21"/>
                    <a:gd name="T27" fmla="*/ 32 h 33"/>
                    <a:gd name="T28" fmla="*/ 17 w 21"/>
                    <a:gd name="T29" fmla="*/ 22 h 33"/>
                    <a:gd name="T30" fmla="*/ 17 w 21"/>
                    <a:gd name="T31" fmla="*/ 19 h 33"/>
                    <a:gd name="T32" fmla="*/ 15 w 21"/>
                    <a:gd name="T33" fmla="*/ 15 h 33"/>
                    <a:gd name="T34" fmla="*/ 11 w 21"/>
                    <a:gd name="T35" fmla="*/ 13 h 33"/>
                    <a:gd name="T36" fmla="*/ 6 w 21"/>
                    <a:gd name="T37" fmla="*/ 15 h 33"/>
                    <a:gd name="T38" fmla="*/ 4 w 21"/>
                    <a:gd name="T39" fmla="*/ 22 h 33"/>
                    <a:gd name="T40" fmla="*/ 6 w 21"/>
                    <a:gd name="T41" fmla="*/ 28 h 33"/>
                    <a:gd name="T42" fmla="*/ 10 w 21"/>
                    <a:gd name="T43" fmla="*/ 30 h 33"/>
                    <a:gd name="T44" fmla="*/ 15 w 21"/>
                    <a:gd name="T45" fmla="*/ 28 h 33"/>
                    <a:gd name="T46" fmla="*/ 17 w 21"/>
                    <a:gd name="T47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33">
                      <a:moveTo>
                        <a:pt x="21" y="32"/>
                      </a:move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cubicBezTo>
                        <a:pt x="15" y="31"/>
                        <a:pt x="13" y="33"/>
                        <a:pt x="9" y="33"/>
                      </a:cubicBezTo>
                      <a:cubicBezTo>
                        <a:pt x="7" y="33"/>
                        <a:pt x="4" y="32"/>
                        <a:pt x="3" y="30"/>
                      </a:cubicBezTo>
                      <a:cubicBezTo>
                        <a:pt x="1" y="28"/>
                        <a:pt x="0" y="25"/>
                        <a:pt x="0" y="22"/>
                      </a:cubicBezTo>
                      <a:cubicBezTo>
                        <a:pt x="0" y="18"/>
                        <a:pt x="1" y="15"/>
                        <a:pt x="3" y="13"/>
                      </a:cubicBezTo>
                      <a:cubicBezTo>
                        <a:pt x="5" y="11"/>
                        <a:pt x="7" y="10"/>
                        <a:pt x="10" y="10"/>
                      </a:cubicBezTo>
                      <a:cubicBezTo>
                        <a:pt x="13" y="10"/>
                        <a:pt x="16" y="11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32"/>
                      </a:lnTo>
                      <a:close/>
                      <a:moveTo>
                        <a:pt x="17" y="22"/>
                      </a:move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17"/>
                        <a:pt x="16" y="16"/>
                        <a:pt x="15" y="15"/>
                      </a:cubicBezTo>
                      <a:cubicBezTo>
                        <a:pt x="14" y="13"/>
                        <a:pt x="13" y="13"/>
                        <a:pt x="11" y="13"/>
                      </a:cubicBezTo>
                      <a:cubicBezTo>
                        <a:pt x="9" y="13"/>
                        <a:pt x="7" y="14"/>
                        <a:pt x="6" y="15"/>
                      </a:cubicBezTo>
                      <a:cubicBezTo>
                        <a:pt x="5" y="17"/>
                        <a:pt x="4" y="19"/>
                        <a:pt x="4" y="22"/>
                      </a:cubicBezTo>
                      <a:cubicBezTo>
                        <a:pt x="4" y="24"/>
                        <a:pt x="5" y="26"/>
                        <a:pt x="6" y="28"/>
                      </a:cubicBezTo>
                      <a:cubicBezTo>
                        <a:pt x="7" y="29"/>
                        <a:pt x="8" y="30"/>
                        <a:pt x="10" y="30"/>
                      </a:cubicBezTo>
                      <a:cubicBezTo>
                        <a:pt x="12" y="30"/>
                        <a:pt x="14" y="29"/>
                        <a:pt x="15" y="28"/>
                      </a:cubicBezTo>
                      <a:cubicBezTo>
                        <a:pt x="16" y="26"/>
                        <a:pt x="17" y="24"/>
                        <a:pt x="17" y="22"/>
                      </a:cubicBez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0"/>
                <p:cNvSpPr>
                  <a:spLocks noEditPoints="1"/>
                </p:cNvSpPr>
                <p:nvPr/>
              </p:nvSpPr>
              <p:spPr bwMode="auto">
                <a:xfrm>
                  <a:off x="3953" y="3363"/>
                  <a:ext cx="29" cy="35"/>
                </a:xfrm>
                <a:custGeom>
                  <a:avLst/>
                  <a:gdLst>
                    <a:gd name="T0" fmla="*/ 19 w 19"/>
                    <a:gd name="T1" fmla="*/ 12 h 23"/>
                    <a:gd name="T2" fmla="*/ 4 w 19"/>
                    <a:gd name="T3" fmla="*/ 12 h 23"/>
                    <a:gd name="T4" fmla="*/ 6 w 19"/>
                    <a:gd name="T5" fmla="*/ 18 h 23"/>
                    <a:gd name="T6" fmla="*/ 11 w 19"/>
                    <a:gd name="T7" fmla="*/ 20 h 23"/>
                    <a:gd name="T8" fmla="*/ 18 w 19"/>
                    <a:gd name="T9" fmla="*/ 17 h 23"/>
                    <a:gd name="T10" fmla="*/ 18 w 19"/>
                    <a:gd name="T11" fmla="*/ 21 h 23"/>
                    <a:gd name="T12" fmla="*/ 10 w 19"/>
                    <a:gd name="T13" fmla="*/ 23 h 23"/>
                    <a:gd name="T14" fmla="*/ 3 w 19"/>
                    <a:gd name="T15" fmla="*/ 20 h 23"/>
                    <a:gd name="T16" fmla="*/ 0 w 19"/>
                    <a:gd name="T17" fmla="*/ 11 h 23"/>
                    <a:gd name="T18" fmla="*/ 3 w 19"/>
                    <a:gd name="T19" fmla="*/ 3 h 23"/>
                    <a:gd name="T20" fmla="*/ 10 w 19"/>
                    <a:gd name="T21" fmla="*/ 0 h 23"/>
                    <a:gd name="T22" fmla="*/ 17 w 19"/>
                    <a:gd name="T23" fmla="*/ 3 h 23"/>
                    <a:gd name="T24" fmla="*/ 19 w 19"/>
                    <a:gd name="T25" fmla="*/ 10 h 23"/>
                    <a:gd name="T26" fmla="*/ 19 w 19"/>
                    <a:gd name="T27" fmla="*/ 12 h 23"/>
                    <a:gd name="T28" fmla="*/ 16 w 19"/>
                    <a:gd name="T29" fmla="*/ 9 h 23"/>
                    <a:gd name="T30" fmla="*/ 14 w 19"/>
                    <a:gd name="T31" fmla="*/ 4 h 23"/>
                    <a:gd name="T32" fmla="*/ 10 w 19"/>
                    <a:gd name="T33" fmla="*/ 3 h 23"/>
                    <a:gd name="T34" fmla="*/ 6 w 19"/>
                    <a:gd name="T35" fmla="*/ 5 h 23"/>
                    <a:gd name="T36" fmla="*/ 4 w 19"/>
                    <a:gd name="T37" fmla="*/ 9 h 23"/>
                    <a:gd name="T38" fmla="*/ 16 w 19"/>
                    <a:gd name="T39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3">
                      <a:moveTo>
                        <a:pt x="19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5"/>
                        <a:pt x="5" y="16"/>
                        <a:pt x="6" y="18"/>
                      </a:cubicBezTo>
                      <a:cubicBezTo>
                        <a:pt x="7" y="19"/>
                        <a:pt x="9" y="20"/>
                        <a:pt x="11" y="20"/>
                      </a:cubicBezTo>
                      <a:cubicBezTo>
                        <a:pt x="14" y="20"/>
                        <a:pt x="16" y="19"/>
                        <a:pt x="18" y="1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3" y="23"/>
                        <a:pt x="10" y="23"/>
                      </a:cubicBezTo>
                      <a:cubicBezTo>
                        <a:pt x="7" y="23"/>
                        <a:pt x="5" y="22"/>
                        <a:pt x="3" y="20"/>
                      </a:cubicBezTo>
                      <a:cubicBezTo>
                        <a:pt x="1" y="18"/>
                        <a:pt x="0" y="15"/>
                        <a:pt x="0" y="11"/>
                      </a:cubicBezTo>
                      <a:cubicBezTo>
                        <a:pt x="0" y="8"/>
                        <a:pt x="1" y="5"/>
                        <a:pt x="3" y="3"/>
                      </a:cubicBezTo>
                      <a:cubicBezTo>
                        <a:pt x="5" y="1"/>
                        <a:pt x="7" y="0"/>
                        <a:pt x="10" y="0"/>
                      </a:cubicBezTo>
                      <a:cubicBezTo>
                        <a:pt x="13" y="0"/>
                        <a:pt x="15" y="1"/>
                        <a:pt x="17" y="3"/>
                      </a:cubicBezTo>
                      <a:cubicBezTo>
                        <a:pt x="19" y="4"/>
                        <a:pt x="19" y="7"/>
                        <a:pt x="19" y="10"/>
                      </a:cubicBezTo>
                      <a:lnTo>
                        <a:pt x="19" y="12"/>
                      </a:lnTo>
                      <a:close/>
                      <a:moveTo>
                        <a:pt x="16" y="9"/>
                      </a:moveTo>
                      <a:cubicBezTo>
                        <a:pt x="16" y="7"/>
                        <a:pt x="15" y="6"/>
                        <a:pt x="14" y="4"/>
                      </a:cubicBezTo>
                      <a:cubicBezTo>
                        <a:pt x="13" y="3"/>
                        <a:pt x="12" y="3"/>
                        <a:pt x="10" y="3"/>
                      </a:cubicBezTo>
                      <a:cubicBezTo>
                        <a:pt x="9" y="3"/>
                        <a:pt x="7" y="3"/>
                        <a:pt x="6" y="5"/>
                      </a:cubicBezTo>
                      <a:cubicBezTo>
                        <a:pt x="5" y="6"/>
                        <a:pt x="4" y="7"/>
                        <a:pt x="4" y="9"/>
                      </a:cubicBezTo>
                      <a:lnTo>
                        <a:pt x="16" y="9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1"/>
                <p:cNvSpPr>
                  <a:spLocks noEditPoints="1"/>
                </p:cNvSpPr>
                <p:nvPr/>
              </p:nvSpPr>
              <p:spPr bwMode="auto">
                <a:xfrm>
                  <a:off x="3988" y="3363"/>
                  <a:ext cx="34" cy="35"/>
                </a:xfrm>
                <a:custGeom>
                  <a:avLst/>
                  <a:gdLst>
                    <a:gd name="T0" fmla="*/ 11 w 22"/>
                    <a:gd name="T1" fmla="*/ 23 h 23"/>
                    <a:gd name="T2" fmla="*/ 3 w 22"/>
                    <a:gd name="T3" fmla="*/ 20 h 23"/>
                    <a:gd name="T4" fmla="*/ 0 w 22"/>
                    <a:gd name="T5" fmla="*/ 12 h 23"/>
                    <a:gd name="T6" fmla="*/ 3 w 22"/>
                    <a:gd name="T7" fmla="*/ 3 h 23"/>
                    <a:gd name="T8" fmla="*/ 11 w 22"/>
                    <a:gd name="T9" fmla="*/ 0 h 23"/>
                    <a:gd name="T10" fmla="*/ 19 w 22"/>
                    <a:gd name="T11" fmla="*/ 3 h 23"/>
                    <a:gd name="T12" fmla="*/ 22 w 22"/>
                    <a:gd name="T13" fmla="*/ 11 h 23"/>
                    <a:gd name="T14" fmla="*/ 19 w 22"/>
                    <a:gd name="T15" fmla="*/ 20 h 23"/>
                    <a:gd name="T16" fmla="*/ 11 w 22"/>
                    <a:gd name="T17" fmla="*/ 23 h 23"/>
                    <a:gd name="T18" fmla="*/ 11 w 22"/>
                    <a:gd name="T19" fmla="*/ 3 h 23"/>
                    <a:gd name="T20" fmla="*/ 6 w 22"/>
                    <a:gd name="T21" fmla="*/ 5 h 23"/>
                    <a:gd name="T22" fmla="*/ 4 w 22"/>
                    <a:gd name="T23" fmla="*/ 11 h 23"/>
                    <a:gd name="T24" fmla="*/ 6 w 22"/>
                    <a:gd name="T25" fmla="*/ 18 h 23"/>
                    <a:gd name="T26" fmla="*/ 11 w 22"/>
                    <a:gd name="T27" fmla="*/ 20 h 23"/>
                    <a:gd name="T28" fmla="*/ 16 w 22"/>
                    <a:gd name="T29" fmla="*/ 18 h 23"/>
                    <a:gd name="T30" fmla="*/ 18 w 22"/>
                    <a:gd name="T31" fmla="*/ 11 h 23"/>
                    <a:gd name="T32" fmla="*/ 16 w 22"/>
                    <a:gd name="T33" fmla="*/ 5 h 23"/>
                    <a:gd name="T34" fmla="*/ 11 w 22"/>
                    <a:gd name="T35" fmla="*/ 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2" h="23">
                      <a:moveTo>
                        <a:pt x="11" y="23"/>
                      </a:moveTo>
                      <a:cubicBezTo>
                        <a:pt x="8" y="23"/>
                        <a:pt x="5" y="22"/>
                        <a:pt x="3" y="20"/>
                      </a:cubicBezTo>
                      <a:cubicBezTo>
                        <a:pt x="1" y="18"/>
                        <a:pt x="0" y="15"/>
                        <a:pt x="0" y="12"/>
                      </a:cubicBezTo>
                      <a:cubicBezTo>
                        <a:pt x="0" y="8"/>
                        <a:pt x="1" y="5"/>
                        <a:pt x="3" y="3"/>
                      </a:cubicBezTo>
                      <a:cubicBezTo>
                        <a:pt x="5" y="1"/>
                        <a:pt x="8" y="0"/>
                        <a:pt x="11" y="0"/>
                      </a:cubicBezTo>
                      <a:cubicBezTo>
                        <a:pt x="15" y="0"/>
                        <a:pt x="17" y="1"/>
                        <a:pt x="19" y="3"/>
                      </a:cubicBezTo>
                      <a:cubicBezTo>
                        <a:pt x="21" y="5"/>
                        <a:pt x="22" y="8"/>
                        <a:pt x="22" y="11"/>
                      </a:cubicBezTo>
                      <a:cubicBezTo>
                        <a:pt x="22" y="15"/>
                        <a:pt x="21" y="17"/>
                        <a:pt x="19" y="20"/>
                      </a:cubicBezTo>
                      <a:cubicBezTo>
                        <a:pt x="17" y="22"/>
                        <a:pt x="14" y="23"/>
                        <a:pt x="11" y="23"/>
                      </a:cubicBezTo>
                      <a:close/>
                      <a:moveTo>
                        <a:pt x="11" y="3"/>
                      </a:moveTo>
                      <a:cubicBezTo>
                        <a:pt x="9" y="3"/>
                        <a:pt x="7" y="3"/>
                        <a:pt x="6" y="5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14"/>
                        <a:pt x="5" y="16"/>
                        <a:pt x="6" y="18"/>
                      </a:cubicBezTo>
                      <a:cubicBezTo>
                        <a:pt x="7" y="19"/>
                        <a:pt x="9" y="20"/>
                        <a:pt x="11" y="20"/>
                      </a:cubicBezTo>
                      <a:cubicBezTo>
                        <a:pt x="13" y="20"/>
                        <a:pt x="15" y="19"/>
                        <a:pt x="16" y="18"/>
                      </a:cubicBezTo>
                      <a:cubicBezTo>
                        <a:pt x="18" y="16"/>
                        <a:pt x="18" y="14"/>
                        <a:pt x="18" y="11"/>
                      </a:cubicBezTo>
                      <a:cubicBezTo>
                        <a:pt x="18" y="9"/>
                        <a:pt x="18" y="6"/>
                        <a:pt x="16" y="5"/>
                      </a:cubicBezTo>
                      <a:cubicBezTo>
                        <a:pt x="15" y="3"/>
                        <a:pt x="13" y="3"/>
                        <a:pt x="11" y="3"/>
                      </a:cubicBez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2"/>
                <p:cNvSpPr>
                  <a:spLocks/>
                </p:cNvSpPr>
                <p:nvPr/>
              </p:nvSpPr>
              <p:spPr bwMode="auto">
                <a:xfrm>
                  <a:off x="3811" y="3132"/>
                  <a:ext cx="28" cy="52"/>
                </a:xfrm>
                <a:custGeom>
                  <a:avLst/>
                  <a:gdLst>
                    <a:gd name="T0" fmla="*/ 28 w 28"/>
                    <a:gd name="T1" fmla="*/ 52 h 52"/>
                    <a:gd name="T2" fmla="*/ 0 w 28"/>
                    <a:gd name="T3" fmla="*/ 52 h 52"/>
                    <a:gd name="T4" fmla="*/ 0 w 28"/>
                    <a:gd name="T5" fmla="*/ 0 h 52"/>
                    <a:gd name="T6" fmla="*/ 26 w 28"/>
                    <a:gd name="T7" fmla="*/ 0 h 52"/>
                    <a:gd name="T8" fmla="*/ 26 w 28"/>
                    <a:gd name="T9" fmla="*/ 6 h 52"/>
                    <a:gd name="T10" fmla="*/ 6 w 28"/>
                    <a:gd name="T11" fmla="*/ 6 h 52"/>
                    <a:gd name="T12" fmla="*/ 6 w 28"/>
                    <a:gd name="T13" fmla="*/ 23 h 52"/>
                    <a:gd name="T14" fmla="*/ 25 w 28"/>
                    <a:gd name="T15" fmla="*/ 23 h 52"/>
                    <a:gd name="T16" fmla="*/ 25 w 28"/>
                    <a:gd name="T17" fmla="*/ 29 h 52"/>
                    <a:gd name="T18" fmla="*/ 6 w 28"/>
                    <a:gd name="T19" fmla="*/ 29 h 52"/>
                    <a:gd name="T20" fmla="*/ 6 w 28"/>
                    <a:gd name="T21" fmla="*/ 46 h 52"/>
                    <a:gd name="T22" fmla="*/ 28 w 28"/>
                    <a:gd name="T23" fmla="*/ 46 h 52"/>
                    <a:gd name="T24" fmla="*/ 28 w 28"/>
                    <a:gd name="T2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52">
                      <a:moveTo>
                        <a:pt x="28" y="52"/>
                      </a:moveTo>
                      <a:lnTo>
                        <a:pt x="0" y="52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6"/>
                      </a:lnTo>
                      <a:lnTo>
                        <a:pt x="6" y="6"/>
                      </a:lnTo>
                      <a:lnTo>
                        <a:pt x="6" y="23"/>
                      </a:lnTo>
                      <a:lnTo>
                        <a:pt x="25" y="23"/>
                      </a:lnTo>
                      <a:lnTo>
                        <a:pt x="25" y="29"/>
                      </a:lnTo>
                      <a:lnTo>
                        <a:pt x="6" y="29"/>
                      </a:lnTo>
                      <a:lnTo>
                        <a:pt x="6" y="46"/>
                      </a:lnTo>
                      <a:lnTo>
                        <a:pt x="28" y="46"/>
                      </a:lnTo>
                      <a:lnTo>
                        <a:pt x="28" y="52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"/>
                <p:cNvSpPr>
                  <a:spLocks/>
                </p:cNvSpPr>
                <p:nvPr/>
              </p:nvSpPr>
              <p:spPr bwMode="auto">
                <a:xfrm>
                  <a:off x="3842" y="3147"/>
                  <a:ext cx="31" cy="37"/>
                </a:xfrm>
                <a:custGeom>
                  <a:avLst/>
                  <a:gdLst>
                    <a:gd name="T0" fmla="*/ 20 w 20"/>
                    <a:gd name="T1" fmla="*/ 0 h 24"/>
                    <a:gd name="T2" fmla="*/ 12 w 20"/>
                    <a:gd name="T3" fmla="*/ 12 h 24"/>
                    <a:gd name="T4" fmla="*/ 20 w 20"/>
                    <a:gd name="T5" fmla="*/ 24 h 24"/>
                    <a:gd name="T6" fmla="*/ 16 w 20"/>
                    <a:gd name="T7" fmla="*/ 24 h 24"/>
                    <a:gd name="T8" fmla="*/ 11 w 20"/>
                    <a:gd name="T9" fmla="*/ 16 h 24"/>
                    <a:gd name="T10" fmla="*/ 10 w 20"/>
                    <a:gd name="T11" fmla="*/ 14 h 24"/>
                    <a:gd name="T12" fmla="*/ 10 w 20"/>
                    <a:gd name="T13" fmla="*/ 14 h 24"/>
                    <a:gd name="T14" fmla="*/ 9 w 20"/>
                    <a:gd name="T15" fmla="*/ 16 h 24"/>
                    <a:gd name="T16" fmla="*/ 4 w 20"/>
                    <a:gd name="T17" fmla="*/ 24 h 24"/>
                    <a:gd name="T18" fmla="*/ 0 w 20"/>
                    <a:gd name="T19" fmla="*/ 24 h 24"/>
                    <a:gd name="T20" fmla="*/ 8 w 20"/>
                    <a:gd name="T21" fmla="*/ 12 h 24"/>
                    <a:gd name="T22" fmla="*/ 0 w 20"/>
                    <a:gd name="T23" fmla="*/ 0 h 24"/>
                    <a:gd name="T24" fmla="*/ 4 w 20"/>
                    <a:gd name="T25" fmla="*/ 0 h 24"/>
                    <a:gd name="T26" fmla="*/ 9 w 20"/>
                    <a:gd name="T27" fmla="*/ 8 h 24"/>
                    <a:gd name="T28" fmla="*/ 10 w 20"/>
                    <a:gd name="T29" fmla="*/ 10 h 24"/>
                    <a:gd name="T30" fmla="*/ 10 w 20"/>
                    <a:gd name="T31" fmla="*/ 10 h 24"/>
                    <a:gd name="T32" fmla="*/ 16 w 20"/>
                    <a:gd name="T33" fmla="*/ 0 h 24"/>
                    <a:gd name="T34" fmla="*/ 20 w 20"/>
                    <a:gd name="T3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4">
                      <a:moveTo>
                        <a:pt x="20" y="0"/>
                      </a:move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0" y="15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9" y="15"/>
                        <a:pt x="9" y="16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10" y="9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6" y="0"/>
                        <a:pt x="16" y="0"/>
                        <a:pt x="16" y="0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"/>
                <p:cNvSpPr>
                  <a:spLocks noEditPoints="1"/>
                </p:cNvSpPr>
                <p:nvPr/>
              </p:nvSpPr>
              <p:spPr bwMode="auto">
                <a:xfrm>
                  <a:off x="3879" y="3146"/>
                  <a:ext cx="34" cy="55"/>
                </a:xfrm>
                <a:custGeom>
                  <a:avLst/>
                  <a:gdLst>
                    <a:gd name="T0" fmla="*/ 4 w 22"/>
                    <a:gd name="T1" fmla="*/ 21 h 36"/>
                    <a:gd name="T2" fmla="*/ 4 w 22"/>
                    <a:gd name="T3" fmla="*/ 21 h 36"/>
                    <a:gd name="T4" fmla="*/ 4 w 22"/>
                    <a:gd name="T5" fmla="*/ 36 h 36"/>
                    <a:gd name="T6" fmla="*/ 0 w 22"/>
                    <a:gd name="T7" fmla="*/ 36 h 36"/>
                    <a:gd name="T8" fmla="*/ 0 w 22"/>
                    <a:gd name="T9" fmla="*/ 1 h 36"/>
                    <a:gd name="T10" fmla="*/ 4 w 22"/>
                    <a:gd name="T11" fmla="*/ 1 h 36"/>
                    <a:gd name="T12" fmla="*/ 4 w 22"/>
                    <a:gd name="T13" fmla="*/ 5 h 36"/>
                    <a:gd name="T14" fmla="*/ 4 w 22"/>
                    <a:gd name="T15" fmla="*/ 5 h 36"/>
                    <a:gd name="T16" fmla="*/ 12 w 22"/>
                    <a:gd name="T17" fmla="*/ 0 h 36"/>
                    <a:gd name="T18" fmla="*/ 20 w 22"/>
                    <a:gd name="T19" fmla="*/ 4 h 36"/>
                    <a:gd name="T20" fmla="*/ 22 w 22"/>
                    <a:gd name="T21" fmla="*/ 12 h 36"/>
                    <a:gd name="T22" fmla="*/ 19 w 22"/>
                    <a:gd name="T23" fmla="*/ 22 h 36"/>
                    <a:gd name="T24" fmla="*/ 11 w 22"/>
                    <a:gd name="T25" fmla="*/ 25 h 36"/>
                    <a:gd name="T26" fmla="*/ 4 w 22"/>
                    <a:gd name="T27" fmla="*/ 21 h 36"/>
                    <a:gd name="T28" fmla="*/ 4 w 22"/>
                    <a:gd name="T29" fmla="*/ 12 h 36"/>
                    <a:gd name="T30" fmla="*/ 4 w 22"/>
                    <a:gd name="T31" fmla="*/ 15 h 36"/>
                    <a:gd name="T32" fmla="*/ 6 w 22"/>
                    <a:gd name="T33" fmla="*/ 20 h 36"/>
                    <a:gd name="T34" fmla="*/ 11 w 22"/>
                    <a:gd name="T35" fmla="*/ 22 h 36"/>
                    <a:gd name="T36" fmla="*/ 16 w 22"/>
                    <a:gd name="T37" fmla="*/ 20 h 36"/>
                    <a:gd name="T38" fmla="*/ 18 w 22"/>
                    <a:gd name="T39" fmla="*/ 12 h 36"/>
                    <a:gd name="T40" fmla="*/ 16 w 22"/>
                    <a:gd name="T41" fmla="*/ 6 h 36"/>
                    <a:gd name="T42" fmla="*/ 11 w 22"/>
                    <a:gd name="T43" fmla="*/ 4 h 36"/>
                    <a:gd name="T44" fmla="*/ 6 w 22"/>
                    <a:gd name="T45" fmla="*/ 6 h 36"/>
                    <a:gd name="T46" fmla="*/ 4 w 22"/>
                    <a:gd name="T47" fmla="*/ 1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4" y="21"/>
                      </a:move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8" y="1"/>
                        <a:pt x="20" y="4"/>
                      </a:cubicBezTo>
                      <a:cubicBezTo>
                        <a:pt x="21" y="6"/>
                        <a:pt x="22" y="9"/>
                        <a:pt x="22" y="12"/>
                      </a:cubicBezTo>
                      <a:cubicBezTo>
                        <a:pt x="22" y="16"/>
                        <a:pt x="21" y="19"/>
                        <a:pt x="19" y="22"/>
                      </a:cubicBezTo>
                      <a:cubicBezTo>
                        <a:pt x="17" y="24"/>
                        <a:pt x="15" y="25"/>
                        <a:pt x="11" y="25"/>
                      </a:cubicBezTo>
                      <a:cubicBezTo>
                        <a:pt x="8" y="25"/>
                        <a:pt x="6" y="24"/>
                        <a:pt x="4" y="21"/>
                      </a:cubicBezTo>
                      <a:close/>
                      <a:moveTo>
                        <a:pt x="4" y="12"/>
                      </a:move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7" y="22"/>
                        <a:pt x="9" y="22"/>
                        <a:pt x="11" y="22"/>
                      </a:cubicBezTo>
                      <a:cubicBezTo>
                        <a:pt x="13" y="22"/>
                        <a:pt x="15" y="21"/>
                        <a:pt x="16" y="20"/>
                      </a:cubicBezTo>
                      <a:cubicBezTo>
                        <a:pt x="18" y="18"/>
                        <a:pt x="18" y="15"/>
                        <a:pt x="18" y="12"/>
                      </a:cubicBezTo>
                      <a:cubicBezTo>
                        <a:pt x="18" y="9"/>
                        <a:pt x="18" y="7"/>
                        <a:pt x="16" y="6"/>
                      </a:cubicBezTo>
                      <a:cubicBezTo>
                        <a:pt x="15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2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5"/>
                <p:cNvSpPr>
                  <a:spLocks noEditPoints="1"/>
                </p:cNvSpPr>
                <p:nvPr/>
              </p:nvSpPr>
              <p:spPr bwMode="auto">
                <a:xfrm>
                  <a:off x="3919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0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0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9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9" y="22"/>
                        <a:pt x="12" y="22"/>
                      </a:cubicBezTo>
                      <a:cubicBezTo>
                        <a:pt x="14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4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86"/>
                <p:cNvSpPr>
                  <a:spLocks/>
                </p:cNvSpPr>
                <p:nvPr/>
              </p:nvSpPr>
              <p:spPr bwMode="auto">
                <a:xfrm>
                  <a:off x="3964" y="3147"/>
                  <a:ext cx="20" cy="37"/>
                </a:xfrm>
                <a:custGeom>
                  <a:avLst/>
                  <a:gdLst>
                    <a:gd name="T0" fmla="*/ 13 w 13"/>
                    <a:gd name="T1" fmla="*/ 4 h 24"/>
                    <a:gd name="T2" fmla="*/ 10 w 13"/>
                    <a:gd name="T3" fmla="*/ 3 h 24"/>
                    <a:gd name="T4" fmla="*/ 6 w 13"/>
                    <a:gd name="T5" fmla="*/ 5 h 24"/>
                    <a:gd name="T6" fmla="*/ 4 w 13"/>
                    <a:gd name="T7" fmla="*/ 12 h 24"/>
                    <a:gd name="T8" fmla="*/ 4 w 13"/>
                    <a:gd name="T9" fmla="*/ 24 h 24"/>
                    <a:gd name="T10" fmla="*/ 0 w 13"/>
                    <a:gd name="T11" fmla="*/ 24 h 24"/>
                    <a:gd name="T12" fmla="*/ 0 w 13"/>
                    <a:gd name="T13" fmla="*/ 0 h 24"/>
                    <a:gd name="T14" fmla="*/ 4 w 13"/>
                    <a:gd name="T15" fmla="*/ 0 h 24"/>
                    <a:gd name="T16" fmla="*/ 4 w 13"/>
                    <a:gd name="T17" fmla="*/ 5 h 24"/>
                    <a:gd name="T18" fmla="*/ 4 w 13"/>
                    <a:gd name="T19" fmla="*/ 5 h 24"/>
                    <a:gd name="T20" fmla="*/ 6 w 13"/>
                    <a:gd name="T21" fmla="*/ 1 h 24"/>
                    <a:gd name="T22" fmla="*/ 10 w 13"/>
                    <a:gd name="T23" fmla="*/ 0 h 24"/>
                    <a:gd name="T24" fmla="*/ 13 w 13"/>
                    <a:gd name="T25" fmla="*/ 0 h 24"/>
                    <a:gd name="T26" fmla="*/ 13 w 13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24">
                      <a:moveTo>
                        <a:pt x="13" y="4"/>
                      </a:moveTo>
                      <a:cubicBezTo>
                        <a:pt x="12" y="3"/>
                        <a:pt x="11" y="3"/>
                        <a:pt x="10" y="3"/>
                      </a:cubicBezTo>
                      <a:cubicBezTo>
                        <a:pt x="8" y="3"/>
                        <a:pt x="7" y="4"/>
                        <a:pt x="6" y="5"/>
                      </a:cubicBezTo>
                      <a:cubicBezTo>
                        <a:pt x="4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3"/>
                        <a:pt x="5" y="2"/>
                        <a:pt x="6" y="1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3" y="0"/>
                      </a:cubicBezTo>
                      <a:lnTo>
                        <a:pt x="13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87"/>
                <p:cNvSpPr>
                  <a:spLocks/>
                </p:cNvSpPr>
                <p:nvPr/>
              </p:nvSpPr>
              <p:spPr bwMode="auto">
                <a:xfrm>
                  <a:off x="3985" y="3136"/>
                  <a:ext cx="23" cy="48"/>
                </a:xfrm>
                <a:custGeom>
                  <a:avLst/>
                  <a:gdLst>
                    <a:gd name="T0" fmla="*/ 15 w 15"/>
                    <a:gd name="T1" fmla="*/ 31 h 31"/>
                    <a:gd name="T2" fmla="*/ 11 w 15"/>
                    <a:gd name="T3" fmla="*/ 31 h 31"/>
                    <a:gd name="T4" fmla="*/ 5 w 15"/>
                    <a:gd name="T5" fmla="*/ 24 h 31"/>
                    <a:gd name="T6" fmla="*/ 5 w 15"/>
                    <a:gd name="T7" fmla="*/ 10 h 31"/>
                    <a:gd name="T8" fmla="*/ 0 w 15"/>
                    <a:gd name="T9" fmla="*/ 10 h 31"/>
                    <a:gd name="T10" fmla="*/ 0 w 15"/>
                    <a:gd name="T11" fmla="*/ 7 h 31"/>
                    <a:gd name="T12" fmla="*/ 5 w 15"/>
                    <a:gd name="T13" fmla="*/ 7 h 31"/>
                    <a:gd name="T14" fmla="*/ 5 w 15"/>
                    <a:gd name="T15" fmla="*/ 1 h 31"/>
                    <a:gd name="T16" fmla="*/ 8 w 15"/>
                    <a:gd name="T17" fmla="*/ 0 h 31"/>
                    <a:gd name="T18" fmla="*/ 8 w 15"/>
                    <a:gd name="T19" fmla="*/ 7 h 31"/>
                    <a:gd name="T20" fmla="*/ 15 w 15"/>
                    <a:gd name="T21" fmla="*/ 7 h 31"/>
                    <a:gd name="T22" fmla="*/ 15 w 15"/>
                    <a:gd name="T23" fmla="*/ 10 h 31"/>
                    <a:gd name="T24" fmla="*/ 8 w 15"/>
                    <a:gd name="T25" fmla="*/ 10 h 31"/>
                    <a:gd name="T26" fmla="*/ 8 w 15"/>
                    <a:gd name="T27" fmla="*/ 24 h 31"/>
                    <a:gd name="T28" fmla="*/ 9 w 15"/>
                    <a:gd name="T29" fmla="*/ 27 h 31"/>
                    <a:gd name="T30" fmla="*/ 12 w 15"/>
                    <a:gd name="T31" fmla="*/ 28 h 31"/>
                    <a:gd name="T32" fmla="*/ 15 w 15"/>
                    <a:gd name="T33" fmla="*/ 27 h 31"/>
                    <a:gd name="T34" fmla="*/ 15 w 15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31">
                      <a:moveTo>
                        <a:pt x="15" y="31"/>
                      </a:moveTo>
                      <a:cubicBezTo>
                        <a:pt x="14" y="31"/>
                        <a:pt x="12" y="31"/>
                        <a:pt x="11" y="31"/>
                      </a:cubicBezTo>
                      <a:cubicBezTo>
                        <a:pt x="7" y="31"/>
                        <a:pt x="5" y="29"/>
                        <a:pt x="5" y="24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9" y="26"/>
                        <a:pt x="9" y="27"/>
                      </a:cubicBezTo>
                      <a:cubicBezTo>
                        <a:pt x="10" y="28"/>
                        <a:pt x="11" y="28"/>
                        <a:pt x="12" y="28"/>
                      </a:cubicBezTo>
                      <a:cubicBezTo>
                        <a:pt x="13" y="28"/>
                        <a:pt x="14" y="28"/>
                        <a:pt x="15" y="27"/>
                      </a:cubicBezTo>
                      <a:lnTo>
                        <a:pt x="15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88"/>
                <p:cNvSpPr>
                  <a:spLocks/>
                </p:cNvSpPr>
                <p:nvPr/>
              </p:nvSpPr>
              <p:spPr bwMode="auto">
                <a:xfrm>
                  <a:off x="4028" y="3136"/>
                  <a:ext cx="22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1 w 14"/>
                    <a:gd name="T3" fmla="*/ 31 h 31"/>
                    <a:gd name="T4" fmla="*/ 5 w 14"/>
                    <a:gd name="T5" fmla="*/ 24 h 31"/>
                    <a:gd name="T6" fmla="*/ 5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5 w 14"/>
                    <a:gd name="T13" fmla="*/ 7 h 31"/>
                    <a:gd name="T14" fmla="*/ 5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4" y="31"/>
                        <a:pt x="12" y="31"/>
                        <a:pt x="11" y="31"/>
                      </a:cubicBezTo>
                      <a:cubicBezTo>
                        <a:pt x="7" y="31"/>
                        <a:pt x="5" y="29"/>
                        <a:pt x="5" y="24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9" y="26"/>
                        <a:pt x="9" y="27"/>
                      </a:cubicBezTo>
                      <a:cubicBezTo>
                        <a:pt x="10" y="28"/>
                        <a:pt x="11" y="28"/>
                        <a:pt x="12" y="28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9"/>
                <p:cNvSpPr>
                  <a:spLocks noEditPoints="1"/>
                </p:cNvSpPr>
                <p:nvPr/>
              </p:nvSpPr>
              <p:spPr bwMode="auto">
                <a:xfrm>
                  <a:off x="4055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0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2" y="0"/>
                      </a:cubicBezTo>
                      <a:cubicBezTo>
                        <a:pt x="16" y="0"/>
                        <a:pt x="18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2" y="20"/>
                        <a:pt x="20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4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90"/>
                <p:cNvSpPr>
                  <a:spLocks/>
                </p:cNvSpPr>
                <p:nvPr/>
              </p:nvSpPr>
              <p:spPr bwMode="auto">
                <a:xfrm>
                  <a:off x="3857" y="3231"/>
                  <a:ext cx="45" cy="52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4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5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8"/>
                        <a:pt x="14" y="29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5" y="29"/>
                        <a:pt x="15" y="28"/>
                        <a:pt x="15" y="27"/>
                      </a:cubicBezTo>
                      <a:cubicBezTo>
                        <a:pt x="25" y="0"/>
                        <a:pt x="25" y="0"/>
                        <a:pt x="25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91"/>
                <p:cNvSpPr>
                  <a:spLocks noEditPoints="1"/>
                </p:cNvSpPr>
                <p:nvPr/>
              </p:nvSpPr>
              <p:spPr bwMode="auto">
                <a:xfrm>
                  <a:off x="3907" y="3229"/>
                  <a:ext cx="7" cy="54"/>
                </a:xfrm>
                <a:custGeom>
                  <a:avLst/>
                  <a:gdLst>
                    <a:gd name="T0" fmla="*/ 2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0 h 35"/>
                    <a:gd name="T8" fmla="*/ 2 w 5"/>
                    <a:gd name="T9" fmla="*/ 0 h 35"/>
                    <a:gd name="T10" fmla="*/ 4 w 5"/>
                    <a:gd name="T11" fmla="*/ 0 h 35"/>
                    <a:gd name="T12" fmla="*/ 5 w 5"/>
                    <a:gd name="T13" fmla="*/ 2 h 35"/>
                    <a:gd name="T14" fmla="*/ 4 w 5"/>
                    <a:gd name="T15" fmla="*/ 4 h 35"/>
                    <a:gd name="T16" fmla="*/ 2 w 5"/>
                    <a:gd name="T17" fmla="*/ 5 h 35"/>
                    <a:gd name="T18" fmla="*/ 4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2" y="5"/>
                      </a:moveTo>
                      <a:cubicBezTo>
                        <a:pt x="2" y="5"/>
                        <a:pt x="1" y="4"/>
                        <a:pt x="1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4" y="4"/>
                        <a:pt x="3" y="5"/>
                        <a:pt x="2" y="5"/>
                      </a:cubicBezTo>
                      <a:close/>
                      <a:moveTo>
                        <a:pt x="4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Freeform 92"/>
                <p:cNvSpPr>
                  <a:spLocks noEditPoints="1"/>
                </p:cNvSpPr>
                <p:nvPr/>
              </p:nvSpPr>
              <p:spPr bwMode="auto">
                <a:xfrm>
                  <a:off x="3922" y="3228"/>
                  <a:ext cx="34" cy="55"/>
                </a:xfrm>
                <a:custGeom>
                  <a:avLst/>
                  <a:gdLst>
                    <a:gd name="T0" fmla="*/ 22 w 22"/>
                    <a:gd name="T1" fmla="*/ 36 h 36"/>
                    <a:gd name="T2" fmla="*/ 18 w 22"/>
                    <a:gd name="T3" fmla="*/ 36 h 36"/>
                    <a:gd name="T4" fmla="*/ 18 w 22"/>
                    <a:gd name="T5" fmla="*/ 32 h 36"/>
                    <a:gd name="T6" fmla="*/ 18 w 22"/>
                    <a:gd name="T7" fmla="*/ 32 h 36"/>
                    <a:gd name="T8" fmla="*/ 10 w 22"/>
                    <a:gd name="T9" fmla="*/ 36 h 36"/>
                    <a:gd name="T10" fmla="*/ 2 w 22"/>
                    <a:gd name="T11" fmla="*/ 33 h 36"/>
                    <a:gd name="T12" fmla="*/ 0 w 22"/>
                    <a:gd name="T13" fmla="*/ 24 h 36"/>
                    <a:gd name="T14" fmla="*/ 3 w 22"/>
                    <a:gd name="T15" fmla="*/ 15 h 36"/>
                    <a:gd name="T16" fmla="*/ 11 w 22"/>
                    <a:gd name="T17" fmla="*/ 11 h 36"/>
                    <a:gd name="T18" fmla="*/ 18 w 22"/>
                    <a:gd name="T19" fmla="*/ 15 h 36"/>
                    <a:gd name="T20" fmla="*/ 18 w 22"/>
                    <a:gd name="T21" fmla="*/ 15 h 36"/>
                    <a:gd name="T22" fmla="*/ 18 w 22"/>
                    <a:gd name="T23" fmla="*/ 0 h 36"/>
                    <a:gd name="T24" fmla="*/ 22 w 22"/>
                    <a:gd name="T25" fmla="*/ 0 h 36"/>
                    <a:gd name="T26" fmla="*/ 22 w 22"/>
                    <a:gd name="T27" fmla="*/ 36 h 36"/>
                    <a:gd name="T28" fmla="*/ 18 w 22"/>
                    <a:gd name="T29" fmla="*/ 25 h 36"/>
                    <a:gd name="T30" fmla="*/ 18 w 22"/>
                    <a:gd name="T31" fmla="*/ 21 h 36"/>
                    <a:gd name="T32" fmla="*/ 16 w 22"/>
                    <a:gd name="T33" fmla="*/ 16 h 36"/>
                    <a:gd name="T34" fmla="*/ 11 w 22"/>
                    <a:gd name="T35" fmla="*/ 14 h 36"/>
                    <a:gd name="T36" fmla="*/ 6 w 22"/>
                    <a:gd name="T37" fmla="*/ 17 h 36"/>
                    <a:gd name="T38" fmla="*/ 4 w 22"/>
                    <a:gd name="T39" fmla="*/ 24 h 36"/>
                    <a:gd name="T40" fmla="*/ 6 w 22"/>
                    <a:gd name="T41" fmla="*/ 31 h 36"/>
                    <a:gd name="T42" fmla="*/ 11 w 22"/>
                    <a:gd name="T43" fmla="*/ 33 h 36"/>
                    <a:gd name="T44" fmla="*/ 16 w 22"/>
                    <a:gd name="T45" fmla="*/ 31 h 36"/>
                    <a:gd name="T46" fmla="*/ 18 w 22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22" y="36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6" y="35"/>
                        <a:pt x="13" y="36"/>
                        <a:pt x="10" y="36"/>
                      </a:cubicBezTo>
                      <a:cubicBezTo>
                        <a:pt x="7" y="36"/>
                        <a:pt x="4" y="35"/>
                        <a:pt x="2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0"/>
                        <a:pt x="1" y="17"/>
                        <a:pt x="3" y="15"/>
                      </a:cubicBezTo>
                      <a:cubicBezTo>
                        <a:pt x="5" y="12"/>
                        <a:pt x="7" y="11"/>
                        <a:pt x="11" y="11"/>
                      </a:cubicBezTo>
                      <a:cubicBezTo>
                        <a:pt x="14" y="11"/>
                        <a:pt x="16" y="13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36"/>
                      </a:lnTo>
                      <a:close/>
                      <a:moveTo>
                        <a:pt x="18" y="25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19"/>
                        <a:pt x="17" y="18"/>
                        <a:pt x="16" y="16"/>
                      </a:cubicBezTo>
                      <a:cubicBezTo>
                        <a:pt x="15" y="15"/>
                        <a:pt x="13" y="14"/>
                        <a:pt x="11" y="14"/>
                      </a:cubicBezTo>
                      <a:cubicBezTo>
                        <a:pt x="9" y="14"/>
                        <a:pt x="7" y="15"/>
                        <a:pt x="6" y="17"/>
                      </a:cubicBezTo>
                      <a:cubicBezTo>
                        <a:pt x="4" y="19"/>
                        <a:pt x="4" y="21"/>
                        <a:pt x="4" y="24"/>
                      </a:cubicBezTo>
                      <a:cubicBezTo>
                        <a:pt x="4" y="27"/>
                        <a:pt x="4" y="29"/>
                        <a:pt x="6" y="31"/>
                      </a:cubicBezTo>
                      <a:cubicBezTo>
                        <a:pt x="7" y="32"/>
                        <a:pt x="9" y="33"/>
                        <a:pt x="11" y="33"/>
                      </a:cubicBezTo>
                      <a:cubicBezTo>
                        <a:pt x="13" y="33"/>
                        <a:pt x="15" y="32"/>
                        <a:pt x="16" y="31"/>
                      </a:cubicBezTo>
                      <a:cubicBezTo>
                        <a:pt x="17" y="29"/>
                        <a:pt x="18" y="27"/>
                        <a:pt x="18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93"/>
                <p:cNvSpPr>
                  <a:spLocks noEditPoints="1"/>
                </p:cNvSpPr>
                <p:nvPr/>
              </p:nvSpPr>
              <p:spPr bwMode="auto">
                <a:xfrm>
                  <a:off x="3964" y="3245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20 w 21"/>
                    <a:gd name="T9" fmla="*/ 19 h 25"/>
                    <a:gd name="T10" fmla="*/ 20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9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0 h 25"/>
                    <a:gd name="T30" fmla="*/ 16 w 21"/>
                    <a:gd name="T31" fmla="*/ 5 h 25"/>
                    <a:gd name="T32" fmla="*/ 11 w 21"/>
                    <a:gd name="T33" fmla="*/ 3 h 25"/>
                    <a:gd name="T34" fmla="*/ 7 w 21"/>
                    <a:gd name="T35" fmla="*/ 5 h 25"/>
                    <a:gd name="T36" fmla="*/ 4 w 21"/>
                    <a:gd name="T37" fmla="*/ 10 h 25"/>
                    <a:gd name="T38" fmla="*/ 17 w 21"/>
                    <a:gd name="T39" fmla="*/ 1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20" y="19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17" y="25"/>
                        <a:pt x="15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6" y="1"/>
                        <a:pt x="8" y="0"/>
                        <a:pt x="11" y="0"/>
                      </a:cubicBezTo>
                      <a:cubicBezTo>
                        <a:pt x="15" y="0"/>
                        <a:pt x="17" y="1"/>
                        <a:pt x="19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0"/>
                      </a:moveTo>
                      <a:cubicBezTo>
                        <a:pt x="17" y="8"/>
                        <a:pt x="17" y="7"/>
                        <a:pt x="16" y="5"/>
                      </a:cubicBezTo>
                      <a:cubicBezTo>
                        <a:pt x="15" y="4"/>
                        <a:pt x="13" y="3"/>
                        <a:pt x="11" y="3"/>
                      </a:cubicBezTo>
                      <a:cubicBezTo>
                        <a:pt x="9" y="3"/>
                        <a:pt x="8" y="4"/>
                        <a:pt x="7" y="5"/>
                      </a:cubicBezTo>
                      <a:cubicBezTo>
                        <a:pt x="5" y="7"/>
                        <a:pt x="5" y="8"/>
                        <a:pt x="4" y="10"/>
                      </a:cubicBezTo>
                      <a:lnTo>
                        <a:pt x="17" y="1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94"/>
                <p:cNvSpPr>
                  <a:spLocks noEditPoints="1"/>
                </p:cNvSpPr>
                <p:nvPr/>
              </p:nvSpPr>
              <p:spPr bwMode="auto">
                <a:xfrm>
                  <a:off x="4002" y="3245"/>
                  <a:ext cx="36" cy="38"/>
                </a:xfrm>
                <a:custGeom>
                  <a:avLst/>
                  <a:gdLst>
                    <a:gd name="T0" fmla="*/ 11 w 23"/>
                    <a:gd name="T1" fmla="*/ 25 h 25"/>
                    <a:gd name="T2" fmla="*/ 3 w 23"/>
                    <a:gd name="T3" fmla="*/ 22 h 25"/>
                    <a:gd name="T4" fmla="*/ 0 w 23"/>
                    <a:gd name="T5" fmla="*/ 13 h 25"/>
                    <a:gd name="T6" fmla="*/ 3 w 23"/>
                    <a:gd name="T7" fmla="*/ 4 h 25"/>
                    <a:gd name="T8" fmla="*/ 12 w 23"/>
                    <a:gd name="T9" fmla="*/ 0 h 25"/>
                    <a:gd name="T10" fmla="*/ 20 w 23"/>
                    <a:gd name="T11" fmla="*/ 4 h 25"/>
                    <a:gd name="T12" fmla="*/ 23 w 23"/>
                    <a:gd name="T13" fmla="*/ 13 h 25"/>
                    <a:gd name="T14" fmla="*/ 20 w 23"/>
                    <a:gd name="T15" fmla="*/ 22 h 25"/>
                    <a:gd name="T16" fmla="*/ 11 w 23"/>
                    <a:gd name="T17" fmla="*/ 25 h 25"/>
                    <a:gd name="T18" fmla="*/ 12 w 23"/>
                    <a:gd name="T19" fmla="*/ 3 h 25"/>
                    <a:gd name="T20" fmla="*/ 6 w 23"/>
                    <a:gd name="T21" fmla="*/ 6 h 25"/>
                    <a:gd name="T22" fmla="*/ 4 w 23"/>
                    <a:gd name="T23" fmla="*/ 13 h 25"/>
                    <a:gd name="T24" fmla="*/ 6 w 23"/>
                    <a:gd name="T25" fmla="*/ 20 h 25"/>
                    <a:gd name="T26" fmla="*/ 12 w 23"/>
                    <a:gd name="T27" fmla="*/ 22 h 25"/>
                    <a:gd name="T28" fmla="*/ 17 w 23"/>
                    <a:gd name="T29" fmla="*/ 20 h 25"/>
                    <a:gd name="T30" fmla="*/ 19 w 23"/>
                    <a:gd name="T31" fmla="*/ 13 h 25"/>
                    <a:gd name="T32" fmla="*/ 17 w 23"/>
                    <a:gd name="T33" fmla="*/ 6 h 25"/>
                    <a:gd name="T34" fmla="*/ 12 w 23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5">
                      <a:moveTo>
                        <a:pt x="11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1"/>
                        <a:pt x="8" y="0"/>
                        <a:pt x="12" y="0"/>
                      </a:cubicBezTo>
                      <a:cubicBezTo>
                        <a:pt x="16" y="0"/>
                        <a:pt x="18" y="1"/>
                        <a:pt x="20" y="4"/>
                      </a:cubicBezTo>
                      <a:cubicBezTo>
                        <a:pt x="22" y="6"/>
                        <a:pt x="23" y="9"/>
                        <a:pt x="23" y="13"/>
                      </a:cubicBezTo>
                      <a:cubicBezTo>
                        <a:pt x="23" y="17"/>
                        <a:pt x="22" y="20"/>
                        <a:pt x="20" y="22"/>
                      </a:cubicBezTo>
                      <a:cubicBezTo>
                        <a:pt x="18" y="24"/>
                        <a:pt x="15" y="25"/>
                        <a:pt x="11" y="25"/>
                      </a:cubicBezTo>
                      <a:close/>
                      <a:moveTo>
                        <a:pt x="12" y="3"/>
                      </a:moveTo>
                      <a:cubicBezTo>
                        <a:pt x="9" y="3"/>
                        <a:pt x="7" y="4"/>
                        <a:pt x="6" y="6"/>
                      </a:cubicBezTo>
                      <a:cubicBezTo>
                        <a:pt x="4" y="8"/>
                        <a:pt x="4" y="10"/>
                        <a:pt x="4" y="13"/>
                      </a:cubicBezTo>
                      <a:cubicBezTo>
                        <a:pt x="4" y="16"/>
                        <a:pt x="4" y="18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6" y="21"/>
                        <a:pt x="17" y="20"/>
                      </a:cubicBezTo>
                      <a:cubicBezTo>
                        <a:pt x="19" y="18"/>
                        <a:pt x="19" y="16"/>
                        <a:pt x="19" y="13"/>
                      </a:cubicBezTo>
                      <a:cubicBezTo>
                        <a:pt x="19" y="10"/>
                        <a:pt x="19" y="8"/>
                        <a:pt x="17" y="6"/>
                      </a:cubicBezTo>
                      <a:cubicBezTo>
                        <a:pt x="16" y="4"/>
                        <a:pt x="14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95"/>
                <p:cNvSpPr>
                  <a:spLocks/>
                </p:cNvSpPr>
                <p:nvPr/>
              </p:nvSpPr>
              <p:spPr bwMode="auto">
                <a:xfrm>
                  <a:off x="3874" y="2916"/>
                  <a:ext cx="142" cy="137"/>
                </a:xfrm>
                <a:custGeom>
                  <a:avLst/>
                  <a:gdLst>
                    <a:gd name="T0" fmla="*/ 43 w 92"/>
                    <a:gd name="T1" fmla="*/ 68 h 88"/>
                    <a:gd name="T2" fmla="*/ 47 w 92"/>
                    <a:gd name="T3" fmla="*/ 54 h 88"/>
                    <a:gd name="T4" fmla="*/ 70 w 92"/>
                    <a:gd name="T5" fmla="*/ 54 h 88"/>
                    <a:gd name="T6" fmla="*/ 66 w 92"/>
                    <a:gd name="T7" fmla="*/ 62 h 88"/>
                    <a:gd name="T8" fmla="*/ 88 w 92"/>
                    <a:gd name="T9" fmla="*/ 62 h 88"/>
                    <a:gd name="T10" fmla="*/ 92 w 92"/>
                    <a:gd name="T11" fmla="*/ 66 h 88"/>
                    <a:gd name="T12" fmla="*/ 92 w 92"/>
                    <a:gd name="T13" fmla="*/ 0 h 88"/>
                    <a:gd name="T14" fmla="*/ 0 w 92"/>
                    <a:gd name="T15" fmla="*/ 0 h 88"/>
                    <a:gd name="T16" fmla="*/ 0 w 92"/>
                    <a:gd name="T17" fmla="*/ 88 h 88"/>
                    <a:gd name="T18" fmla="*/ 53 w 92"/>
                    <a:gd name="T19" fmla="*/ 88 h 88"/>
                    <a:gd name="T20" fmla="*/ 43 w 92"/>
                    <a:gd name="T21" fmla="*/ 6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2" h="88">
                      <a:moveTo>
                        <a:pt x="43" y="68"/>
                      </a:moveTo>
                      <a:cubicBezTo>
                        <a:pt x="43" y="63"/>
                        <a:pt x="44" y="58"/>
                        <a:pt x="47" y="54"/>
                      </a:cubicBezTo>
                      <a:cubicBezTo>
                        <a:pt x="70" y="54"/>
                        <a:pt x="70" y="54"/>
                        <a:pt x="70" y="54"/>
                      </a:cubicBezTo>
                      <a:cubicBezTo>
                        <a:pt x="70" y="54"/>
                        <a:pt x="66" y="58"/>
                        <a:pt x="66" y="62"/>
                      </a:cubicBezTo>
                      <a:cubicBezTo>
                        <a:pt x="88" y="62"/>
                        <a:pt x="88" y="62"/>
                        <a:pt x="88" y="62"/>
                      </a:cubicBezTo>
                      <a:cubicBezTo>
                        <a:pt x="92" y="66"/>
                        <a:pt x="92" y="66"/>
                        <a:pt x="92" y="66"/>
                      </a:cubicBezTo>
                      <a:cubicBezTo>
                        <a:pt x="92" y="0"/>
                        <a:pt x="92" y="0"/>
                        <a:pt x="9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53" y="88"/>
                        <a:pt x="53" y="88"/>
                        <a:pt x="53" y="88"/>
                      </a:cubicBezTo>
                      <a:cubicBezTo>
                        <a:pt x="47" y="83"/>
                        <a:pt x="43" y="76"/>
                        <a:pt x="43" y="6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96"/>
                <p:cNvSpPr>
                  <a:spLocks/>
                </p:cNvSpPr>
                <p:nvPr/>
              </p:nvSpPr>
              <p:spPr bwMode="auto">
                <a:xfrm>
                  <a:off x="3947" y="3012"/>
                  <a:ext cx="85" cy="56"/>
                </a:xfrm>
                <a:custGeom>
                  <a:avLst/>
                  <a:gdLst>
                    <a:gd name="T0" fmla="*/ 38 w 55"/>
                    <a:gd name="T1" fmla="*/ 6 h 36"/>
                    <a:gd name="T2" fmla="*/ 25 w 55"/>
                    <a:gd name="T3" fmla="*/ 6 h 36"/>
                    <a:gd name="T4" fmla="*/ 36 w 55"/>
                    <a:gd name="T5" fmla="*/ 16 h 36"/>
                    <a:gd name="T6" fmla="*/ 21 w 55"/>
                    <a:gd name="T7" fmla="*/ 16 h 36"/>
                    <a:gd name="T8" fmla="*/ 10 w 55"/>
                    <a:gd name="T9" fmla="*/ 5 h 36"/>
                    <a:gd name="T10" fmla="*/ 12 w 55"/>
                    <a:gd name="T11" fmla="*/ 0 h 36"/>
                    <a:gd name="T12" fmla="*/ 1 w 55"/>
                    <a:gd name="T13" fmla="*/ 0 h 36"/>
                    <a:gd name="T14" fmla="*/ 0 w 55"/>
                    <a:gd name="T15" fmla="*/ 5 h 36"/>
                    <a:gd name="T16" fmla="*/ 20 w 55"/>
                    <a:gd name="T17" fmla="*/ 26 h 36"/>
                    <a:gd name="T18" fmla="*/ 20 w 55"/>
                    <a:gd name="T19" fmla="*/ 26 h 36"/>
                    <a:gd name="T20" fmla="*/ 36 w 55"/>
                    <a:gd name="T21" fmla="*/ 26 h 36"/>
                    <a:gd name="T22" fmla="*/ 25 w 55"/>
                    <a:gd name="T23" fmla="*/ 36 h 36"/>
                    <a:gd name="T24" fmla="*/ 38 w 55"/>
                    <a:gd name="T25" fmla="*/ 36 h 36"/>
                    <a:gd name="T26" fmla="*/ 55 w 55"/>
                    <a:gd name="T27" fmla="*/ 21 h 36"/>
                    <a:gd name="T28" fmla="*/ 38 w 55"/>
                    <a:gd name="T2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5" h="36">
                      <a:moveTo>
                        <a:pt x="38" y="6"/>
                      </a:move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15" y="16"/>
                        <a:pt x="10" y="11"/>
                        <a:pt x="10" y="5"/>
                      </a:cubicBezTo>
                      <a:cubicBezTo>
                        <a:pt x="10" y="3"/>
                        <a:pt x="11" y="2"/>
                        <a:pt x="1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16"/>
                        <a:pt x="9" y="25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lnTo>
                        <a:pt x="38" y="6"/>
                      </a:lnTo>
                      <a:close/>
                    </a:path>
                  </a:pathLst>
                </a:custGeom>
                <a:solidFill>
                  <a:srgbClr val="5081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97"/>
                <p:cNvSpPr>
                  <a:spLocks noEditPoints="1"/>
                </p:cNvSpPr>
                <p:nvPr/>
              </p:nvSpPr>
              <p:spPr bwMode="auto">
                <a:xfrm>
                  <a:off x="3871" y="2913"/>
                  <a:ext cx="148" cy="143"/>
                </a:xfrm>
                <a:custGeom>
                  <a:avLst/>
                  <a:gdLst>
                    <a:gd name="T0" fmla="*/ 59 w 96"/>
                    <a:gd name="T1" fmla="*/ 92 h 92"/>
                    <a:gd name="T2" fmla="*/ 46 w 96"/>
                    <a:gd name="T3" fmla="*/ 76 h 92"/>
                    <a:gd name="T4" fmla="*/ 4 w 96"/>
                    <a:gd name="T5" fmla="*/ 76 h 92"/>
                    <a:gd name="T6" fmla="*/ 4 w 96"/>
                    <a:gd name="T7" fmla="*/ 16 h 92"/>
                    <a:gd name="T8" fmla="*/ 92 w 96"/>
                    <a:gd name="T9" fmla="*/ 16 h 92"/>
                    <a:gd name="T10" fmla="*/ 92 w 96"/>
                    <a:gd name="T11" fmla="*/ 66 h 92"/>
                    <a:gd name="T12" fmla="*/ 96 w 96"/>
                    <a:gd name="T13" fmla="*/ 70 h 92"/>
                    <a:gd name="T14" fmla="*/ 96 w 96"/>
                    <a:gd name="T15" fmla="*/ 16 h 92"/>
                    <a:gd name="T16" fmla="*/ 96 w 96"/>
                    <a:gd name="T17" fmla="*/ 10 h 92"/>
                    <a:gd name="T18" fmla="*/ 96 w 96"/>
                    <a:gd name="T19" fmla="*/ 0 h 92"/>
                    <a:gd name="T20" fmla="*/ 0 w 96"/>
                    <a:gd name="T21" fmla="*/ 0 h 92"/>
                    <a:gd name="T22" fmla="*/ 0 w 96"/>
                    <a:gd name="T23" fmla="*/ 92 h 92"/>
                    <a:gd name="T24" fmla="*/ 2 w 96"/>
                    <a:gd name="T25" fmla="*/ 92 h 92"/>
                    <a:gd name="T26" fmla="*/ 2 w 96"/>
                    <a:gd name="T27" fmla="*/ 92 h 92"/>
                    <a:gd name="T28" fmla="*/ 59 w 96"/>
                    <a:gd name="T29" fmla="*/ 92 h 92"/>
                    <a:gd name="T30" fmla="*/ 84 w 96"/>
                    <a:gd name="T31" fmla="*/ 4 h 92"/>
                    <a:gd name="T32" fmla="*/ 92 w 96"/>
                    <a:gd name="T33" fmla="*/ 4 h 92"/>
                    <a:gd name="T34" fmla="*/ 92 w 96"/>
                    <a:gd name="T35" fmla="*/ 10 h 92"/>
                    <a:gd name="T36" fmla="*/ 92 w 96"/>
                    <a:gd name="T37" fmla="*/ 12 h 92"/>
                    <a:gd name="T38" fmla="*/ 84 w 96"/>
                    <a:gd name="T39" fmla="*/ 12 h 92"/>
                    <a:gd name="T40" fmla="*/ 84 w 96"/>
                    <a:gd name="T41" fmla="*/ 4 h 92"/>
                    <a:gd name="T42" fmla="*/ 68 w 96"/>
                    <a:gd name="T43" fmla="*/ 4 h 92"/>
                    <a:gd name="T44" fmla="*/ 76 w 96"/>
                    <a:gd name="T45" fmla="*/ 4 h 92"/>
                    <a:gd name="T46" fmla="*/ 76 w 96"/>
                    <a:gd name="T47" fmla="*/ 12 h 92"/>
                    <a:gd name="T48" fmla="*/ 68 w 96"/>
                    <a:gd name="T49" fmla="*/ 12 h 92"/>
                    <a:gd name="T50" fmla="*/ 68 w 96"/>
                    <a:gd name="T51" fmla="*/ 4 h 92"/>
                    <a:gd name="T52" fmla="*/ 52 w 96"/>
                    <a:gd name="T53" fmla="*/ 4 h 92"/>
                    <a:gd name="T54" fmla="*/ 60 w 96"/>
                    <a:gd name="T55" fmla="*/ 4 h 92"/>
                    <a:gd name="T56" fmla="*/ 60 w 96"/>
                    <a:gd name="T57" fmla="*/ 12 h 92"/>
                    <a:gd name="T58" fmla="*/ 52 w 96"/>
                    <a:gd name="T59" fmla="*/ 12 h 92"/>
                    <a:gd name="T60" fmla="*/ 52 w 96"/>
                    <a:gd name="T61" fmla="*/ 4 h 92"/>
                    <a:gd name="T62" fmla="*/ 36 w 96"/>
                    <a:gd name="T63" fmla="*/ 4 h 92"/>
                    <a:gd name="T64" fmla="*/ 44 w 96"/>
                    <a:gd name="T65" fmla="*/ 4 h 92"/>
                    <a:gd name="T66" fmla="*/ 44 w 96"/>
                    <a:gd name="T67" fmla="*/ 12 h 92"/>
                    <a:gd name="T68" fmla="*/ 36 w 96"/>
                    <a:gd name="T69" fmla="*/ 12 h 92"/>
                    <a:gd name="T70" fmla="*/ 36 w 96"/>
                    <a:gd name="T71" fmla="*/ 4 h 92"/>
                    <a:gd name="T72" fmla="*/ 20 w 96"/>
                    <a:gd name="T73" fmla="*/ 4 h 92"/>
                    <a:gd name="T74" fmla="*/ 28 w 96"/>
                    <a:gd name="T75" fmla="*/ 4 h 92"/>
                    <a:gd name="T76" fmla="*/ 28 w 96"/>
                    <a:gd name="T77" fmla="*/ 12 h 92"/>
                    <a:gd name="T78" fmla="*/ 20 w 96"/>
                    <a:gd name="T79" fmla="*/ 12 h 92"/>
                    <a:gd name="T80" fmla="*/ 20 w 96"/>
                    <a:gd name="T81" fmla="*/ 4 h 92"/>
                    <a:gd name="T82" fmla="*/ 4 w 96"/>
                    <a:gd name="T83" fmla="*/ 4 h 92"/>
                    <a:gd name="T84" fmla="*/ 12 w 96"/>
                    <a:gd name="T85" fmla="*/ 4 h 92"/>
                    <a:gd name="T86" fmla="*/ 12 w 96"/>
                    <a:gd name="T87" fmla="*/ 12 h 92"/>
                    <a:gd name="T88" fmla="*/ 4 w 96"/>
                    <a:gd name="T89" fmla="*/ 12 h 92"/>
                    <a:gd name="T90" fmla="*/ 4 w 96"/>
                    <a:gd name="T91" fmla="*/ 4 h 92"/>
                    <a:gd name="T92" fmla="*/ 36 w 96"/>
                    <a:gd name="T93" fmla="*/ 80 h 92"/>
                    <a:gd name="T94" fmla="*/ 44 w 96"/>
                    <a:gd name="T95" fmla="*/ 80 h 92"/>
                    <a:gd name="T96" fmla="*/ 44 w 96"/>
                    <a:gd name="T97" fmla="*/ 88 h 92"/>
                    <a:gd name="T98" fmla="*/ 36 w 96"/>
                    <a:gd name="T99" fmla="*/ 88 h 92"/>
                    <a:gd name="T100" fmla="*/ 36 w 96"/>
                    <a:gd name="T101" fmla="*/ 80 h 92"/>
                    <a:gd name="T102" fmla="*/ 20 w 96"/>
                    <a:gd name="T103" fmla="*/ 80 h 92"/>
                    <a:gd name="T104" fmla="*/ 28 w 96"/>
                    <a:gd name="T105" fmla="*/ 80 h 92"/>
                    <a:gd name="T106" fmla="*/ 28 w 96"/>
                    <a:gd name="T107" fmla="*/ 88 h 92"/>
                    <a:gd name="T108" fmla="*/ 20 w 96"/>
                    <a:gd name="T109" fmla="*/ 88 h 92"/>
                    <a:gd name="T110" fmla="*/ 20 w 96"/>
                    <a:gd name="T111" fmla="*/ 80 h 92"/>
                    <a:gd name="T112" fmla="*/ 4 w 96"/>
                    <a:gd name="T113" fmla="*/ 80 h 92"/>
                    <a:gd name="T114" fmla="*/ 12 w 96"/>
                    <a:gd name="T115" fmla="*/ 80 h 92"/>
                    <a:gd name="T116" fmla="*/ 12 w 96"/>
                    <a:gd name="T117" fmla="*/ 88 h 92"/>
                    <a:gd name="T118" fmla="*/ 4 w 96"/>
                    <a:gd name="T119" fmla="*/ 88 h 92"/>
                    <a:gd name="T120" fmla="*/ 4 w 96"/>
                    <a:gd name="T121" fmla="*/ 8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6" h="92">
                      <a:moveTo>
                        <a:pt x="59" y="92"/>
                      </a:moveTo>
                      <a:cubicBezTo>
                        <a:pt x="52" y="89"/>
                        <a:pt x="48" y="83"/>
                        <a:pt x="4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66"/>
                        <a:pt x="92" y="66"/>
                        <a:pt x="92" y="66"/>
                      </a:cubicBezTo>
                      <a:cubicBezTo>
                        <a:pt x="96" y="70"/>
                        <a:pt x="96" y="70"/>
                        <a:pt x="96" y="70"/>
                      </a:cubicBezTo>
                      <a:cubicBezTo>
                        <a:pt x="96" y="16"/>
                        <a:pt x="96" y="16"/>
                        <a:pt x="96" y="16"/>
                      </a:cubicBezTo>
                      <a:cubicBezTo>
                        <a:pt x="96" y="10"/>
                        <a:pt x="96" y="10"/>
                        <a:pt x="96" y="10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lnTo>
                        <a:pt x="59" y="92"/>
                      </a:lnTo>
                      <a:close/>
                      <a:moveTo>
                        <a:pt x="84" y="4"/>
                      </a:moveTo>
                      <a:cubicBezTo>
                        <a:pt x="92" y="4"/>
                        <a:pt x="92" y="4"/>
                        <a:pt x="92" y="4"/>
                      </a:cubicBezTo>
                      <a:cubicBezTo>
                        <a:pt x="92" y="10"/>
                        <a:pt x="92" y="10"/>
                        <a:pt x="92" y="10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lnTo>
                        <a:pt x="84" y="4"/>
                      </a:lnTo>
                      <a:close/>
                      <a:moveTo>
                        <a:pt x="68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12"/>
                        <a:pt x="76" y="12"/>
                        <a:pt x="76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lnTo>
                        <a:pt x="68" y="4"/>
                      </a:lnTo>
                      <a:close/>
                      <a:moveTo>
                        <a:pt x="52" y="4"/>
                      </a:move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60" y="12"/>
                        <a:pt x="60" y="12"/>
                        <a:pt x="60" y="12"/>
                      </a:cubicBezTo>
                      <a:cubicBezTo>
                        <a:pt x="52" y="12"/>
                        <a:pt x="52" y="12"/>
                        <a:pt x="52" y="12"/>
                      </a:cubicBezTo>
                      <a:lnTo>
                        <a:pt x="52" y="4"/>
                      </a:lnTo>
                      <a:close/>
                      <a:moveTo>
                        <a:pt x="36" y="4"/>
                      </a:move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lnTo>
                        <a:pt x="36" y="4"/>
                      </a:lnTo>
                      <a:close/>
                      <a:moveTo>
                        <a:pt x="20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lnTo>
                        <a:pt x="20" y="4"/>
                      </a:lnTo>
                      <a:close/>
                      <a:moveTo>
                        <a:pt x="4" y="4"/>
                      </a:move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lnTo>
                        <a:pt x="4" y="4"/>
                      </a:lnTo>
                      <a:close/>
                      <a:moveTo>
                        <a:pt x="36" y="80"/>
                      </a:moveTo>
                      <a:cubicBezTo>
                        <a:pt x="44" y="80"/>
                        <a:pt x="44" y="80"/>
                        <a:pt x="44" y="80"/>
                      </a:cubicBezTo>
                      <a:cubicBezTo>
                        <a:pt x="44" y="88"/>
                        <a:pt x="44" y="88"/>
                        <a:pt x="44" y="88"/>
                      </a:cubicBezTo>
                      <a:cubicBezTo>
                        <a:pt x="36" y="88"/>
                        <a:pt x="36" y="88"/>
                        <a:pt x="36" y="88"/>
                      </a:cubicBezTo>
                      <a:lnTo>
                        <a:pt x="36" y="80"/>
                      </a:lnTo>
                      <a:close/>
                      <a:moveTo>
                        <a:pt x="20" y="80"/>
                      </a:moveTo>
                      <a:cubicBezTo>
                        <a:pt x="28" y="80"/>
                        <a:pt x="28" y="80"/>
                        <a:pt x="28" y="80"/>
                      </a:cubicBezTo>
                      <a:cubicBezTo>
                        <a:pt x="28" y="88"/>
                        <a:pt x="28" y="88"/>
                        <a:pt x="28" y="88"/>
                      </a:cubicBezTo>
                      <a:cubicBezTo>
                        <a:pt x="20" y="88"/>
                        <a:pt x="20" y="88"/>
                        <a:pt x="20" y="88"/>
                      </a:cubicBezTo>
                      <a:lnTo>
                        <a:pt x="20" y="80"/>
                      </a:lnTo>
                      <a:close/>
                      <a:moveTo>
                        <a:pt x="4" y="80"/>
                      </a:move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8"/>
                        <a:pt x="12" y="88"/>
                        <a:pt x="12" y="88"/>
                      </a:cubicBezTo>
                      <a:cubicBezTo>
                        <a:pt x="4" y="88"/>
                        <a:pt x="4" y="88"/>
                        <a:pt x="4" y="88"/>
                      </a:cubicBezTo>
                      <a:lnTo>
                        <a:pt x="4" y="8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98"/>
                <p:cNvSpPr>
                  <a:spLocks/>
                </p:cNvSpPr>
                <p:nvPr/>
              </p:nvSpPr>
              <p:spPr bwMode="auto">
                <a:xfrm>
                  <a:off x="3131" y="3349"/>
                  <a:ext cx="48" cy="48"/>
                </a:xfrm>
                <a:custGeom>
                  <a:avLst/>
                  <a:gdLst>
                    <a:gd name="T0" fmla="*/ 31 w 31"/>
                    <a:gd name="T1" fmla="*/ 31 h 31"/>
                    <a:gd name="T2" fmla="*/ 27 w 31"/>
                    <a:gd name="T3" fmla="*/ 31 h 31"/>
                    <a:gd name="T4" fmla="*/ 27 w 31"/>
                    <a:gd name="T5" fmla="*/ 11 h 31"/>
                    <a:gd name="T6" fmla="*/ 28 w 31"/>
                    <a:gd name="T7" fmla="*/ 5 h 31"/>
                    <a:gd name="T8" fmla="*/ 28 w 31"/>
                    <a:gd name="T9" fmla="*/ 5 h 31"/>
                    <a:gd name="T10" fmla="*/ 27 w 31"/>
                    <a:gd name="T11" fmla="*/ 8 h 31"/>
                    <a:gd name="T12" fmla="*/ 16 w 31"/>
                    <a:gd name="T13" fmla="*/ 31 h 31"/>
                    <a:gd name="T14" fmla="*/ 14 w 31"/>
                    <a:gd name="T15" fmla="*/ 31 h 31"/>
                    <a:gd name="T16" fmla="*/ 4 w 31"/>
                    <a:gd name="T17" fmla="*/ 8 h 31"/>
                    <a:gd name="T18" fmla="*/ 3 w 31"/>
                    <a:gd name="T19" fmla="*/ 5 h 31"/>
                    <a:gd name="T20" fmla="*/ 3 w 31"/>
                    <a:gd name="T21" fmla="*/ 5 h 31"/>
                    <a:gd name="T22" fmla="*/ 3 w 31"/>
                    <a:gd name="T23" fmla="*/ 11 h 31"/>
                    <a:gd name="T24" fmla="*/ 3 w 31"/>
                    <a:gd name="T25" fmla="*/ 31 h 31"/>
                    <a:gd name="T26" fmla="*/ 0 w 31"/>
                    <a:gd name="T27" fmla="*/ 31 h 31"/>
                    <a:gd name="T28" fmla="*/ 0 w 31"/>
                    <a:gd name="T29" fmla="*/ 0 h 31"/>
                    <a:gd name="T30" fmla="*/ 4 w 31"/>
                    <a:gd name="T31" fmla="*/ 0 h 31"/>
                    <a:gd name="T32" fmla="*/ 14 w 31"/>
                    <a:gd name="T33" fmla="*/ 22 h 31"/>
                    <a:gd name="T34" fmla="*/ 15 w 31"/>
                    <a:gd name="T35" fmla="*/ 26 h 31"/>
                    <a:gd name="T36" fmla="*/ 15 w 31"/>
                    <a:gd name="T37" fmla="*/ 26 h 31"/>
                    <a:gd name="T38" fmla="*/ 17 w 31"/>
                    <a:gd name="T39" fmla="*/ 22 h 31"/>
                    <a:gd name="T40" fmla="*/ 27 w 31"/>
                    <a:gd name="T41" fmla="*/ 0 h 31"/>
                    <a:gd name="T42" fmla="*/ 31 w 31"/>
                    <a:gd name="T43" fmla="*/ 0 h 31"/>
                    <a:gd name="T44" fmla="*/ 31 w 31"/>
                    <a:gd name="T4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31">
                      <a:moveTo>
                        <a:pt x="31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7" y="6"/>
                        <a:pt x="27" y="7"/>
                        <a:pt x="27" y="8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7"/>
                        <a:pt x="3" y="6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8"/>
                        <a:pt x="3" y="11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4"/>
                        <a:pt x="15" y="25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6" y="24"/>
                        <a:pt x="16" y="23"/>
                        <a:pt x="17" y="22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lnTo>
                        <a:pt x="31" y="31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99"/>
                <p:cNvSpPr>
                  <a:spLocks noEditPoints="1"/>
                </p:cNvSpPr>
                <p:nvPr/>
              </p:nvSpPr>
              <p:spPr bwMode="auto">
                <a:xfrm>
                  <a:off x="3190" y="3347"/>
                  <a:ext cx="7" cy="50"/>
                </a:xfrm>
                <a:custGeom>
                  <a:avLst/>
                  <a:gdLst>
                    <a:gd name="T0" fmla="*/ 2 w 5"/>
                    <a:gd name="T1" fmla="*/ 5 h 32"/>
                    <a:gd name="T2" fmla="*/ 1 w 5"/>
                    <a:gd name="T3" fmla="*/ 4 h 32"/>
                    <a:gd name="T4" fmla="*/ 0 w 5"/>
                    <a:gd name="T5" fmla="*/ 2 h 32"/>
                    <a:gd name="T6" fmla="*/ 1 w 5"/>
                    <a:gd name="T7" fmla="*/ 1 h 32"/>
                    <a:gd name="T8" fmla="*/ 2 w 5"/>
                    <a:gd name="T9" fmla="*/ 0 h 32"/>
                    <a:gd name="T10" fmla="*/ 4 w 5"/>
                    <a:gd name="T11" fmla="*/ 1 h 32"/>
                    <a:gd name="T12" fmla="*/ 5 w 5"/>
                    <a:gd name="T13" fmla="*/ 2 h 32"/>
                    <a:gd name="T14" fmla="*/ 4 w 5"/>
                    <a:gd name="T15" fmla="*/ 4 h 32"/>
                    <a:gd name="T16" fmla="*/ 2 w 5"/>
                    <a:gd name="T17" fmla="*/ 5 h 32"/>
                    <a:gd name="T18" fmla="*/ 4 w 5"/>
                    <a:gd name="T19" fmla="*/ 32 h 32"/>
                    <a:gd name="T20" fmla="*/ 1 w 5"/>
                    <a:gd name="T21" fmla="*/ 32 h 32"/>
                    <a:gd name="T22" fmla="*/ 1 w 5"/>
                    <a:gd name="T23" fmla="*/ 10 h 32"/>
                    <a:gd name="T24" fmla="*/ 4 w 5"/>
                    <a:gd name="T25" fmla="*/ 10 h 32"/>
                    <a:gd name="T26" fmla="*/ 4 w 5"/>
                    <a:gd name="T2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2">
                      <a:moveTo>
                        <a:pt x="2" y="5"/>
                      </a:moveTo>
                      <a:cubicBezTo>
                        <a:pt x="2" y="5"/>
                        <a:pt x="1" y="4"/>
                        <a:pt x="1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3" y="0"/>
                        <a:pt x="4" y="0"/>
                        <a:pt x="4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4" y="4"/>
                        <a:pt x="3" y="5"/>
                        <a:pt x="2" y="5"/>
                      </a:cubicBezTo>
                      <a:close/>
                      <a:moveTo>
                        <a:pt x="4" y="32"/>
                      </a:move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lnTo>
                        <a:pt x="4" y="32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100"/>
                <p:cNvSpPr>
                  <a:spLocks/>
                </p:cNvSpPr>
                <p:nvPr/>
              </p:nvSpPr>
              <p:spPr bwMode="auto">
                <a:xfrm>
                  <a:off x="3202" y="3363"/>
                  <a:ext cx="29" cy="34"/>
                </a:xfrm>
                <a:custGeom>
                  <a:avLst/>
                  <a:gdLst>
                    <a:gd name="T0" fmla="*/ 19 w 19"/>
                    <a:gd name="T1" fmla="*/ 0 h 22"/>
                    <a:gd name="T2" fmla="*/ 12 w 19"/>
                    <a:gd name="T3" fmla="*/ 11 h 22"/>
                    <a:gd name="T4" fmla="*/ 19 w 19"/>
                    <a:gd name="T5" fmla="*/ 22 h 22"/>
                    <a:gd name="T6" fmla="*/ 15 w 19"/>
                    <a:gd name="T7" fmla="*/ 22 h 22"/>
                    <a:gd name="T8" fmla="*/ 11 w 19"/>
                    <a:gd name="T9" fmla="*/ 15 h 22"/>
                    <a:gd name="T10" fmla="*/ 10 w 19"/>
                    <a:gd name="T11" fmla="*/ 13 h 22"/>
                    <a:gd name="T12" fmla="*/ 10 w 19"/>
                    <a:gd name="T13" fmla="*/ 13 h 22"/>
                    <a:gd name="T14" fmla="*/ 9 w 19"/>
                    <a:gd name="T15" fmla="*/ 15 h 22"/>
                    <a:gd name="T16" fmla="*/ 4 w 19"/>
                    <a:gd name="T17" fmla="*/ 22 h 22"/>
                    <a:gd name="T18" fmla="*/ 0 w 19"/>
                    <a:gd name="T19" fmla="*/ 22 h 22"/>
                    <a:gd name="T20" fmla="*/ 8 w 19"/>
                    <a:gd name="T21" fmla="*/ 11 h 22"/>
                    <a:gd name="T22" fmla="*/ 1 w 19"/>
                    <a:gd name="T23" fmla="*/ 0 h 22"/>
                    <a:gd name="T24" fmla="*/ 5 w 19"/>
                    <a:gd name="T25" fmla="*/ 0 h 22"/>
                    <a:gd name="T26" fmla="*/ 9 w 19"/>
                    <a:gd name="T27" fmla="*/ 8 h 22"/>
                    <a:gd name="T28" fmla="*/ 10 w 19"/>
                    <a:gd name="T29" fmla="*/ 9 h 22"/>
                    <a:gd name="T30" fmla="*/ 10 w 19"/>
                    <a:gd name="T31" fmla="*/ 9 h 22"/>
                    <a:gd name="T32" fmla="*/ 15 w 19"/>
                    <a:gd name="T33" fmla="*/ 0 h 22"/>
                    <a:gd name="T34" fmla="*/ 19 w 19"/>
                    <a:gd name="T3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" h="22">
                      <a:moveTo>
                        <a:pt x="19" y="0"/>
                      </a:move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0" y="14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4"/>
                        <a:pt x="9" y="14"/>
                        <a:pt x="9" y="15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5" y="0"/>
                        <a:pt x="15" y="0"/>
                        <a:pt x="15" y="0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101"/>
                <p:cNvSpPr>
                  <a:spLocks/>
                </p:cNvSpPr>
                <p:nvPr/>
              </p:nvSpPr>
              <p:spPr bwMode="auto">
                <a:xfrm>
                  <a:off x="3372" y="3132"/>
                  <a:ext cx="54" cy="52"/>
                </a:xfrm>
                <a:custGeom>
                  <a:avLst/>
                  <a:gdLst>
                    <a:gd name="T0" fmla="*/ 35 w 35"/>
                    <a:gd name="T1" fmla="*/ 34 h 34"/>
                    <a:gd name="T2" fmla="*/ 31 w 35"/>
                    <a:gd name="T3" fmla="*/ 34 h 34"/>
                    <a:gd name="T4" fmla="*/ 31 w 35"/>
                    <a:gd name="T5" fmla="*/ 11 h 34"/>
                    <a:gd name="T6" fmla="*/ 31 w 35"/>
                    <a:gd name="T7" fmla="*/ 5 h 34"/>
                    <a:gd name="T8" fmla="*/ 31 w 35"/>
                    <a:gd name="T9" fmla="*/ 5 h 34"/>
                    <a:gd name="T10" fmla="*/ 30 w 35"/>
                    <a:gd name="T11" fmla="*/ 8 h 34"/>
                    <a:gd name="T12" fmla="*/ 19 w 35"/>
                    <a:gd name="T13" fmla="*/ 34 h 34"/>
                    <a:gd name="T14" fmla="*/ 17 w 35"/>
                    <a:gd name="T15" fmla="*/ 34 h 34"/>
                    <a:gd name="T16" fmla="*/ 5 w 35"/>
                    <a:gd name="T17" fmla="*/ 8 h 34"/>
                    <a:gd name="T18" fmla="*/ 4 w 35"/>
                    <a:gd name="T19" fmla="*/ 5 h 34"/>
                    <a:gd name="T20" fmla="*/ 4 w 35"/>
                    <a:gd name="T21" fmla="*/ 5 h 34"/>
                    <a:gd name="T22" fmla="*/ 4 w 35"/>
                    <a:gd name="T23" fmla="*/ 11 h 34"/>
                    <a:gd name="T24" fmla="*/ 4 w 35"/>
                    <a:gd name="T25" fmla="*/ 34 h 34"/>
                    <a:gd name="T26" fmla="*/ 0 w 35"/>
                    <a:gd name="T27" fmla="*/ 34 h 34"/>
                    <a:gd name="T28" fmla="*/ 0 w 35"/>
                    <a:gd name="T29" fmla="*/ 0 h 34"/>
                    <a:gd name="T30" fmla="*/ 6 w 35"/>
                    <a:gd name="T31" fmla="*/ 0 h 34"/>
                    <a:gd name="T32" fmla="*/ 16 w 35"/>
                    <a:gd name="T33" fmla="*/ 24 h 34"/>
                    <a:gd name="T34" fmla="*/ 18 w 35"/>
                    <a:gd name="T35" fmla="*/ 28 h 34"/>
                    <a:gd name="T36" fmla="*/ 18 w 35"/>
                    <a:gd name="T37" fmla="*/ 28 h 34"/>
                    <a:gd name="T38" fmla="*/ 19 w 35"/>
                    <a:gd name="T39" fmla="*/ 24 h 34"/>
                    <a:gd name="T40" fmla="*/ 30 w 35"/>
                    <a:gd name="T41" fmla="*/ 0 h 34"/>
                    <a:gd name="T42" fmla="*/ 35 w 35"/>
                    <a:gd name="T43" fmla="*/ 0 h 34"/>
                    <a:gd name="T44" fmla="*/ 35 w 35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5" h="34">
                      <a:moveTo>
                        <a:pt x="35" y="34"/>
                      </a:move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11"/>
                        <a:pt x="31" y="11"/>
                        <a:pt x="31" y="11"/>
                      </a:cubicBezTo>
                      <a:cubicBezTo>
                        <a:pt x="31" y="10"/>
                        <a:pt x="31" y="7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6"/>
                        <a:pt x="30" y="7"/>
                        <a:pt x="30" y="8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4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7" y="26"/>
                        <a:pt x="17" y="27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8" y="26"/>
                        <a:pt x="19" y="25"/>
                        <a:pt x="19" y="24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lnTo>
                        <a:pt x="35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102"/>
                <p:cNvSpPr>
                  <a:spLocks/>
                </p:cNvSpPr>
                <p:nvPr/>
              </p:nvSpPr>
              <p:spPr bwMode="auto">
                <a:xfrm>
                  <a:off x="3432" y="3147"/>
                  <a:ext cx="34" cy="54"/>
                </a:xfrm>
                <a:custGeom>
                  <a:avLst/>
                  <a:gdLst>
                    <a:gd name="T0" fmla="*/ 22 w 22"/>
                    <a:gd name="T1" fmla="*/ 0 h 35"/>
                    <a:gd name="T2" fmla="*/ 11 w 22"/>
                    <a:gd name="T3" fmla="*/ 28 h 35"/>
                    <a:gd name="T4" fmla="*/ 3 w 22"/>
                    <a:gd name="T5" fmla="*/ 35 h 35"/>
                    <a:gd name="T6" fmla="*/ 1 w 22"/>
                    <a:gd name="T7" fmla="*/ 35 h 35"/>
                    <a:gd name="T8" fmla="*/ 1 w 22"/>
                    <a:gd name="T9" fmla="*/ 31 h 35"/>
                    <a:gd name="T10" fmla="*/ 3 w 22"/>
                    <a:gd name="T11" fmla="*/ 32 h 35"/>
                    <a:gd name="T12" fmla="*/ 7 w 22"/>
                    <a:gd name="T13" fmla="*/ 28 h 35"/>
                    <a:gd name="T14" fmla="*/ 9 w 22"/>
                    <a:gd name="T15" fmla="*/ 24 h 35"/>
                    <a:gd name="T16" fmla="*/ 0 w 22"/>
                    <a:gd name="T17" fmla="*/ 0 h 35"/>
                    <a:gd name="T18" fmla="*/ 4 w 22"/>
                    <a:gd name="T19" fmla="*/ 0 h 35"/>
                    <a:gd name="T20" fmla="*/ 11 w 22"/>
                    <a:gd name="T21" fmla="*/ 18 h 35"/>
                    <a:gd name="T22" fmla="*/ 11 w 22"/>
                    <a:gd name="T23" fmla="*/ 20 h 35"/>
                    <a:gd name="T24" fmla="*/ 11 w 22"/>
                    <a:gd name="T25" fmla="*/ 20 h 35"/>
                    <a:gd name="T26" fmla="*/ 12 w 22"/>
                    <a:gd name="T27" fmla="*/ 18 h 35"/>
                    <a:gd name="T28" fmla="*/ 18 w 22"/>
                    <a:gd name="T29" fmla="*/ 0 h 35"/>
                    <a:gd name="T30" fmla="*/ 22 w 22"/>
                    <a:gd name="T3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35">
                      <a:moveTo>
                        <a:pt x="22" y="0"/>
                      </a:moveTo>
                      <a:cubicBezTo>
                        <a:pt x="11" y="28"/>
                        <a:pt x="11" y="28"/>
                        <a:pt x="11" y="28"/>
                      </a:cubicBezTo>
                      <a:cubicBezTo>
                        <a:pt x="9" y="33"/>
                        <a:pt x="7" y="35"/>
                        <a:pt x="3" y="35"/>
                      </a:cubicBezTo>
                      <a:cubicBezTo>
                        <a:pt x="2" y="35"/>
                        <a:pt x="1" y="35"/>
                        <a:pt x="1" y="35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2"/>
                        <a:pt x="2" y="32"/>
                        <a:pt x="3" y="32"/>
                      </a:cubicBezTo>
                      <a:cubicBezTo>
                        <a:pt x="5" y="32"/>
                        <a:pt x="6" y="31"/>
                        <a:pt x="7" y="28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9"/>
                        <a:pt x="11" y="19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1" y="19"/>
                        <a:pt x="12" y="18"/>
                      </a:cubicBezTo>
                      <a:cubicBezTo>
                        <a:pt x="18" y="0"/>
                        <a:pt x="18" y="0"/>
                        <a:pt x="18" y="0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103"/>
                <p:cNvSpPr>
                  <a:spLocks/>
                </p:cNvSpPr>
                <p:nvPr/>
              </p:nvSpPr>
              <p:spPr bwMode="auto">
                <a:xfrm>
                  <a:off x="3492" y="3132"/>
                  <a:ext cx="52" cy="52"/>
                </a:xfrm>
                <a:custGeom>
                  <a:avLst/>
                  <a:gdLst>
                    <a:gd name="T0" fmla="*/ 34 w 34"/>
                    <a:gd name="T1" fmla="*/ 34 h 34"/>
                    <a:gd name="T2" fmla="*/ 30 w 34"/>
                    <a:gd name="T3" fmla="*/ 34 h 34"/>
                    <a:gd name="T4" fmla="*/ 30 w 34"/>
                    <a:gd name="T5" fmla="*/ 11 h 34"/>
                    <a:gd name="T6" fmla="*/ 30 w 34"/>
                    <a:gd name="T7" fmla="*/ 5 h 34"/>
                    <a:gd name="T8" fmla="*/ 30 w 34"/>
                    <a:gd name="T9" fmla="*/ 5 h 34"/>
                    <a:gd name="T10" fmla="*/ 29 w 34"/>
                    <a:gd name="T11" fmla="*/ 8 h 34"/>
                    <a:gd name="T12" fmla="*/ 18 w 34"/>
                    <a:gd name="T13" fmla="*/ 34 h 34"/>
                    <a:gd name="T14" fmla="*/ 16 w 34"/>
                    <a:gd name="T15" fmla="*/ 34 h 34"/>
                    <a:gd name="T16" fmla="*/ 4 w 34"/>
                    <a:gd name="T17" fmla="*/ 8 h 34"/>
                    <a:gd name="T18" fmla="*/ 3 w 34"/>
                    <a:gd name="T19" fmla="*/ 5 h 34"/>
                    <a:gd name="T20" fmla="*/ 3 w 34"/>
                    <a:gd name="T21" fmla="*/ 5 h 34"/>
                    <a:gd name="T22" fmla="*/ 4 w 34"/>
                    <a:gd name="T23" fmla="*/ 11 h 34"/>
                    <a:gd name="T24" fmla="*/ 4 w 34"/>
                    <a:gd name="T25" fmla="*/ 34 h 34"/>
                    <a:gd name="T26" fmla="*/ 0 w 34"/>
                    <a:gd name="T27" fmla="*/ 34 h 34"/>
                    <a:gd name="T28" fmla="*/ 0 w 34"/>
                    <a:gd name="T29" fmla="*/ 0 h 34"/>
                    <a:gd name="T30" fmla="*/ 5 w 34"/>
                    <a:gd name="T31" fmla="*/ 0 h 34"/>
                    <a:gd name="T32" fmla="*/ 15 w 34"/>
                    <a:gd name="T33" fmla="*/ 24 h 34"/>
                    <a:gd name="T34" fmla="*/ 17 w 34"/>
                    <a:gd name="T35" fmla="*/ 28 h 34"/>
                    <a:gd name="T36" fmla="*/ 17 w 34"/>
                    <a:gd name="T37" fmla="*/ 28 h 34"/>
                    <a:gd name="T38" fmla="*/ 19 w 34"/>
                    <a:gd name="T39" fmla="*/ 24 h 34"/>
                    <a:gd name="T40" fmla="*/ 29 w 34"/>
                    <a:gd name="T41" fmla="*/ 0 h 34"/>
                    <a:gd name="T42" fmla="*/ 34 w 34"/>
                    <a:gd name="T43" fmla="*/ 0 h 34"/>
                    <a:gd name="T44" fmla="*/ 34 w 34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34">
                      <a:moveTo>
                        <a:pt x="34" y="34"/>
                      </a:move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0"/>
                        <a:pt x="30" y="7"/>
                        <a:pt x="30" y="5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7"/>
                        <a:pt x="29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6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6" y="26"/>
                        <a:pt x="17" y="27"/>
                        <a:pt x="17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8" y="26"/>
                        <a:pt x="18" y="25"/>
                        <a:pt x="19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4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104"/>
                <p:cNvSpPr>
                  <a:spLocks noEditPoints="1"/>
                </p:cNvSpPr>
                <p:nvPr/>
              </p:nvSpPr>
              <p:spPr bwMode="auto">
                <a:xfrm>
                  <a:off x="3555" y="3130"/>
                  <a:ext cx="8" cy="54"/>
                </a:xfrm>
                <a:custGeom>
                  <a:avLst/>
                  <a:gdLst>
                    <a:gd name="T0" fmla="*/ 3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1 h 35"/>
                    <a:gd name="T8" fmla="*/ 3 w 5"/>
                    <a:gd name="T9" fmla="*/ 0 h 35"/>
                    <a:gd name="T10" fmla="*/ 4 w 5"/>
                    <a:gd name="T11" fmla="*/ 1 h 35"/>
                    <a:gd name="T12" fmla="*/ 5 w 5"/>
                    <a:gd name="T13" fmla="*/ 2 h 35"/>
                    <a:gd name="T14" fmla="*/ 4 w 5"/>
                    <a:gd name="T15" fmla="*/ 4 h 35"/>
                    <a:gd name="T16" fmla="*/ 3 w 5"/>
                    <a:gd name="T17" fmla="*/ 5 h 35"/>
                    <a:gd name="T18" fmla="*/ 4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3" y="5"/>
                      </a:moveTo>
                      <a:cubicBezTo>
                        <a:pt x="2" y="5"/>
                        <a:pt x="1" y="5"/>
                        <a:pt x="1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4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4" y="5"/>
                        <a:pt x="3" y="5"/>
                        <a:pt x="3" y="5"/>
                      </a:cubicBezTo>
                      <a:close/>
                      <a:moveTo>
                        <a:pt x="4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105"/>
                <p:cNvSpPr>
                  <a:spLocks/>
                </p:cNvSpPr>
                <p:nvPr/>
              </p:nvSpPr>
              <p:spPr bwMode="auto">
                <a:xfrm>
                  <a:off x="3567" y="3147"/>
                  <a:ext cx="33" cy="37"/>
                </a:xfrm>
                <a:custGeom>
                  <a:avLst/>
                  <a:gdLst>
                    <a:gd name="T0" fmla="*/ 21 w 21"/>
                    <a:gd name="T1" fmla="*/ 0 h 24"/>
                    <a:gd name="T2" fmla="*/ 13 w 21"/>
                    <a:gd name="T3" fmla="*/ 12 h 24"/>
                    <a:gd name="T4" fmla="*/ 21 w 21"/>
                    <a:gd name="T5" fmla="*/ 24 h 24"/>
                    <a:gd name="T6" fmla="*/ 16 w 21"/>
                    <a:gd name="T7" fmla="*/ 24 h 24"/>
                    <a:gd name="T8" fmla="*/ 12 w 21"/>
                    <a:gd name="T9" fmla="*/ 16 h 24"/>
                    <a:gd name="T10" fmla="*/ 11 w 21"/>
                    <a:gd name="T11" fmla="*/ 14 h 24"/>
                    <a:gd name="T12" fmla="*/ 11 w 21"/>
                    <a:gd name="T13" fmla="*/ 14 h 24"/>
                    <a:gd name="T14" fmla="*/ 10 w 21"/>
                    <a:gd name="T15" fmla="*/ 16 h 24"/>
                    <a:gd name="T16" fmla="*/ 5 w 21"/>
                    <a:gd name="T17" fmla="*/ 24 h 24"/>
                    <a:gd name="T18" fmla="*/ 0 w 21"/>
                    <a:gd name="T19" fmla="*/ 24 h 24"/>
                    <a:gd name="T20" fmla="*/ 8 w 21"/>
                    <a:gd name="T21" fmla="*/ 12 h 24"/>
                    <a:gd name="T22" fmla="*/ 1 w 21"/>
                    <a:gd name="T23" fmla="*/ 0 h 24"/>
                    <a:gd name="T24" fmla="*/ 5 w 21"/>
                    <a:gd name="T25" fmla="*/ 0 h 24"/>
                    <a:gd name="T26" fmla="*/ 10 w 21"/>
                    <a:gd name="T27" fmla="*/ 8 h 24"/>
                    <a:gd name="T28" fmla="*/ 11 w 21"/>
                    <a:gd name="T29" fmla="*/ 10 h 24"/>
                    <a:gd name="T30" fmla="*/ 11 w 21"/>
                    <a:gd name="T31" fmla="*/ 10 h 24"/>
                    <a:gd name="T32" fmla="*/ 17 w 21"/>
                    <a:gd name="T33" fmla="*/ 0 h 24"/>
                    <a:gd name="T34" fmla="*/ 21 w 21"/>
                    <a:gd name="T3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21" y="0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1" y="16"/>
                        <a:pt x="11" y="15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0" y="15"/>
                        <a:pt x="10" y="16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9"/>
                        <a:pt x="10" y="9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106"/>
                <p:cNvSpPr>
                  <a:spLocks noEditPoints="1"/>
                </p:cNvSpPr>
                <p:nvPr/>
              </p:nvSpPr>
              <p:spPr bwMode="auto">
                <a:xfrm>
                  <a:off x="3603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107"/>
                <p:cNvSpPr>
                  <a:spLocks/>
                </p:cNvSpPr>
                <p:nvPr/>
              </p:nvSpPr>
              <p:spPr bwMode="auto">
                <a:xfrm>
                  <a:off x="3640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1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10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6 w 16"/>
                    <a:gd name="T41" fmla="*/ 5 h 25"/>
                    <a:gd name="T42" fmla="*/ 5 w 16"/>
                    <a:gd name="T43" fmla="*/ 6 h 25"/>
                    <a:gd name="T44" fmla="*/ 4 w 16"/>
                    <a:gd name="T45" fmla="*/ 7 h 25"/>
                    <a:gd name="T46" fmla="*/ 5 w 16"/>
                    <a:gd name="T47" fmla="*/ 9 h 25"/>
                    <a:gd name="T48" fmla="*/ 6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6 w 16"/>
                    <a:gd name="T59" fmla="*/ 16 h 25"/>
                    <a:gd name="T60" fmla="*/ 16 w 16"/>
                    <a:gd name="T61" fmla="*/ 18 h 25"/>
                    <a:gd name="T62" fmla="*/ 16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7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3" y="21"/>
                        <a:pt x="5" y="22"/>
                        <a:pt x="7" y="22"/>
                      </a:cubicBezTo>
                      <a:cubicBezTo>
                        <a:pt x="11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2" y="17"/>
                        <a:pt x="11" y="16"/>
                        <a:pt x="11" y="16"/>
                      </a:cubicBezTo>
                      <a:cubicBezTo>
                        <a:pt x="10" y="16"/>
                        <a:pt x="10" y="15"/>
                        <a:pt x="9" y="15"/>
                      </a:cubicBezTo>
                      <a:cubicBezTo>
                        <a:pt x="8" y="15"/>
                        <a:pt x="8" y="15"/>
                        <a:pt x="7" y="14"/>
                      </a:cubicBezTo>
                      <a:cubicBezTo>
                        <a:pt x="6" y="14"/>
                        <a:pt x="5" y="13"/>
                        <a:pt x="4" y="13"/>
                      </a:cubicBezTo>
                      <a:cubicBezTo>
                        <a:pt x="3" y="13"/>
                        <a:pt x="3" y="12"/>
                        <a:pt x="2" y="12"/>
                      </a:cubicBezTo>
                      <a:cubicBezTo>
                        <a:pt x="2" y="11"/>
                        <a:pt x="1" y="10"/>
                        <a:pt x="1" y="10"/>
                      </a:cubicBezTo>
                      <a:cubicBezTo>
                        <a:pt x="1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2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10" y="0"/>
                      </a:cubicBezTo>
                      <a:cubicBezTo>
                        <a:pt x="12" y="0"/>
                        <a:pt x="14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9"/>
                      </a:cubicBezTo>
                      <a:cubicBezTo>
                        <a:pt x="5" y="9"/>
                        <a:pt x="5" y="9"/>
                        <a:pt x="6" y="10"/>
                      </a:cubicBezTo>
                      <a:cubicBezTo>
                        <a:pt x="6" y="10"/>
                        <a:pt x="7" y="10"/>
                        <a:pt x="7" y="11"/>
                      </a:cubicBezTo>
                      <a:cubicBezTo>
                        <a:pt x="8" y="11"/>
                        <a:pt x="9" y="11"/>
                        <a:pt x="9" y="11"/>
                      </a:cubicBezTo>
                      <a:cubicBezTo>
                        <a:pt x="11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6" y="15"/>
                        <a:pt x="16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3" y="24"/>
                        <a:pt x="12" y="25"/>
                        <a:pt x="10" y="25"/>
                      </a:cubicBezTo>
                      <a:cubicBezTo>
                        <a:pt x="9" y="25"/>
                        <a:pt x="8" y="25"/>
                        <a:pt x="7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108"/>
                <p:cNvSpPr>
                  <a:spLocks/>
                </p:cNvSpPr>
                <p:nvPr/>
              </p:nvSpPr>
              <p:spPr bwMode="auto">
                <a:xfrm>
                  <a:off x="3433" y="2904"/>
                  <a:ext cx="155" cy="155"/>
                </a:xfrm>
                <a:custGeom>
                  <a:avLst/>
                  <a:gdLst>
                    <a:gd name="T0" fmla="*/ 56 w 100"/>
                    <a:gd name="T1" fmla="*/ 99 h 100"/>
                    <a:gd name="T2" fmla="*/ 56 w 100"/>
                    <a:gd name="T3" fmla="*/ 99 h 100"/>
                    <a:gd name="T4" fmla="*/ 56 w 100"/>
                    <a:gd name="T5" fmla="*/ 98 h 100"/>
                    <a:gd name="T6" fmla="*/ 53 w 100"/>
                    <a:gd name="T7" fmla="*/ 94 h 100"/>
                    <a:gd name="T8" fmla="*/ 52 w 100"/>
                    <a:gd name="T9" fmla="*/ 88 h 100"/>
                    <a:gd name="T10" fmla="*/ 63 w 100"/>
                    <a:gd name="T11" fmla="*/ 71 h 100"/>
                    <a:gd name="T12" fmla="*/ 66 w 100"/>
                    <a:gd name="T13" fmla="*/ 70 h 100"/>
                    <a:gd name="T14" fmla="*/ 68 w 100"/>
                    <a:gd name="T15" fmla="*/ 69 h 100"/>
                    <a:gd name="T16" fmla="*/ 68 w 100"/>
                    <a:gd name="T17" fmla="*/ 69 h 100"/>
                    <a:gd name="T18" fmla="*/ 64 w 100"/>
                    <a:gd name="T19" fmla="*/ 58 h 100"/>
                    <a:gd name="T20" fmla="*/ 66 w 100"/>
                    <a:gd name="T21" fmla="*/ 50 h 100"/>
                    <a:gd name="T22" fmla="*/ 69 w 100"/>
                    <a:gd name="T23" fmla="*/ 46 h 100"/>
                    <a:gd name="T24" fmla="*/ 70 w 100"/>
                    <a:gd name="T25" fmla="*/ 45 h 100"/>
                    <a:gd name="T26" fmla="*/ 82 w 100"/>
                    <a:gd name="T27" fmla="*/ 40 h 100"/>
                    <a:gd name="T28" fmla="*/ 95 w 100"/>
                    <a:gd name="T29" fmla="*/ 45 h 100"/>
                    <a:gd name="T30" fmla="*/ 98 w 100"/>
                    <a:gd name="T31" fmla="*/ 50 h 100"/>
                    <a:gd name="T32" fmla="*/ 100 w 100"/>
                    <a:gd name="T33" fmla="*/ 54 h 100"/>
                    <a:gd name="T34" fmla="*/ 100 w 100"/>
                    <a:gd name="T35" fmla="*/ 55 h 100"/>
                    <a:gd name="T36" fmla="*/ 100 w 100"/>
                    <a:gd name="T37" fmla="*/ 50 h 100"/>
                    <a:gd name="T38" fmla="*/ 50 w 100"/>
                    <a:gd name="T39" fmla="*/ 0 h 100"/>
                    <a:gd name="T40" fmla="*/ 0 w 100"/>
                    <a:gd name="T41" fmla="*/ 50 h 100"/>
                    <a:gd name="T42" fmla="*/ 50 w 100"/>
                    <a:gd name="T43" fmla="*/ 100 h 100"/>
                    <a:gd name="T44" fmla="*/ 57 w 100"/>
                    <a:gd name="T45" fmla="*/ 99 h 100"/>
                    <a:gd name="T46" fmla="*/ 56 w 100"/>
                    <a:gd name="T47" fmla="*/ 99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0" h="100">
                      <a:moveTo>
                        <a:pt x="56" y="99"/>
                      </a:move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8"/>
                        <a:pt x="56" y="98"/>
                        <a:pt x="56" y="98"/>
                      </a:cubicBezTo>
                      <a:cubicBezTo>
                        <a:pt x="54" y="97"/>
                        <a:pt x="54" y="95"/>
                        <a:pt x="53" y="94"/>
                      </a:cubicBezTo>
                      <a:cubicBezTo>
                        <a:pt x="52" y="92"/>
                        <a:pt x="52" y="90"/>
                        <a:pt x="52" y="88"/>
                      </a:cubicBezTo>
                      <a:cubicBezTo>
                        <a:pt x="52" y="81"/>
                        <a:pt x="56" y="75"/>
                        <a:pt x="63" y="71"/>
                      </a:cubicBezTo>
                      <a:cubicBezTo>
                        <a:pt x="64" y="71"/>
                        <a:pt x="65" y="70"/>
                        <a:pt x="66" y="70"/>
                      </a:cubicBezTo>
                      <a:cubicBezTo>
                        <a:pt x="67" y="70"/>
                        <a:pt x="67" y="69"/>
                        <a:pt x="68" y="69"/>
                      </a:cubicBezTo>
                      <a:cubicBezTo>
                        <a:pt x="68" y="69"/>
                        <a:pt x="68" y="69"/>
                        <a:pt x="68" y="69"/>
                      </a:cubicBezTo>
                      <a:cubicBezTo>
                        <a:pt x="65" y="66"/>
                        <a:pt x="64" y="62"/>
                        <a:pt x="64" y="58"/>
                      </a:cubicBezTo>
                      <a:cubicBezTo>
                        <a:pt x="64" y="55"/>
                        <a:pt x="65" y="53"/>
                        <a:pt x="66" y="50"/>
                      </a:cubicBezTo>
                      <a:cubicBezTo>
                        <a:pt x="67" y="49"/>
                        <a:pt x="68" y="47"/>
                        <a:pt x="69" y="46"/>
                      </a:cubicBezTo>
                      <a:cubicBezTo>
                        <a:pt x="70" y="45"/>
                        <a:pt x="70" y="45"/>
                        <a:pt x="70" y="45"/>
                      </a:cubicBezTo>
                      <a:cubicBezTo>
                        <a:pt x="73" y="42"/>
                        <a:pt x="77" y="40"/>
                        <a:pt x="82" y="40"/>
                      </a:cubicBezTo>
                      <a:cubicBezTo>
                        <a:pt x="87" y="40"/>
                        <a:pt x="91" y="42"/>
                        <a:pt x="95" y="45"/>
                      </a:cubicBezTo>
                      <a:cubicBezTo>
                        <a:pt x="96" y="47"/>
                        <a:pt x="97" y="48"/>
                        <a:pt x="98" y="50"/>
                      </a:cubicBezTo>
                      <a:cubicBezTo>
                        <a:pt x="99" y="52"/>
                        <a:pt x="100" y="53"/>
                        <a:pt x="100" y="54"/>
                      </a:cubicBezTo>
                      <a:cubicBezTo>
                        <a:pt x="100" y="55"/>
                        <a:pt x="100" y="55"/>
                        <a:pt x="100" y="55"/>
                      </a:cubicBezTo>
                      <a:cubicBezTo>
                        <a:pt x="100" y="54"/>
                        <a:pt x="100" y="52"/>
                        <a:pt x="100" y="50"/>
                      </a:cubicBezTo>
                      <a:cubicBezTo>
                        <a:pt x="100" y="22"/>
                        <a:pt x="78" y="0"/>
                        <a:pt x="50" y="0"/>
                      </a:cubicBezTo>
                      <a:cubicBezTo>
                        <a:pt x="23" y="0"/>
                        <a:pt x="0" y="22"/>
                        <a:pt x="0" y="50"/>
                      </a:cubicBezTo>
                      <a:cubicBezTo>
                        <a:pt x="0" y="78"/>
                        <a:pt x="23" y="100"/>
                        <a:pt x="50" y="100"/>
                      </a:cubicBezTo>
                      <a:cubicBezTo>
                        <a:pt x="53" y="100"/>
                        <a:pt x="55" y="100"/>
                        <a:pt x="57" y="99"/>
                      </a:cubicBezTo>
                      <a:cubicBezTo>
                        <a:pt x="57" y="99"/>
                        <a:pt x="57" y="99"/>
                        <a:pt x="56" y="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Freeform 109"/>
                <p:cNvSpPr>
                  <a:spLocks noEditPoints="1"/>
                </p:cNvSpPr>
                <p:nvPr/>
              </p:nvSpPr>
              <p:spPr bwMode="auto">
                <a:xfrm>
                  <a:off x="3433" y="2904"/>
                  <a:ext cx="155" cy="155"/>
                </a:xfrm>
                <a:custGeom>
                  <a:avLst/>
                  <a:gdLst>
                    <a:gd name="T0" fmla="*/ 88 w 100"/>
                    <a:gd name="T1" fmla="*/ 17 h 100"/>
                    <a:gd name="T2" fmla="*/ 50 w 100"/>
                    <a:gd name="T3" fmla="*/ 0 h 100"/>
                    <a:gd name="T4" fmla="*/ 50 w 100"/>
                    <a:gd name="T5" fmla="*/ 0 h 100"/>
                    <a:gd name="T6" fmla="*/ 13 w 100"/>
                    <a:gd name="T7" fmla="*/ 17 h 100"/>
                    <a:gd name="T8" fmla="*/ 0 w 100"/>
                    <a:gd name="T9" fmla="*/ 48 h 100"/>
                    <a:gd name="T10" fmla="*/ 0 w 100"/>
                    <a:gd name="T11" fmla="*/ 50 h 100"/>
                    <a:gd name="T12" fmla="*/ 0 w 100"/>
                    <a:gd name="T13" fmla="*/ 52 h 100"/>
                    <a:gd name="T14" fmla="*/ 13 w 100"/>
                    <a:gd name="T15" fmla="*/ 83 h 100"/>
                    <a:gd name="T16" fmla="*/ 50 w 100"/>
                    <a:gd name="T17" fmla="*/ 100 h 100"/>
                    <a:gd name="T18" fmla="*/ 50 w 100"/>
                    <a:gd name="T19" fmla="*/ 100 h 100"/>
                    <a:gd name="T20" fmla="*/ 57 w 100"/>
                    <a:gd name="T21" fmla="*/ 100 h 100"/>
                    <a:gd name="T22" fmla="*/ 54 w 100"/>
                    <a:gd name="T23" fmla="*/ 96 h 100"/>
                    <a:gd name="T24" fmla="*/ 54 w 100"/>
                    <a:gd name="T25" fmla="*/ 95 h 100"/>
                    <a:gd name="T26" fmla="*/ 50 w 100"/>
                    <a:gd name="T27" fmla="*/ 96 h 100"/>
                    <a:gd name="T28" fmla="*/ 50 w 100"/>
                    <a:gd name="T29" fmla="*/ 72 h 100"/>
                    <a:gd name="T30" fmla="*/ 66 w 100"/>
                    <a:gd name="T31" fmla="*/ 70 h 100"/>
                    <a:gd name="T32" fmla="*/ 66 w 100"/>
                    <a:gd name="T33" fmla="*/ 69 h 100"/>
                    <a:gd name="T34" fmla="*/ 34 w 100"/>
                    <a:gd name="T35" fmla="*/ 69 h 100"/>
                    <a:gd name="T36" fmla="*/ 65 w 100"/>
                    <a:gd name="T37" fmla="*/ 52 h 100"/>
                    <a:gd name="T38" fmla="*/ 32 w 100"/>
                    <a:gd name="T39" fmla="*/ 48 h 100"/>
                    <a:gd name="T40" fmla="*/ 50 w 100"/>
                    <a:gd name="T41" fmla="*/ 32 h 100"/>
                    <a:gd name="T42" fmla="*/ 68 w 100"/>
                    <a:gd name="T43" fmla="*/ 47 h 100"/>
                    <a:gd name="T44" fmla="*/ 70 w 100"/>
                    <a:gd name="T45" fmla="*/ 30 h 100"/>
                    <a:gd name="T46" fmla="*/ 96 w 100"/>
                    <a:gd name="T47" fmla="*/ 47 h 100"/>
                    <a:gd name="T48" fmla="*/ 100 w 100"/>
                    <a:gd name="T49" fmla="*/ 50 h 100"/>
                    <a:gd name="T50" fmla="*/ 41 w 100"/>
                    <a:gd name="T51" fmla="*/ 5 h 100"/>
                    <a:gd name="T52" fmla="*/ 15 w 100"/>
                    <a:gd name="T53" fmla="*/ 20 h 100"/>
                    <a:gd name="T54" fmla="*/ 41 w 100"/>
                    <a:gd name="T55" fmla="*/ 95 h 100"/>
                    <a:gd name="T56" fmla="*/ 31 w 100"/>
                    <a:gd name="T57" fmla="*/ 74 h 100"/>
                    <a:gd name="T58" fmla="*/ 30 w 100"/>
                    <a:gd name="T59" fmla="*/ 70 h 100"/>
                    <a:gd name="T60" fmla="*/ 4 w 100"/>
                    <a:gd name="T61" fmla="*/ 52 h 100"/>
                    <a:gd name="T62" fmla="*/ 30 w 100"/>
                    <a:gd name="T63" fmla="*/ 70 h 100"/>
                    <a:gd name="T64" fmla="*/ 4 w 100"/>
                    <a:gd name="T65" fmla="*/ 48 h 100"/>
                    <a:gd name="T66" fmla="*/ 30 w 100"/>
                    <a:gd name="T67" fmla="*/ 30 h 100"/>
                    <a:gd name="T68" fmla="*/ 50 w 100"/>
                    <a:gd name="T69" fmla="*/ 28 h 100"/>
                    <a:gd name="T70" fmla="*/ 50 w 100"/>
                    <a:gd name="T71" fmla="*/ 4 h 100"/>
                    <a:gd name="T72" fmla="*/ 66 w 100"/>
                    <a:gd name="T73" fmla="*/ 27 h 100"/>
                    <a:gd name="T74" fmla="*/ 70 w 100"/>
                    <a:gd name="T75" fmla="*/ 26 h 100"/>
                    <a:gd name="T76" fmla="*/ 85 w 100"/>
                    <a:gd name="T77" fmla="*/ 2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0" h="100">
                      <a:moveTo>
                        <a:pt x="90" y="21"/>
                      </a:moveTo>
                      <a:cubicBezTo>
                        <a:pt x="90" y="19"/>
                        <a:pt x="89" y="18"/>
                        <a:pt x="88" y="17"/>
                      </a:cubicBezTo>
                      <a:cubicBezTo>
                        <a:pt x="85" y="14"/>
                        <a:pt x="81" y="11"/>
                        <a:pt x="77" y="8"/>
                      </a:cubicBezTo>
                      <a:cubicBezTo>
                        <a:pt x="69" y="3"/>
                        <a:pt x="6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40" y="0"/>
                        <a:pt x="31" y="3"/>
                        <a:pt x="23" y="8"/>
                      </a:cubicBezTo>
                      <a:cubicBezTo>
                        <a:pt x="19" y="11"/>
                        <a:pt x="16" y="14"/>
                        <a:pt x="13" y="17"/>
                      </a:cubicBezTo>
                      <a:cubicBezTo>
                        <a:pt x="12" y="18"/>
                        <a:pt x="11" y="19"/>
                        <a:pt x="10" y="21"/>
                      </a:cubicBezTo>
                      <a:cubicBezTo>
                        <a:pt x="4" y="28"/>
                        <a:pt x="1" y="38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1" y="62"/>
                        <a:pt x="4" y="72"/>
                        <a:pt x="10" y="80"/>
                      </a:cubicBezTo>
                      <a:cubicBezTo>
                        <a:pt x="11" y="81"/>
                        <a:pt x="12" y="82"/>
                        <a:pt x="13" y="83"/>
                      </a:cubicBezTo>
                      <a:cubicBezTo>
                        <a:pt x="16" y="86"/>
                        <a:pt x="19" y="90"/>
                        <a:pt x="23" y="92"/>
                      </a:cubicBezTo>
                      <a:cubicBezTo>
                        <a:pt x="31" y="97"/>
                        <a:pt x="4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3" y="100"/>
                        <a:pt x="55" y="100"/>
                        <a:pt x="58" y="100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99"/>
                        <a:pt x="56" y="99"/>
                        <a:pt x="56" y="98"/>
                      </a:cubicBezTo>
                      <a:cubicBezTo>
                        <a:pt x="55" y="98"/>
                        <a:pt x="55" y="97"/>
                        <a:pt x="54" y="96"/>
                      </a:cubicBezTo>
                      <a:cubicBezTo>
                        <a:pt x="54" y="96"/>
                        <a:pt x="54" y="96"/>
                        <a:pt x="54" y="96"/>
                      </a:cubicBezTo>
                      <a:cubicBezTo>
                        <a:pt x="54" y="96"/>
                        <a:pt x="54" y="95"/>
                        <a:pt x="54" y="95"/>
                      </a:cubicBezTo>
                      <a:cubicBezTo>
                        <a:pt x="52" y="96"/>
                        <a:pt x="51" y="96"/>
                        <a:pt x="50" y="96"/>
                      </a:cubicBezTo>
                      <a:cubicBezTo>
                        <a:pt x="50" y="96"/>
                        <a:pt x="50" y="96"/>
                        <a:pt x="50" y="96"/>
                      </a:cubicBezTo>
                      <a:cubicBezTo>
                        <a:pt x="44" y="96"/>
                        <a:pt x="38" y="87"/>
                        <a:pt x="35" y="73"/>
                      </a:cubicBezTo>
                      <a:cubicBezTo>
                        <a:pt x="39" y="73"/>
                        <a:pt x="45" y="72"/>
                        <a:pt x="50" y="72"/>
                      </a:cubicBezTo>
                      <a:cubicBezTo>
                        <a:pt x="54" y="72"/>
                        <a:pt x="58" y="72"/>
                        <a:pt x="61" y="73"/>
                      </a:cubicBezTo>
                      <a:cubicBezTo>
                        <a:pt x="63" y="71"/>
                        <a:pt x="65" y="70"/>
                        <a:pt x="66" y="70"/>
                      </a:cubicBezTo>
                      <a:cubicBezTo>
                        <a:pt x="67" y="70"/>
                        <a:pt x="67" y="70"/>
                        <a:pt x="67" y="69"/>
                      </a:cubicBezTo>
                      <a:cubicBezTo>
                        <a:pt x="67" y="69"/>
                        <a:pt x="67" y="69"/>
                        <a:pt x="66" y="69"/>
                      </a:cubicBezTo>
                      <a:cubicBezTo>
                        <a:pt x="61" y="69"/>
                        <a:pt x="56" y="68"/>
                        <a:pt x="50" y="68"/>
                      </a:cubicBezTo>
                      <a:cubicBezTo>
                        <a:pt x="44" y="68"/>
                        <a:pt x="39" y="69"/>
                        <a:pt x="34" y="69"/>
                      </a:cubicBezTo>
                      <a:cubicBezTo>
                        <a:pt x="33" y="64"/>
                        <a:pt x="32" y="58"/>
                        <a:pt x="32" y="52"/>
                      </a:cubicBezTo>
                      <a:cubicBezTo>
                        <a:pt x="65" y="52"/>
                        <a:pt x="65" y="52"/>
                        <a:pt x="65" y="52"/>
                      </a:cubicBezTo>
                      <a:cubicBezTo>
                        <a:pt x="66" y="51"/>
                        <a:pt x="66" y="49"/>
                        <a:pt x="67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32" y="42"/>
                        <a:pt x="33" y="36"/>
                        <a:pt x="34" y="31"/>
                      </a:cubicBezTo>
                      <a:cubicBezTo>
                        <a:pt x="39" y="32"/>
                        <a:pt x="44" y="32"/>
                        <a:pt x="50" y="32"/>
                      </a:cubicBezTo>
                      <a:cubicBezTo>
                        <a:pt x="56" y="32"/>
                        <a:pt x="61" y="32"/>
                        <a:pt x="66" y="31"/>
                      </a:cubicBezTo>
                      <a:cubicBezTo>
                        <a:pt x="67" y="36"/>
                        <a:pt x="68" y="41"/>
                        <a:pt x="68" y="47"/>
                      </a:cubicBezTo>
                      <a:cubicBezTo>
                        <a:pt x="69" y="46"/>
                        <a:pt x="70" y="44"/>
                        <a:pt x="72" y="43"/>
                      </a:cubicBezTo>
                      <a:cubicBezTo>
                        <a:pt x="72" y="39"/>
                        <a:pt x="71" y="34"/>
                        <a:pt x="70" y="30"/>
                      </a:cubicBezTo>
                      <a:cubicBezTo>
                        <a:pt x="78" y="29"/>
                        <a:pt x="84" y="26"/>
                        <a:pt x="88" y="23"/>
                      </a:cubicBezTo>
                      <a:cubicBezTo>
                        <a:pt x="92" y="30"/>
                        <a:pt x="95" y="38"/>
                        <a:pt x="96" y="47"/>
                      </a:cubicBezTo>
                      <a:cubicBezTo>
                        <a:pt x="98" y="49"/>
                        <a:pt x="99" y="52"/>
                        <a:pt x="100" y="55"/>
                      </a:cubicBezTo>
                      <a:cubicBezTo>
                        <a:pt x="100" y="54"/>
                        <a:pt x="100" y="52"/>
                        <a:pt x="100" y="50"/>
                      </a:cubicBezTo>
                      <a:cubicBezTo>
                        <a:pt x="100" y="39"/>
                        <a:pt x="97" y="29"/>
                        <a:pt x="90" y="21"/>
                      </a:cubicBezTo>
                      <a:close/>
                      <a:moveTo>
                        <a:pt x="41" y="5"/>
                      </a:moveTo>
                      <a:cubicBezTo>
                        <a:pt x="36" y="10"/>
                        <a:pt x="33" y="17"/>
                        <a:pt x="31" y="26"/>
                      </a:cubicBezTo>
                      <a:cubicBezTo>
                        <a:pt x="24" y="25"/>
                        <a:pt x="18" y="23"/>
                        <a:pt x="15" y="20"/>
                      </a:cubicBezTo>
                      <a:cubicBezTo>
                        <a:pt x="22" y="13"/>
                        <a:pt x="31" y="7"/>
                        <a:pt x="41" y="5"/>
                      </a:cubicBezTo>
                      <a:close/>
                      <a:moveTo>
                        <a:pt x="41" y="95"/>
                      </a:moveTo>
                      <a:cubicBezTo>
                        <a:pt x="31" y="93"/>
                        <a:pt x="22" y="87"/>
                        <a:pt x="15" y="80"/>
                      </a:cubicBezTo>
                      <a:cubicBezTo>
                        <a:pt x="18" y="78"/>
                        <a:pt x="24" y="75"/>
                        <a:pt x="31" y="74"/>
                      </a:cubicBezTo>
                      <a:cubicBezTo>
                        <a:pt x="33" y="83"/>
                        <a:pt x="36" y="91"/>
                        <a:pt x="41" y="95"/>
                      </a:cubicBezTo>
                      <a:close/>
                      <a:moveTo>
                        <a:pt x="30" y="70"/>
                      </a:moveTo>
                      <a:cubicBezTo>
                        <a:pt x="23" y="72"/>
                        <a:pt x="17" y="74"/>
                        <a:pt x="13" y="77"/>
                      </a:cubicBezTo>
                      <a:cubicBezTo>
                        <a:pt x="8" y="70"/>
                        <a:pt x="5" y="61"/>
                        <a:pt x="4" y="52"/>
                      </a:cubicBezTo>
                      <a:cubicBezTo>
                        <a:pt x="28" y="52"/>
                        <a:pt x="28" y="52"/>
                        <a:pt x="28" y="52"/>
                      </a:cubicBezTo>
                      <a:cubicBezTo>
                        <a:pt x="28" y="58"/>
                        <a:pt x="29" y="65"/>
                        <a:pt x="30" y="70"/>
                      </a:cubicBezTo>
                      <a:close/>
                      <a:moveTo>
                        <a:pt x="28" y="48"/>
                      </a:move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5" y="39"/>
                        <a:pt x="8" y="30"/>
                        <a:pt x="13" y="23"/>
                      </a:cubicBezTo>
                      <a:cubicBezTo>
                        <a:pt x="17" y="26"/>
                        <a:pt x="23" y="29"/>
                        <a:pt x="30" y="30"/>
                      </a:cubicBezTo>
                      <a:cubicBezTo>
                        <a:pt x="29" y="36"/>
                        <a:pt x="28" y="42"/>
                        <a:pt x="28" y="48"/>
                      </a:cubicBezTo>
                      <a:close/>
                      <a:moveTo>
                        <a:pt x="50" y="28"/>
                      </a:moveTo>
                      <a:cubicBezTo>
                        <a:pt x="45" y="28"/>
                        <a:pt x="39" y="28"/>
                        <a:pt x="35" y="27"/>
                      </a:cubicBezTo>
                      <a:cubicBezTo>
                        <a:pt x="38" y="13"/>
                        <a:pt x="44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6" y="4"/>
                        <a:pt x="62" y="13"/>
                        <a:pt x="66" y="27"/>
                      </a:cubicBezTo>
                      <a:cubicBezTo>
                        <a:pt x="61" y="28"/>
                        <a:pt x="56" y="28"/>
                        <a:pt x="50" y="28"/>
                      </a:cubicBezTo>
                      <a:close/>
                      <a:moveTo>
                        <a:pt x="70" y="26"/>
                      </a:moveTo>
                      <a:cubicBezTo>
                        <a:pt x="67" y="17"/>
                        <a:pt x="64" y="10"/>
                        <a:pt x="60" y="5"/>
                      </a:cubicBezTo>
                      <a:cubicBezTo>
                        <a:pt x="70" y="7"/>
                        <a:pt x="79" y="13"/>
                        <a:pt x="85" y="20"/>
                      </a:cubicBezTo>
                      <a:cubicBezTo>
                        <a:pt x="82" y="23"/>
                        <a:pt x="77" y="25"/>
                        <a:pt x="70" y="26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110"/>
                <p:cNvSpPr>
                  <a:spLocks/>
                </p:cNvSpPr>
                <p:nvPr/>
              </p:nvSpPr>
              <p:spPr bwMode="auto">
                <a:xfrm>
                  <a:off x="3538" y="2972"/>
                  <a:ext cx="43" cy="43"/>
                </a:xfrm>
                <a:custGeom>
                  <a:avLst/>
                  <a:gdLst>
                    <a:gd name="T0" fmla="*/ 4 w 28"/>
                    <a:gd name="T1" fmla="*/ 24 h 28"/>
                    <a:gd name="T2" fmla="*/ 8 w 28"/>
                    <a:gd name="T3" fmla="*/ 27 h 28"/>
                    <a:gd name="T4" fmla="*/ 14 w 28"/>
                    <a:gd name="T5" fmla="*/ 28 h 28"/>
                    <a:gd name="T6" fmla="*/ 20 w 28"/>
                    <a:gd name="T7" fmla="*/ 27 h 28"/>
                    <a:gd name="T8" fmla="*/ 24 w 28"/>
                    <a:gd name="T9" fmla="*/ 24 h 28"/>
                    <a:gd name="T10" fmla="*/ 25 w 28"/>
                    <a:gd name="T11" fmla="*/ 23 h 28"/>
                    <a:gd name="T12" fmla="*/ 28 w 28"/>
                    <a:gd name="T13" fmla="*/ 14 h 28"/>
                    <a:gd name="T14" fmla="*/ 28 w 28"/>
                    <a:gd name="T15" fmla="*/ 11 h 28"/>
                    <a:gd name="T16" fmla="*/ 27 w 28"/>
                    <a:gd name="T17" fmla="*/ 8 h 28"/>
                    <a:gd name="T18" fmla="*/ 24 w 28"/>
                    <a:gd name="T19" fmla="*/ 4 h 28"/>
                    <a:gd name="T20" fmla="*/ 14 w 28"/>
                    <a:gd name="T21" fmla="*/ 0 h 28"/>
                    <a:gd name="T22" fmla="*/ 4 w 28"/>
                    <a:gd name="T23" fmla="*/ 4 h 28"/>
                    <a:gd name="T24" fmla="*/ 4 w 28"/>
                    <a:gd name="T25" fmla="*/ 4 h 28"/>
                    <a:gd name="T26" fmla="*/ 2 w 28"/>
                    <a:gd name="T27" fmla="*/ 8 h 28"/>
                    <a:gd name="T28" fmla="*/ 0 w 28"/>
                    <a:gd name="T29" fmla="*/ 14 h 28"/>
                    <a:gd name="T30" fmla="*/ 3 w 28"/>
                    <a:gd name="T31" fmla="*/ 22 h 28"/>
                    <a:gd name="T32" fmla="*/ 4 w 28"/>
                    <a:gd name="T33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28">
                      <a:moveTo>
                        <a:pt x="4" y="24"/>
                      </a:moveTo>
                      <a:cubicBezTo>
                        <a:pt x="5" y="25"/>
                        <a:pt x="7" y="26"/>
                        <a:pt x="8" y="27"/>
                      </a:cubicBezTo>
                      <a:cubicBezTo>
                        <a:pt x="10" y="28"/>
                        <a:pt x="12" y="28"/>
                        <a:pt x="14" y="28"/>
                      </a:cubicBezTo>
                      <a:cubicBezTo>
                        <a:pt x="16" y="28"/>
                        <a:pt x="18" y="28"/>
                        <a:pt x="20" y="27"/>
                      </a:cubicBezTo>
                      <a:cubicBezTo>
                        <a:pt x="22" y="26"/>
                        <a:pt x="23" y="25"/>
                        <a:pt x="24" y="24"/>
                      </a:cubicBezTo>
                      <a:cubicBezTo>
                        <a:pt x="24" y="24"/>
                        <a:pt x="25" y="23"/>
                        <a:pt x="25" y="23"/>
                      </a:cubicBezTo>
                      <a:cubicBezTo>
                        <a:pt x="27" y="21"/>
                        <a:pt x="28" y="17"/>
                        <a:pt x="28" y="14"/>
                      </a:cubicBezTo>
                      <a:cubicBezTo>
                        <a:pt x="28" y="13"/>
                        <a:pt x="28" y="12"/>
                        <a:pt x="28" y="11"/>
                      </a:cubicBezTo>
                      <a:cubicBezTo>
                        <a:pt x="28" y="10"/>
                        <a:pt x="27" y="9"/>
                        <a:pt x="27" y="8"/>
                      </a:cubicBezTo>
                      <a:cubicBezTo>
                        <a:pt x="26" y="7"/>
                        <a:pt x="25" y="5"/>
                        <a:pt x="24" y="4"/>
                      </a:cubicBezTo>
                      <a:cubicBezTo>
                        <a:pt x="21" y="2"/>
                        <a:pt x="18" y="0"/>
                        <a:pt x="14" y="0"/>
                      </a:cubicBezTo>
                      <a:cubicBezTo>
                        <a:pt x="10" y="0"/>
                        <a:pt x="7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5"/>
                        <a:pt x="2" y="7"/>
                        <a:pt x="2" y="8"/>
                      </a:cubicBezTo>
                      <a:cubicBezTo>
                        <a:pt x="1" y="10"/>
                        <a:pt x="0" y="12"/>
                        <a:pt x="0" y="14"/>
                      </a:cubicBezTo>
                      <a:cubicBezTo>
                        <a:pt x="0" y="17"/>
                        <a:pt x="1" y="20"/>
                        <a:pt x="3" y="22"/>
                      </a:cubicBezTo>
                      <a:cubicBezTo>
                        <a:pt x="3" y="23"/>
                        <a:pt x="4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5081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111"/>
                <p:cNvSpPr>
                  <a:spLocks/>
                </p:cNvSpPr>
                <p:nvPr/>
              </p:nvSpPr>
              <p:spPr bwMode="auto">
                <a:xfrm>
                  <a:off x="3520" y="3015"/>
                  <a:ext cx="80" cy="44"/>
                </a:xfrm>
                <a:custGeom>
                  <a:avLst/>
                  <a:gdLst>
                    <a:gd name="T0" fmla="*/ 39 w 52"/>
                    <a:gd name="T1" fmla="*/ 1 h 28"/>
                    <a:gd name="T2" fmla="*/ 37 w 52"/>
                    <a:gd name="T3" fmla="*/ 0 h 28"/>
                    <a:gd name="T4" fmla="*/ 36 w 52"/>
                    <a:gd name="T5" fmla="*/ 0 h 28"/>
                    <a:gd name="T6" fmla="*/ 35 w 52"/>
                    <a:gd name="T7" fmla="*/ 2 h 28"/>
                    <a:gd name="T8" fmla="*/ 32 w 52"/>
                    <a:gd name="T9" fmla="*/ 5 h 28"/>
                    <a:gd name="T10" fmla="*/ 29 w 52"/>
                    <a:gd name="T11" fmla="*/ 8 h 28"/>
                    <a:gd name="T12" fmla="*/ 26 w 52"/>
                    <a:gd name="T13" fmla="*/ 12 h 28"/>
                    <a:gd name="T14" fmla="*/ 26 w 52"/>
                    <a:gd name="T15" fmla="*/ 12 h 28"/>
                    <a:gd name="T16" fmla="*/ 19 w 52"/>
                    <a:gd name="T17" fmla="*/ 3 h 28"/>
                    <a:gd name="T18" fmla="*/ 18 w 52"/>
                    <a:gd name="T19" fmla="*/ 2 h 28"/>
                    <a:gd name="T20" fmla="*/ 16 w 52"/>
                    <a:gd name="T21" fmla="*/ 0 h 28"/>
                    <a:gd name="T22" fmla="*/ 15 w 52"/>
                    <a:gd name="T23" fmla="*/ 0 h 28"/>
                    <a:gd name="T24" fmla="*/ 14 w 52"/>
                    <a:gd name="T25" fmla="*/ 1 h 28"/>
                    <a:gd name="T26" fmla="*/ 12 w 52"/>
                    <a:gd name="T27" fmla="*/ 2 h 28"/>
                    <a:gd name="T28" fmla="*/ 9 w 52"/>
                    <a:gd name="T29" fmla="*/ 3 h 28"/>
                    <a:gd name="T30" fmla="*/ 0 w 52"/>
                    <a:gd name="T31" fmla="*/ 16 h 28"/>
                    <a:gd name="T32" fmla="*/ 1 w 52"/>
                    <a:gd name="T33" fmla="*/ 20 h 28"/>
                    <a:gd name="T34" fmla="*/ 2 w 52"/>
                    <a:gd name="T35" fmla="*/ 23 h 28"/>
                    <a:gd name="T36" fmla="*/ 3 w 52"/>
                    <a:gd name="T37" fmla="*/ 24 h 28"/>
                    <a:gd name="T38" fmla="*/ 3 w 52"/>
                    <a:gd name="T39" fmla="*/ 24 h 28"/>
                    <a:gd name="T40" fmla="*/ 8 w 52"/>
                    <a:gd name="T41" fmla="*/ 26 h 28"/>
                    <a:gd name="T42" fmla="*/ 10 w 52"/>
                    <a:gd name="T43" fmla="*/ 27 h 28"/>
                    <a:gd name="T44" fmla="*/ 26 w 52"/>
                    <a:gd name="T45" fmla="*/ 28 h 28"/>
                    <a:gd name="T46" fmla="*/ 52 w 52"/>
                    <a:gd name="T47" fmla="*/ 16 h 28"/>
                    <a:gd name="T48" fmla="*/ 39 w 52"/>
                    <a:gd name="T49" fmla="*/ 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2" h="28">
                      <a:moveTo>
                        <a:pt x="39" y="1"/>
                      </a:moveTo>
                      <a:cubicBezTo>
                        <a:pt x="38" y="1"/>
                        <a:pt x="38" y="0"/>
                        <a:pt x="37" y="0"/>
                      </a:cubicBezTo>
                      <a:cubicBezTo>
                        <a:pt x="37" y="0"/>
                        <a:pt x="36" y="0"/>
                        <a:pt x="36" y="0"/>
                      </a:cubicBezTo>
                      <a:cubicBezTo>
                        <a:pt x="35" y="2"/>
                        <a:pt x="35" y="2"/>
                        <a:pt x="35" y="2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5" y="0"/>
                      </a:cubicBezTo>
                      <a:cubicBezTo>
                        <a:pt x="15" y="0"/>
                        <a:pt x="14" y="1"/>
                        <a:pt x="14" y="1"/>
                      </a:cubicBezTo>
                      <a:cubicBezTo>
                        <a:pt x="13" y="1"/>
                        <a:pt x="12" y="1"/>
                        <a:pt x="12" y="2"/>
                      </a:cubicBez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5" y="5"/>
                        <a:pt x="0" y="9"/>
                        <a:pt x="0" y="16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2" y="22"/>
                        <a:pt x="2" y="23"/>
                      </a:cubicBezTo>
                      <a:cubicBezTo>
                        <a:pt x="3" y="23"/>
                        <a:pt x="3" y="24"/>
                        <a:pt x="3" y="24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4" y="25"/>
                        <a:pt x="6" y="26"/>
                        <a:pt x="8" y="26"/>
                      </a:cubicBezTo>
                      <a:cubicBezTo>
                        <a:pt x="8" y="26"/>
                        <a:pt x="9" y="27"/>
                        <a:pt x="10" y="27"/>
                      </a:cubicBezTo>
                      <a:cubicBezTo>
                        <a:pt x="14" y="28"/>
                        <a:pt x="19" y="28"/>
                        <a:pt x="26" y="28"/>
                      </a:cubicBezTo>
                      <a:cubicBezTo>
                        <a:pt x="48" y="28"/>
                        <a:pt x="52" y="24"/>
                        <a:pt x="52" y="16"/>
                      </a:cubicBezTo>
                      <a:cubicBezTo>
                        <a:pt x="52" y="6"/>
                        <a:pt x="43" y="2"/>
                        <a:pt x="39" y="1"/>
                      </a:cubicBezTo>
                      <a:close/>
                    </a:path>
                  </a:pathLst>
                </a:custGeom>
                <a:solidFill>
                  <a:srgbClr val="5081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112"/>
                <p:cNvSpPr>
                  <a:spLocks/>
                </p:cNvSpPr>
                <p:nvPr/>
              </p:nvSpPr>
              <p:spPr bwMode="auto">
                <a:xfrm>
                  <a:off x="3069" y="3132"/>
                  <a:ext cx="39" cy="52"/>
                </a:xfrm>
                <a:custGeom>
                  <a:avLst/>
                  <a:gdLst>
                    <a:gd name="T0" fmla="*/ 25 w 25"/>
                    <a:gd name="T1" fmla="*/ 20 h 34"/>
                    <a:gd name="T2" fmla="*/ 13 w 25"/>
                    <a:gd name="T3" fmla="*/ 34 h 34"/>
                    <a:gd name="T4" fmla="*/ 0 w 25"/>
                    <a:gd name="T5" fmla="*/ 21 h 34"/>
                    <a:gd name="T6" fmla="*/ 0 w 25"/>
                    <a:gd name="T7" fmla="*/ 0 h 34"/>
                    <a:gd name="T8" fmla="*/ 4 w 25"/>
                    <a:gd name="T9" fmla="*/ 0 h 34"/>
                    <a:gd name="T10" fmla="*/ 4 w 25"/>
                    <a:gd name="T11" fmla="*/ 21 h 34"/>
                    <a:gd name="T12" fmla="*/ 13 w 25"/>
                    <a:gd name="T13" fmla="*/ 31 h 34"/>
                    <a:gd name="T14" fmla="*/ 21 w 25"/>
                    <a:gd name="T15" fmla="*/ 21 h 34"/>
                    <a:gd name="T16" fmla="*/ 21 w 25"/>
                    <a:gd name="T17" fmla="*/ 0 h 34"/>
                    <a:gd name="T18" fmla="*/ 25 w 25"/>
                    <a:gd name="T19" fmla="*/ 0 h 34"/>
                    <a:gd name="T20" fmla="*/ 25 w 25"/>
                    <a:gd name="T21" fmla="*/ 2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34">
                      <a:moveTo>
                        <a:pt x="25" y="20"/>
                      </a:moveTo>
                      <a:cubicBezTo>
                        <a:pt x="25" y="30"/>
                        <a:pt x="21" y="34"/>
                        <a:pt x="13" y="34"/>
                      </a:cubicBezTo>
                      <a:cubicBezTo>
                        <a:pt x="4" y="34"/>
                        <a:pt x="0" y="30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7"/>
                        <a:pt x="7" y="31"/>
                        <a:pt x="13" y="31"/>
                      </a:cubicBezTo>
                      <a:cubicBezTo>
                        <a:pt x="19" y="31"/>
                        <a:pt x="21" y="28"/>
                        <a:pt x="21" y="2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lnTo>
                        <a:pt x="25" y="2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113"/>
                <p:cNvSpPr>
                  <a:spLocks noEditPoints="1"/>
                </p:cNvSpPr>
                <p:nvPr/>
              </p:nvSpPr>
              <p:spPr bwMode="auto">
                <a:xfrm>
                  <a:off x="3119" y="3146"/>
                  <a:ext cx="35" cy="55"/>
                </a:xfrm>
                <a:custGeom>
                  <a:avLst/>
                  <a:gdLst>
                    <a:gd name="T0" fmla="*/ 4 w 23"/>
                    <a:gd name="T1" fmla="*/ 21 h 36"/>
                    <a:gd name="T2" fmla="*/ 4 w 23"/>
                    <a:gd name="T3" fmla="*/ 21 h 36"/>
                    <a:gd name="T4" fmla="*/ 4 w 23"/>
                    <a:gd name="T5" fmla="*/ 36 h 36"/>
                    <a:gd name="T6" fmla="*/ 0 w 23"/>
                    <a:gd name="T7" fmla="*/ 36 h 36"/>
                    <a:gd name="T8" fmla="*/ 0 w 23"/>
                    <a:gd name="T9" fmla="*/ 1 h 36"/>
                    <a:gd name="T10" fmla="*/ 4 w 23"/>
                    <a:gd name="T11" fmla="*/ 1 h 36"/>
                    <a:gd name="T12" fmla="*/ 4 w 23"/>
                    <a:gd name="T13" fmla="*/ 5 h 36"/>
                    <a:gd name="T14" fmla="*/ 4 w 23"/>
                    <a:gd name="T15" fmla="*/ 5 h 36"/>
                    <a:gd name="T16" fmla="*/ 13 w 23"/>
                    <a:gd name="T17" fmla="*/ 0 h 36"/>
                    <a:gd name="T18" fmla="*/ 20 w 23"/>
                    <a:gd name="T19" fmla="*/ 4 h 36"/>
                    <a:gd name="T20" fmla="*/ 23 w 23"/>
                    <a:gd name="T21" fmla="*/ 12 h 36"/>
                    <a:gd name="T22" fmla="*/ 20 w 23"/>
                    <a:gd name="T23" fmla="*/ 22 h 36"/>
                    <a:gd name="T24" fmla="*/ 12 w 23"/>
                    <a:gd name="T25" fmla="*/ 25 h 36"/>
                    <a:gd name="T26" fmla="*/ 4 w 23"/>
                    <a:gd name="T27" fmla="*/ 21 h 36"/>
                    <a:gd name="T28" fmla="*/ 4 w 23"/>
                    <a:gd name="T29" fmla="*/ 12 h 36"/>
                    <a:gd name="T30" fmla="*/ 4 w 23"/>
                    <a:gd name="T31" fmla="*/ 15 h 36"/>
                    <a:gd name="T32" fmla="*/ 6 w 23"/>
                    <a:gd name="T33" fmla="*/ 20 h 36"/>
                    <a:gd name="T34" fmla="*/ 11 w 23"/>
                    <a:gd name="T35" fmla="*/ 22 h 36"/>
                    <a:gd name="T36" fmla="*/ 17 w 23"/>
                    <a:gd name="T37" fmla="*/ 20 h 36"/>
                    <a:gd name="T38" fmla="*/ 19 w 23"/>
                    <a:gd name="T39" fmla="*/ 12 h 36"/>
                    <a:gd name="T40" fmla="*/ 17 w 23"/>
                    <a:gd name="T41" fmla="*/ 6 h 36"/>
                    <a:gd name="T42" fmla="*/ 12 w 23"/>
                    <a:gd name="T43" fmla="*/ 4 h 36"/>
                    <a:gd name="T44" fmla="*/ 6 w 23"/>
                    <a:gd name="T45" fmla="*/ 6 h 36"/>
                    <a:gd name="T46" fmla="*/ 4 w 23"/>
                    <a:gd name="T47" fmla="*/ 1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3" h="36">
                      <a:moveTo>
                        <a:pt x="4" y="21"/>
                      </a:move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3" y="0"/>
                      </a:cubicBezTo>
                      <a:cubicBezTo>
                        <a:pt x="16" y="0"/>
                        <a:pt x="18" y="1"/>
                        <a:pt x="20" y="4"/>
                      </a:cubicBezTo>
                      <a:cubicBezTo>
                        <a:pt x="22" y="6"/>
                        <a:pt x="23" y="9"/>
                        <a:pt x="23" y="12"/>
                      </a:cubicBezTo>
                      <a:cubicBezTo>
                        <a:pt x="23" y="16"/>
                        <a:pt x="22" y="19"/>
                        <a:pt x="20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ubicBezTo>
                        <a:pt x="8" y="25"/>
                        <a:pt x="6" y="24"/>
                        <a:pt x="4" y="21"/>
                      </a:cubicBezTo>
                      <a:close/>
                      <a:moveTo>
                        <a:pt x="4" y="12"/>
                      </a:move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8" y="22"/>
                        <a:pt x="9" y="22"/>
                        <a:pt x="11" y="22"/>
                      </a:cubicBezTo>
                      <a:cubicBezTo>
                        <a:pt x="13" y="22"/>
                        <a:pt x="15" y="21"/>
                        <a:pt x="17" y="20"/>
                      </a:cubicBezTo>
                      <a:cubicBezTo>
                        <a:pt x="18" y="18"/>
                        <a:pt x="19" y="15"/>
                        <a:pt x="19" y="12"/>
                      </a:cubicBezTo>
                      <a:cubicBezTo>
                        <a:pt x="19" y="9"/>
                        <a:pt x="18" y="7"/>
                        <a:pt x="17" y="6"/>
                      </a:cubicBezTo>
                      <a:cubicBezTo>
                        <a:pt x="16" y="4"/>
                        <a:pt x="14" y="4"/>
                        <a:pt x="12" y="4"/>
                      </a:cubicBez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7"/>
                        <a:pt x="4" y="9"/>
                        <a:pt x="4" y="12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Rectangle 114"/>
                <p:cNvSpPr>
                  <a:spLocks noChangeArrowheads="1"/>
                </p:cNvSpPr>
                <p:nvPr/>
              </p:nvSpPr>
              <p:spPr bwMode="auto">
                <a:xfrm>
                  <a:off x="3162" y="3128"/>
                  <a:ext cx="6" cy="56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115"/>
                <p:cNvSpPr>
                  <a:spLocks noEditPoints="1"/>
                </p:cNvSpPr>
                <p:nvPr/>
              </p:nvSpPr>
              <p:spPr bwMode="auto">
                <a:xfrm>
                  <a:off x="3176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4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6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4" y="4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8" y="24"/>
                        <a:pt x="16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7" y="4"/>
                        <a:pt x="15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116"/>
                <p:cNvSpPr>
                  <a:spLocks noEditPoints="1"/>
                </p:cNvSpPr>
                <p:nvPr/>
              </p:nvSpPr>
              <p:spPr bwMode="auto">
                <a:xfrm>
                  <a:off x="3217" y="3146"/>
                  <a:ext cx="30" cy="38"/>
                </a:xfrm>
                <a:custGeom>
                  <a:avLst/>
                  <a:gdLst>
                    <a:gd name="T0" fmla="*/ 19 w 19"/>
                    <a:gd name="T1" fmla="*/ 25 h 25"/>
                    <a:gd name="T2" fmla="*/ 15 w 19"/>
                    <a:gd name="T3" fmla="*/ 25 h 25"/>
                    <a:gd name="T4" fmla="*/ 15 w 19"/>
                    <a:gd name="T5" fmla="*/ 21 h 25"/>
                    <a:gd name="T6" fmla="*/ 15 w 19"/>
                    <a:gd name="T7" fmla="*/ 21 h 25"/>
                    <a:gd name="T8" fmla="*/ 8 w 19"/>
                    <a:gd name="T9" fmla="*/ 25 h 25"/>
                    <a:gd name="T10" fmla="*/ 2 w 19"/>
                    <a:gd name="T11" fmla="*/ 24 h 25"/>
                    <a:gd name="T12" fmla="*/ 0 w 19"/>
                    <a:gd name="T13" fmla="*/ 19 h 25"/>
                    <a:gd name="T14" fmla="*/ 8 w 19"/>
                    <a:gd name="T15" fmla="*/ 11 h 25"/>
                    <a:gd name="T16" fmla="*/ 15 w 19"/>
                    <a:gd name="T17" fmla="*/ 10 h 25"/>
                    <a:gd name="T18" fmla="*/ 10 w 19"/>
                    <a:gd name="T19" fmla="*/ 4 h 25"/>
                    <a:gd name="T20" fmla="*/ 2 w 19"/>
                    <a:gd name="T21" fmla="*/ 7 h 25"/>
                    <a:gd name="T22" fmla="*/ 2 w 19"/>
                    <a:gd name="T23" fmla="*/ 3 h 25"/>
                    <a:gd name="T24" fmla="*/ 10 w 19"/>
                    <a:gd name="T25" fmla="*/ 0 h 25"/>
                    <a:gd name="T26" fmla="*/ 19 w 19"/>
                    <a:gd name="T27" fmla="*/ 9 h 25"/>
                    <a:gd name="T28" fmla="*/ 19 w 19"/>
                    <a:gd name="T29" fmla="*/ 25 h 25"/>
                    <a:gd name="T30" fmla="*/ 15 w 19"/>
                    <a:gd name="T31" fmla="*/ 13 h 25"/>
                    <a:gd name="T32" fmla="*/ 9 w 19"/>
                    <a:gd name="T33" fmla="*/ 14 h 25"/>
                    <a:gd name="T34" fmla="*/ 5 w 19"/>
                    <a:gd name="T35" fmla="*/ 15 h 25"/>
                    <a:gd name="T36" fmla="*/ 4 w 19"/>
                    <a:gd name="T37" fmla="*/ 18 h 25"/>
                    <a:gd name="T38" fmla="*/ 5 w 19"/>
                    <a:gd name="T39" fmla="*/ 21 h 25"/>
                    <a:gd name="T40" fmla="*/ 8 w 19"/>
                    <a:gd name="T41" fmla="*/ 22 h 25"/>
                    <a:gd name="T42" fmla="*/ 13 w 19"/>
                    <a:gd name="T43" fmla="*/ 20 h 25"/>
                    <a:gd name="T44" fmla="*/ 15 w 19"/>
                    <a:gd name="T45" fmla="*/ 15 h 25"/>
                    <a:gd name="T46" fmla="*/ 15 w 19"/>
                    <a:gd name="T47" fmla="*/ 1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" h="25">
                      <a:moveTo>
                        <a:pt x="19" y="25"/>
                      </a:move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3" y="24"/>
                        <a:pt x="11" y="25"/>
                        <a:pt x="8" y="25"/>
                      </a:cubicBezTo>
                      <a:cubicBezTo>
                        <a:pt x="5" y="25"/>
                        <a:pt x="3" y="25"/>
                        <a:pt x="2" y="24"/>
                      </a:cubicBezTo>
                      <a:cubicBezTo>
                        <a:pt x="1" y="22"/>
                        <a:pt x="0" y="21"/>
                        <a:pt x="0" y="19"/>
                      </a:cubicBezTo>
                      <a:cubicBezTo>
                        <a:pt x="0" y="14"/>
                        <a:pt x="3" y="11"/>
                        <a:pt x="8" y="11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6"/>
                        <a:pt x="13" y="4"/>
                        <a:pt x="10" y="4"/>
                      </a:cubicBezTo>
                      <a:cubicBezTo>
                        <a:pt x="7" y="4"/>
                        <a:pt x="5" y="5"/>
                        <a:pt x="2" y="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5" y="1"/>
                        <a:pt x="7" y="0"/>
                        <a:pt x="10" y="0"/>
                      </a:cubicBezTo>
                      <a:cubicBezTo>
                        <a:pt x="16" y="0"/>
                        <a:pt x="19" y="3"/>
                        <a:pt x="19" y="9"/>
                      </a:cubicBezTo>
                      <a:lnTo>
                        <a:pt x="19" y="25"/>
                      </a:lnTo>
                      <a:close/>
                      <a:moveTo>
                        <a:pt x="15" y="13"/>
                      </a:move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7" y="14"/>
                        <a:pt x="6" y="14"/>
                        <a:pt x="5" y="15"/>
                      </a:cubicBezTo>
                      <a:cubicBezTo>
                        <a:pt x="4" y="16"/>
                        <a:pt x="4" y="17"/>
                        <a:pt x="4" y="18"/>
                      </a:cubicBezTo>
                      <a:cubicBezTo>
                        <a:pt x="4" y="19"/>
                        <a:pt x="4" y="20"/>
                        <a:pt x="5" y="21"/>
                      </a:cubicBezTo>
                      <a:cubicBezTo>
                        <a:pt x="6" y="22"/>
                        <a:pt x="7" y="22"/>
                        <a:pt x="8" y="22"/>
                      </a:cubicBezTo>
                      <a:cubicBezTo>
                        <a:pt x="10" y="22"/>
                        <a:pt x="12" y="22"/>
                        <a:pt x="13" y="20"/>
                      </a:cubicBezTo>
                      <a:cubicBezTo>
                        <a:pt x="14" y="19"/>
                        <a:pt x="15" y="17"/>
                        <a:pt x="15" y="15"/>
                      </a:cubicBezTo>
                      <a:lnTo>
                        <a:pt x="15" y="13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117"/>
                <p:cNvSpPr>
                  <a:spLocks noEditPoints="1"/>
                </p:cNvSpPr>
                <p:nvPr/>
              </p:nvSpPr>
              <p:spPr bwMode="auto">
                <a:xfrm>
                  <a:off x="3254" y="3128"/>
                  <a:ext cx="34" cy="56"/>
                </a:xfrm>
                <a:custGeom>
                  <a:avLst/>
                  <a:gdLst>
                    <a:gd name="T0" fmla="*/ 22 w 22"/>
                    <a:gd name="T1" fmla="*/ 36 h 36"/>
                    <a:gd name="T2" fmla="*/ 18 w 22"/>
                    <a:gd name="T3" fmla="*/ 36 h 36"/>
                    <a:gd name="T4" fmla="*/ 18 w 22"/>
                    <a:gd name="T5" fmla="*/ 32 h 36"/>
                    <a:gd name="T6" fmla="*/ 18 w 22"/>
                    <a:gd name="T7" fmla="*/ 32 h 36"/>
                    <a:gd name="T8" fmla="*/ 10 w 22"/>
                    <a:gd name="T9" fmla="*/ 36 h 36"/>
                    <a:gd name="T10" fmla="*/ 2 w 22"/>
                    <a:gd name="T11" fmla="*/ 33 h 36"/>
                    <a:gd name="T12" fmla="*/ 0 w 22"/>
                    <a:gd name="T13" fmla="*/ 24 h 36"/>
                    <a:gd name="T14" fmla="*/ 3 w 22"/>
                    <a:gd name="T15" fmla="*/ 15 h 36"/>
                    <a:gd name="T16" fmla="*/ 11 w 22"/>
                    <a:gd name="T17" fmla="*/ 11 h 36"/>
                    <a:gd name="T18" fmla="*/ 18 w 22"/>
                    <a:gd name="T19" fmla="*/ 15 h 36"/>
                    <a:gd name="T20" fmla="*/ 18 w 22"/>
                    <a:gd name="T21" fmla="*/ 15 h 36"/>
                    <a:gd name="T22" fmla="*/ 18 w 22"/>
                    <a:gd name="T23" fmla="*/ 0 h 36"/>
                    <a:gd name="T24" fmla="*/ 22 w 22"/>
                    <a:gd name="T25" fmla="*/ 0 h 36"/>
                    <a:gd name="T26" fmla="*/ 22 w 22"/>
                    <a:gd name="T27" fmla="*/ 36 h 36"/>
                    <a:gd name="T28" fmla="*/ 18 w 22"/>
                    <a:gd name="T29" fmla="*/ 25 h 36"/>
                    <a:gd name="T30" fmla="*/ 18 w 22"/>
                    <a:gd name="T31" fmla="*/ 22 h 36"/>
                    <a:gd name="T32" fmla="*/ 16 w 22"/>
                    <a:gd name="T33" fmla="*/ 17 h 36"/>
                    <a:gd name="T34" fmla="*/ 11 w 22"/>
                    <a:gd name="T35" fmla="*/ 15 h 36"/>
                    <a:gd name="T36" fmla="*/ 6 w 22"/>
                    <a:gd name="T37" fmla="*/ 17 h 36"/>
                    <a:gd name="T38" fmla="*/ 4 w 22"/>
                    <a:gd name="T39" fmla="*/ 24 h 36"/>
                    <a:gd name="T40" fmla="*/ 6 w 22"/>
                    <a:gd name="T41" fmla="*/ 31 h 36"/>
                    <a:gd name="T42" fmla="*/ 11 w 22"/>
                    <a:gd name="T43" fmla="*/ 33 h 36"/>
                    <a:gd name="T44" fmla="*/ 16 w 22"/>
                    <a:gd name="T45" fmla="*/ 31 h 36"/>
                    <a:gd name="T46" fmla="*/ 18 w 22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22" y="36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6" y="35"/>
                        <a:pt x="13" y="36"/>
                        <a:pt x="10" y="36"/>
                      </a:cubicBezTo>
                      <a:cubicBezTo>
                        <a:pt x="7" y="36"/>
                        <a:pt x="4" y="35"/>
                        <a:pt x="2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1"/>
                        <a:pt x="1" y="17"/>
                        <a:pt x="3" y="15"/>
                      </a:cubicBezTo>
                      <a:cubicBezTo>
                        <a:pt x="5" y="13"/>
                        <a:pt x="7" y="11"/>
                        <a:pt x="11" y="11"/>
                      </a:cubicBezTo>
                      <a:cubicBezTo>
                        <a:pt x="14" y="11"/>
                        <a:pt x="16" y="13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36"/>
                      </a:lnTo>
                      <a:close/>
                      <a:moveTo>
                        <a:pt x="18" y="25"/>
                      </a:move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8" y="20"/>
                        <a:pt x="17" y="18"/>
                        <a:pt x="16" y="17"/>
                      </a:cubicBezTo>
                      <a:cubicBezTo>
                        <a:pt x="15" y="15"/>
                        <a:pt x="13" y="15"/>
                        <a:pt x="11" y="15"/>
                      </a:cubicBezTo>
                      <a:cubicBezTo>
                        <a:pt x="9" y="15"/>
                        <a:pt x="7" y="15"/>
                        <a:pt x="6" y="17"/>
                      </a:cubicBezTo>
                      <a:cubicBezTo>
                        <a:pt x="4" y="19"/>
                        <a:pt x="4" y="21"/>
                        <a:pt x="4" y="24"/>
                      </a:cubicBezTo>
                      <a:cubicBezTo>
                        <a:pt x="4" y="27"/>
                        <a:pt x="4" y="29"/>
                        <a:pt x="6" y="31"/>
                      </a:cubicBezTo>
                      <a:cubicBezTo>
                        <a:pt x="7" y="32"/>
                        <a:pt x="9" y="33"/>
                        <a:pt x="11" y="33"/>
                      </a:cubicBezTo>
                      <a:cubicBezTo>
                        <a:pt x="13" y="33"/>
                        <a:pt x="15" y="32"/>
                        <a:pt x="16" y="31"/>
                      </a:cubicBezTo>
                      <a:cubicBezTo>
                        <a:pt x="17" y="29"/>
                        <a:pt x="18" y="27"/>
                        <a:pt x="18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118"/>
                <p:cNvSpPr>
                  <a:spLocks/>
                </p:cNvSpPr>
                <p:nvPr/>
              </p:nvSpPr>
              <p:spPr bwMode="auto">
                <a:xfrm>
                  <a:off x="3080" y="3235"/>
                  <a:ext cx="22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0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1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0" y="31"/>
                      </a:cubicBezTo>
                      <a:cubicBezTo>
                        <a:pt x="6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9" y="28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119"/>
                <p:cNvSpPr>
                  <a:spLocks noEditPoints="1"/>
                </p:cNvSpPr>
                <p:nvPr/>
              </p:nvSpPr>
              <p:spPr bwMode="auto">
                <a:xfrm>
                  <a:off x="3105" y="3245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4 w 24"/>
                    <a:gd name="T7" fmla="*/ 4 h 25"/>
                    <a:gd name="T8" fmla="*/ 13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3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6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4" y="4"/>
                      </a:cubicBezTo>
                      <a:cubicBezTo>
                        <a:pt x="6" y="1"/>
                        <a:pt x="9" y="0"/>
                        <a:pt x="13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9" y="24"/>
                        <a:pt x="16" y="25"/>
                        <a:pt x="12" y="25"/>
                      </a:cubicBezTo>
                      <a:close/>
                      <a:moveTo>
                        <a:pt x="12" y="3"/>
                      </a:moveTo>
                      <a:cubicBezTo>
                        <a:pt x="10" y="3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7" y="4"/>
                        <a:pt x="15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120"/>
                <p:cNvSpPr>
                  <a:spLocks/>
                </p:cNvSpPr>
                <p:nvPr/>
              </p:nvSpPr>
              <p:spPr bwMode="auto">
                <a:xfrm>
                  <a:off x="3170" y="3231"/>
                  <a:ext cx="54" cy="52"/>
                </a:xfrm>
                <a:custGeom>
                  <a:avLst/>
                  <a:gdLst>
                    <a:gd name="T0" fmla="*/ 35 w 35"/>
                    <a:gd name="T1" fmla="*/ 34 h 34"/>
                    <a:gd name="T2" fmla="*/ 31 w 35"/>
                    <a:gd name="T3" fmla="*/ 34 h 34"/>
                    <a:gd name="T4" fmla="*/ 31 w 35"/>
                    <a:gd name="T5" fmla="*/ 11 h 34"/>
                    <a:gd name="T6" fmla="*/ 31 w 35"/>
                    <a:gd name="T7" fmla="*/ 5 h 34"/>
                    <a:gd name="T8" fmla="*/ 31 w 35"/>
                    <a:gd name="T9" fmla="*/ 5 h 34"/>
                    <a:gd name="T10" fmla="*/ 30 w 35"/>
                    <a:gd name="T11" fmla="*/ 8 h 34"/>
                    <a:gd name="T12" fmla="*/ 18 w 35"/>
                    <a:gd name="T13" fmla="*/ 34 h 34"/>
                    <a:gd name="T14" fmla="*/ 16 w 35"/>
                    <a:gd name="T15" fmla="*/ 34 h 34"/>
                    <a:gd name="T16" fmla="*/ 5 w 35"/>
                    <a:gd name="T17" fmla="*/ 8 h 34"/>
                    <a:gd name="T18" fmla="*/ 4 w 35"/>
                    <a:gd name="T19" fmla="*/ 5 h 34"/>
                    <a:gd name="T20" fmla="*/ 4 w 35"/>
                    <a:gd name="T21" fmla="*/ 5 h 34"/>
                    <a:gd name="T22" fmla="*/ 4 w 35"/>
                    <a:gd name="T23" fmla="*/ 11 h 34"/>
                    <a:gd name="T24" fmla="*/ 4 w 35"/>
                    <a:gd name="T25" fmla="*/ 34 h 34"/>
                    <a:gd name="T26" fmla="*/ 0 w 35"/>
                    <a:gd name="T27" fmla="*/ 34 h 34"/>
                    <a:gd name="T28" fmla="*/ 0 w 35"/>
                    <a:gd name="T29" fmla="*/ 0 h 34"/>
                    <a:gd name="T30" fmla="*/ 5 w 35"/>
                    <a:gd name="T31" fmla="*/ 0 h 34"/>
                    <a:gd name="T32" fmla="*/ 16 w 35"/>
                    <a:gd name="T33" fmla="*/ 24 h 34"/>
                    <a:gd name="T34" fmla="*/ 17 w 35"/>
                    <a:gd name="T35" fmla="*/ 28 h 34"/>
                    <a:gd name="T36" fmla="*/ 17 w 35"/>
                    <a:gd name="T37" fmla="*/ 28 h 34"/>
                    <a:gd name="T38" fmla="*/ 19 w 35"/>
                    <a:gd name="T39" fmla="*/ 24 h 34"/>
                    <a:gd name="T40" fmla="*/ 30 w 35"/>
                    <a:gd name="T41" fmla="*/ 0 h 34"/>
                    <a:gd name="T42" fmla="*/ 35 w 35"/>
                    <a:gd name="T43" fmla="*/ 0 h 34"/>
                    <a:gd name="T44" fmla="*/ 35 w 35"/>
                    <a:gd name="T4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5" h="34">
                      <a:moveTo>
                        <a:pt x="35" y="34"/>
                      </a:move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11"/>
                        <a:pt x="31" y="11"/>
                        <a:pt x="31" y="11"/>
                      </a:cubicBezTo>
                      <a:cubicBezTo>
                        <a:pt x="31" y="9"/>
                        <a:pt x="31" y="7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0" y="6"/>
                        <a:pt x="30" y="7"/>
                        <a:pt x="30" y="8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7"/>
                        <a:pt x="4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6"/>
                        <a:pt x="4" y="8"/>
                        <a:pt x="4" y="11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7" y="25"/>
                        <a:pt x="17" y="27"/>
                        <a:pt x="17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8" y="26"/>
                        <a:pt x="19" y="24"/>
                        <a:pt x="19" y="24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lnTo>
                        <a:pt x="35" y="3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121"/>
                <p:cNvSpPr>
                  <a:spLocks noEditPoints="1"/>
                </p:cNvSpPr>
                <p:nvPr/>
              </p:nvSpPr>
              <p:spPr bwMode="auto">
                <a:xfrm>
                  <a:off x="3234" y="3229"/>
                  <a:ext cx="8" cy="54"/>
                </a:xfrm>
                <a:custGeom>
                  <a:avLst/>
                  <a:gdLst>
                    <a:gd name="T0" fmla="*/ 2 w 5"/>
                    <a:gd name="T1" fmla="*/ 5 h 35"/>
                    <a:gd name="T2" fmla="*/ 0 w 5"/>
                    <a:gd name="T3" fmla="*/ 4 h 35"/>
                    <a:gd name="T4" fmla="*/ 0 w 5"/>
                    <a:gd name="T5" fmla="*/ 2 h 35"/>
                    <a:gd name="T6" fmla="*/ 0 w 5"/>
                    <a:gd name="T7" fmla="*/ 0 h 35"/>
                    <a:gd name="T8" fmla="*/ 2 w 5"/>
                    <a:gd name="T9" fmla="*/ 0 h 35"/>
                    <a:gd name="T10" fmla="*/ 4 w 5"/>
                    <a:gd name="T11" fmla="*/ 0 h 35"/>
                    <a:gd name="T12" fmla="*/ 5 w 5"/>
                    <a:gd name="T13" fmla="*/ 2 h 35"/>
                    <a:gd name="T14" fmla="*/ 4 w 5"/>
                    <a:gd name="T15" fmla="*/ 4 h 35"/>
                    <a:gd name="T16" fmla="*/ 2 w 5"/>
                    <a:gd name="T17" fmla="*/ 5 h 35"/>
                    <a:gd name="T18" fmla="*/ 4 w 5"/>
                    <a:gd name="T19" fmla="*/ 35 h 35"/>
                    <a:gd name="T20" fmla="*/ 0 w 5"/>
                    <a:gd name="T21" fmla="*/ 35 h 35"/>
                    <a:gd name="T22" fmla="*/ 0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2" y="5"/>
                      </a:move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1"/>
                        <a:pt x="5" y="2"/>
                        <a:pt x="5" y="2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lose/>
                      <a:moveTo>
                        <a:pt x="4" y="35"/>
                      </a:move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122"/>
                <p:cNvSpPr>
                  <a:spLocks/>
                </p:cNvSpPr>
                <p:nvPr/>
              </p:nvSpPr>
              <p:spPr bwMode="auto">
                <a:xfrm>
                  <a:off x="3247" y="3246"/>
                  <a:ext cx="32" cy="37"/>
                </a:xfrm>
                <a:custGeom>
                  <a:avLst/>
                  <a:gdLst>
                    <a:gd name="T0" fmla="*/ 21 w 21"/>
                    <a:gd name="T1" fmla="*/ 0 h 24"/>
                    <a:gd name="T2" fmla="*/ 13 w 21"/>
                    <a:gd name="T3" fmla="*/ 12 h 24"/>
                    <a:gd name="T4" fmla="*/ 20 w 21"/>
                    <a:gd name="T5" fmla="*/ 24 h 24"/>
                    <a:gd name="T6" fmla="*/ 16 w 21"/>
                    <a:gd name="T7" fmla="*/ 24 h 24"/>
                    <a:gd name="T8" fmla="*/ 11 w 21"/>
                    <a:gd name="T9" fmla="*/ 16 h 24"/>
                    <a:gd name="T10" fmla="*/ 10 w 21"/>
                    <a:gd name="T11" fmla="*/ 14 h 24"/>
                    <a:gd name="T12" fmla="*/ 10 w 21"/>
                    <a:gd name="T13" fmla="*/ 14 h 24"/>
                    <a:gd name="T14" fmla="*/ 9 w 21"/>
                    <a:gd name="T15" fmla="*/ 16 h 24"/>
                    <a:gd name="T16" fmla="*/ 4 w 21"/>
                    <a:gd name="T17" fmla="*/ 24 h 24"/>
                    <a:gd name="T18" fmla="*/ 0 w 21"/>
                    <a:gd name="T19" fmla="*/ 24 h 24"/>
                    <a:gd name="T20" fmla="*/ 8 w 21"/>
                    <a:gd name="T21" fmla="*/ 12 h 24"/>
                    <a:gd name="T22" fmla="*/ 0 w 21"/>
                    <a:gd name="T23" fmla="*/ 0 h 24"/>
                    <a:gd name="T24" fmla="*/ 5 w 21"/>
                    <a:gd name="T25" fmla="*/ 0 h 24"/>
                    <a:gd name="T26" fmla="*/ 9 w 21"/>
                    <a:gd name="T27" fmla="*/ 8 h 24"/>
                    <a:gd name="T28" fmla="*/ 10 w 21"/>
                    <a:gd name="T29" fmla="*/ 10 h 24"/>
                    <a:gd name="T30" fmla="*/ 10 w 21"/>
                    <a:gd name="T31" fmla="*/ 10 h 24"/>
                    <a:gd name="T32" fmla="*/ 16 w 21"/>
                    <a:gd name="T33" fmla="*/ 0 h 24"/>
                    <a:gd name="T34" fmla="*/ 21 w 21"/>
                    <a:gd name="T3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21" y="0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5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5"/>
                        <a:pt x="9" y="16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10" y="9"/>
                        <a:pt x="10" y="9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6" y="0"/>
                        <a:pt x="16" y="0"/>
                        <a:pt x="16" y="0"/>
                      </a:cubicBez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123"/>
                <p:cNvSpPr>
                  <a:spLocks/>
                </p:cNvSpPr>
                <p:nvPr/>
              </p:nvSpPr>
              <p:spPr bwMode="auto">
                <a:xfrm>
                  <a:off x="3108" y="2904"/>
                  <a:ext cx="154" cy="155"/>
                </a:xfrm>
                <a:custGeom>
                  <a:avLst/>
                  <a:gdLst>
                    <a:gd name="T0" fmla="*/ 50 w 100"/>
                    <a:gd name="T1" fmla="*/ 0 h 100"/>
                    <a:gd name="T2" fmla="*/ 22 w 100"/>
                    <a:gd name="T3" fmla="*/ 9 h 100"/>
                    <a:gd name="T4" fmla="*/ 23 w 100"/>
                    <a:gd name="T5" fmla="*/ 9 h 100"/>
                    <a:gd name="T6" fmla="*/ 24 w 100"/>
                    <a:gd name="T7" fmla="*/ 10 h 100"/>
                    <a:gd name="T8" fmla="*/ 24 w 100"/>
                    <a:gd name="T9" fmla="*/ 12 h 100"/>
                    <a:gd name="T10" fmla="*/ 24 w 100"/>
                    <a:gd name="T11" fmla="*/ 15 h 100"/>
                    <a:gd name="T12" fmla="*/ 24 w 100"/>
                    <a:gd name="T13" fmla="*/ 23 h 100"/>
                    <a:gd name="T14" fmla="*/ 24 w 100"/>
                    <a:gd name="T15" fmla="*/ 24 h 100"/>
                    <a:gd name="T16" fmla="*/ 24 w 100"/>
                    <a:gd name="T17" fmla="*/ 34 h 100"/>
                    <a:gd name="T18" fmla="*/ 17 w 100"/>
                    <a:gd name="T19" fmla="*/ 27 h 100"/>
                    <a:gd name="T20" fmla="*/ 15 w 100"/>
                    <a:gd name="T21" fmla="*/ 25 h 100"/>
                    <a:gd name="T22" fmla="*/ 13 w 100"/>
                    <a:gd name="T23" fmla="*/ 22 h 100"/>
                    <a:gd name="T24" fmla="*/ 12 w 100"/>
                    <a:gd name="T25" fmla="*/ 22 h 100"/>
                    <a:gd name="T26" fmla="*/ 12 w 100"/>
                    <a:gd name="T27" fmla="*/ 23 h 100"/>
                    <a:gd name="T28" fmla="*/ 12 w 100"/>
                    <a:gd name="T29" fmla="*/ 31 h 100"/>
                    <a:gd name="T30" fmla="*/ 12 w 100"/>
                    <a:gd name="T31" fmla="*/ 40 h 100"/>
                    <a:gd name="T32" fmla="*/ 12 w 100"/>
                    <a:gd name="T33" fmla="*/ 44 h 100"/>
                    <a:gd name="T34" fmla="*/ 8 w 100"/>
                    <a:gd name="T35" fmla="*/ 44 h 100"/>
                    <a:gd name="T36" fmla="*/ 5 w 100"/>
                    <a:gd name="T37" fmla="*/ 44 h 100"/>
                    <a:gd name="T38" fmla="*/ 1 w 100"/>
                    <a:gd name="T39" fmla="*/ 44 h 100"/>
                    <a:gd name="T40" fmla="*/ 0 w 100"/>
                    <a:gd name="T41" fmla="*/ 44 h 100"/>
                    <a:gd name="T42" fmla="*/ 0 w 100"/>
                    <a:gd name="T43" fmla="*/ 50 h 100"/>
                    <a:gd name="T44" fmla="*/ 50 w 100"/>
                    <a:gd name="T45" fmla="*/ 100 h 100"/>
                    <a:gd name="T46" fmla="*/ 100 w 100"/>
                    <a:gd name="T47" fmla="*/ 50 h 100"/>
                    <a:gd name="T48" fmla="*/ 50 w 100"/>
                    <a:gd name="T49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0" h="100">
                      <a:moveTo>
                        <a:pt x="50" y="0"/>
                      </a:moveTo>
                      <a:cubicBezTo>
                        <a:pt x="40" y="0"/>
                        <a:pt x="30" y="3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8" y="44"/>
                        <a:pt x="8" y="44"/>
                        <a:pt x="8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6"/>
                        <a:pt x="0" y="48"/>
                        <a:pt x="0" y="50"/>
                      </a:cubicBezTo>
                      <a:cubicBezTo>
                        <a:pt x="0" y="78"/>
                        <a:pt x="22" y="100"/>
                        <a:pt x="50" y="100"/>
                      </a:cubicBezTo>
                      <a:cubicBezTo>
                        <a:pt x="78" y="100"/>
                        <a:pt x="100" y="78"/>
                        <a:pt x="100" y="50"/>
                      </a:cubicBezTo>
                      <a:cubicBezTo>
                        <a:pt x="100" y="22"/>
                        <a:pt x="78" y="0"/>
                        <a:pt x="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124"/>
                <p:cNvSpPr>
                  <a:spLocks noEditPoints="1"/>
                </p:cNvSpPr>
                <p:nvPr/>
              </p:nvSpPr>
              <p:spPr bwMode="auto">
                <a:xfrm>
                  <a:off x="3108" y="2904"/>
                  <a:ext cx="154" cy="155"/>
                </a:xfrm>
                <a:custGeom>
                  <a:avLst/>
                  <a:gdLst>
                    <a:gd name="T0" fmla="*/ 88 w 100"/>
                    <a:gd name="T1" fmla="*/ 17 h 100"/>
                    <a:gd name="T2" fmla="*/ 50 w 100"/>
                    <a:gd name="T3" fmla="*/ 0 h 100"/>
                    <a:gd name="T4" fmla="*/ 50 w 100"/>
                    <a:gd name="T5" fmla="*/ 0 h 100"/>
                    <a:gd name="T6" fmla="*/ 23 w 100"/>
                    <a:gd name="T7" fmla="*/ 8 h 100"/>
                    <a:gd name="T8" fmla="*/ 23 w 100"/>
                    <a:gd name="T9" fmla="*/ 9 h 100"/>
                    <a:gd name="T10" fmla="*/ 24 w 100"/>
                    <a:gd name="T11" fmla="*/ 12 h 100"/>
                    <a:gd name="T12" fmla="*/ 40 w 100"/>
                    <a:gd name="T13" fmla="*/ 5 h 100"/>
                    <a:gd name="T14" fmla="*/ 24 w 100"/>
                    <a:gd name="T15" fmla="*/ 24 h 100"/>
                    <a:gd name="T16" fmla="*/ 30 w 100"/>
                    <a:gd name="T17" fmla="*/ 30 h 100"/>
                    <a:gd name="T18" fmla="*/ 4 w 100"/>
                    <a:gd name="T19" fmla="*/ 48 h 100"/>
                    <a:gd name="T20" fmla="*/ 0 w 100"/>
                    <a:gd name="T21" fmla="*/ 44 h 100"/>
                    <a:gd name="T22" fmla="*/ 0 w 100"/>
                    <a:gd name="T23" fmla="*/ 48 h 100"/>
                    <a:gd name="T24" fmla="*/ 0 w 100"/>
                    <a:gd name="T25" fmla="*/ 52 h 100"/>
                    <a:gd name="T26" fmla="*/ 10 w 100"/>
                    <a:gd name="T27" fmla="*/ 80 h 100"/>
                    <a:gd name="T28" fmla="*/ 23 w 100"/>
                    <a:gd name="T29" fmla="*/ 92 h 100"/>
                    <a:gd name="T30" fmla="*/ 50 w 100"/>
                    <a:gd name="T31" fmla="*/ 100 h 100"/>
                    <a:gd name="T32" fmla="*/ 50 w 100"/>
                    <a:gd name="T33" fmla="*/ 100 h 100"/>
                    <a:gd name="T34" fmla="*/ 88 w 100"/>
                    <a:gd name="T35" fmla="*/ 83 h 100"/>
                    <a:gd name="T36" fmla="*/ 100 w 100"/>
                    <a:gd name="T37" fmla="*/ 50 h 100"/>
                    <a:gd name="T38" fmla="*/ 96 w 100"/>
                    <a:gd name="T39" fmla="*/ 48 h 100"/>
                    <a:gd name="T40" fmla="*/ 70 w 100"/>
                    <a:gd name="T41" fmla="*/ 30 h 100"/>
                    <a:gd name="T42" fmla="*/ 96 w 100"/>
                    <a:gd name="T43" fmla="*/ 48 h 100"/>
                    <a:gd name="T44" fmla="*/ 50 w 100"/>
                    <a:gd name="T45" fmla="*/ 68 h 100"/>
                    <a:gd name="T46" fmla="*/ 32 w 100"/>
                    <a:gd name="T47" fmla="*/ 52 h 100"/>
                    <a:gd name="T48" fmla="*/ 66 w 100"/>
                    <a:gd name="T49" fmla="*/ 69 h 100"/>
                    <a:gd name="T50" fmla="*/ 69 w 100"/>
                    <a:gd name="T51" fmla="*/ 26 h 100"/>
                    <a:gd name="T52" fmla="*/ 85 w 100"/>
                    <a:gd name="T53" fmla="*/ 20 h 100"/>
                    <a:gd name="T54" fmla="*/ 50 w 100"/>
                    <a:gd name="T55" fmla="*/ 4 h 100"/>
                    <a:gd name="T56" fmla="*/ 65 w 100"/>
                    <a:gd name="T57" fmla="*/ 27 h 100"/>
                    <a:gd name="T58" fmla="*/ 35 w 100"/>
                    <a:gd name="T59" fmla="*/ 27 h 100"/>
                    <a:gd name="T60" fmla="*/ 34 w 100"/>
                    <a:gd name="T61" fmla="*/ 31 h 100"/>
                    <a:gd name="T62" fmla="*/ 66 w 100"/>
                    <a:gd name="T63" fmla="*/ 31 h 100"/>
                    <a:gd name="T64" fmla="*/ 32 w 100"/>
                    <a:gd name="T65" fmla="*/ 48 h 100"/>
                    <a:gd name="T66" fmla="*/ 4 w 100"/>
                    <a:gd name="T67" fmla="*/ 52 h 100"/>
                    <a:gd name="T68" fmla="*/ 30 w 100"/>
                    <a:gd name="T69" fmla="*/ 70 h 100"/>
                    <a:gd name="T70" fmla="*/ 4 w 100"/>
                    <a:gd name="T71" fmla="*/ 52 h 100"/>
                    <a:gd name="T72" fmla="*/ 31 w 100"/>
                    <a:gd name="T73" fmla="*/ 74 h 100"/>
                    <a:gd name="T74" fmla="*/ 15 w 100"/>
                    <a:gd name="T75" fmla="*/ 80 h 100"/>
                    <a:gd name="T76" fmla="*/ 50 w 100"/>
                    <a:gd name="T77" fmla="*/ 96 h 100"/>
                    <a:gd name="T78" fmla="*/ 50 w 100"/>
                    <a:gd name="T79" fmla="*/ 72 h 100"/>
                    <a:gd name="T80" fmla="*/ 50 w 100"/>
                    <a:gd name="T81" fmla="*/ 96 h 100"/>
                    <a:gd name="T82" fmla="*/ 69 w 100"/>
                    <a:gd name="T83" fmla="*/ 74 h 100"/>
                    <a:gd name="T84" fmla="*/ 60 w 100"/>
                    <a:gd name="T85" fmla="*/ 95 h 100"/>
                    <a:gd name="T86" fmla="*/ 70 w 100"/>
                    <a:gd name="T87" fmla="*/ 70 h 100"/>
                    <a:gd name="T88" fmla="*/ 96 w 100"/>
                    <a:gd name="T89" fmla="*/ 52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0" h="100">
                      <a:moveTo>
                        <a:pt x="90" y="21"/>
                      </a:moveTo>
                      <a:cubicBezTo>
                        <a:pt x="90" y="19"/>
                        <a:pt x="89" y="18"/>
                        <a:pt x="88" y="17"/>
                      </a:cubicBezTo>
                      <a:cubicBezTo>
                        <a:pt x="85" y="14"/>
                        <a:pt x="81" y="11"/>
                        <a:pt x="77" y="8"/>
                      </a:cubicBezTo>
                      <a:cubicBezTo>
                        <a:pt x="69" y="3"/>
                        <a:pt x="6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40" y="0"/>
                        <a:pt x="31" y="3"/>
                        <a:pt x="23" y="8"/>
                      </a:cubicBezTo>
                      <a:cubicBezTo>
                        <a:pt x="23" y="8"/>
                        <a:pt x="23" y="8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9" y="9"/>
                        <a:pt x="34" y="6"/>
                        <a:pt x="40" y="5"/>
                      </a:cubicBezTo>
                      <a:cubicBezTo>
                        <a:pt x="36" y="10"/>
                        <a:pt x="33" y="17"/>
                        <a:pt x="31" y="26"/>
                      </a:cubicBezTo>
                      <a:cubicBezTo>
                        <a:pt x="28" y="26"/>
                        <a:pt x="26" y="25"/>
                        <a:pt x="24" y="24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6" y="29"/>
                        <a:pt x="28" y="30"/>
                        <a:pt x="30" y="30"/>
                      </a:cubicBezTo>
                      <a:cubicBezTo>
                        <a:pt x="29" y="36"/>
                        <a:pt x="28" y="42"/>
                        <a:pt x="28" y="48"/>
                      </a:cubicBez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4" y="47"/>
                        <a:pt x="4" y="45"/>
                        <a:pt x="5" y="4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5"/>
                        <a:pt x="0" y="47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1" y="62"/>
                        <a:pt x="4" y="72"/>
                        <a:pt x="10" y="80"/>
                      </a:cubicBezTo>
                      <a:cubicBezTo>
                        <a:pt x="11" y="81"/>
                        <a:pt x="11" y="82"/>
                        <a:pt x="12" y="83"/>
                      </a:cubicBezTo>
                      <a:cubicBezTo>
                        <a:pt x="15" y="86"/>
                        <a:pt x="19" y="90"/>
                        <a:pt x="23" y="92"/>
                      </a:cubicBezTo>
                      <a:cubicBezTo>
                        <a:pt x="31" y="97"/>
                        <a:pt x="4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50" y="100"/>
                        <a:pt x="50" y="100"/>
                        <a:pt x="50" y="100"/>
                      </a:cubicBezTo>
                      <a:cubicBezTo>
                        <a:pt x="60" y="100"/>
                        <a:pt x="69" y="97"/>
                        <a:pt x="77" y="92"/>
                      </a:cubicBezTo>
                      <a:cubicBezTo>
                        <a:pt x="81" y="90"/>
                        <a:pt x="85" y="86"/>
                        <a:pt x="88" y="83"/>
                      </a:cubicBezTo>
                      <a:cubicBezTo>
                        <a:pt x="89" y="82"/>
                        <a:pt x="90" y="81"/>
                        <a:pt x="90" y="80"/>
                      </a:cubicBezTo>
                      <a:cubicBezTo>
                        <a:pt x="96" y="71"/>
                        <a:pt x="100" y="61"/>
                        <a:pt x="100" y="50"/>
                      </a:cubicBezTo>
                      <a:cubicBezTo>
                        <a:pt x="100" y="39"/>
                        <a:pt x="96" y="29"/>
                        <a:pt x="90" y="21"/>
                      </a:cubicBezTo>
                      <a:close/>
                      <a:moveTo>
                        <a:pt x="96" y="48"/>
                      </a:moveTo>
                      <a:cubicBezTo>
                        <a:pt x="72" y="48"/>
                        <a:pt x="72" y="48"/>
                        <a:pt x="72" y="48"/>
                      </a:cubicBezTo>
                      <a:cubicBezTo>
                        <a:pt x="72" y="42"/>
                        <a:pt x="71" y="36"/>
                        <a:pt x="70" y="30"/>
                      </a:cubicBezTo>
                      <a:cubicBezTo>
                        <a:pt x="78" y="29"/>
                        <a:pt x="84" y="26"/>
                        <a:pt x="87" y="23"/>
                      </a:cubicBezTo>
                      <a:cubicBezTo>
                        <a:pt x="92" y="30"/>
                        <a:pt x="96" y="39"/>
                        <a:pt x="96" y="48"/>
                      </a:cubicBezTo>
                      <a:close/>
                      <a:moveTo>
                        <a:pt x="66" y="69"/>
                      </a:moveTo>
                      <a:cubicBezTo>
                        <a:pt x="61" y="68"/>
                        <a:pt x="56" y="68"/>
                        <a:pt x="50" y="68"/>
                      </a:cubicBezTo>
                      <a:cubicBezTo>
                        <a:pt x="44" y="68"/>
                        <a:pt x="39" y="68"/>
                        <a:pt x="34" y="69"/>
                      </a:cubicBezTo>
                      <a:cubicBezTo>
                        <a:pt x="33" y="64"/>
                        <a:pt x="32" y="58"/>
                        <a:pt x="32" y="52"/>
                      </a:cubicBezTo>
                      <a:cubicBezTo>
                        <a:pt x="68" y="52"/>
                        <a:pt x="68" y="52"/>
                        <a:pt x="68" y="52"/>
                      </a:cubicBezTo>
                      <a:cubicBezTo>
                        <a:pt x="68" y="58"/>
                        <a:pt x="67" y="64"/>
                        <a:pt x="66" y="69"/>
                      </a:cubicBezTo>
                      <a:close/>
                      <a:moveTo>
                        <a:pt x="85" y="20"/>
                      </a:moveTo>
                      <a:cubicBezTo>
                        <a:pt x="82" y="22"/>
                        <a:pt x="77" y="25"/>
                        <a:pt x="69" y="26"/>
                      </a:cubicBezTo>
                      <a:cubicBezTo>
                        <a:pt x="67" y="17"/>
                        <a:pt x="64" y="10"/>
                        <a:pt x="60" y="5"/>
                      </a:cubicBezTo>
                      <a:cubicBezTo>
                        <a:pt x="70" y="7"/>
                        <a:pt x="79" y="13"/>
                        <a:pt x="85" y="20"/>
                      </a:cubicBezTo>
                      <a:close/>
                      <a:moveTo>
                        <a:pt x="50" y="4"/>
                      </a:move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6" y="4"/>
                        <a:pt x="62" y="13"/>
                        <a:pt x="65" y="27"/>
                      </a:cubicBezTo>
                      <a:cubicBezTo>
                        <a:pt x="61" y="28"/>
                        <a:pt x="56" y="28"/>
                        <a:pt x="50" y="28"/>
                      </a:cubicBezTo>
                      <a:cubicBezTo>
                        <a:pt x="44" y="28"/>
                        <a:pt x="39" y="28"/>
                        <a:pt x="35" y="27"/>
                      </a:cubicBezTo>
                      <a:cubicBezTo>
                        <a:pt x="38" y="13"/>
                        <a:pt x="44" y="4"/>
                        <a:pt x="50" y="4"/>
                      </a:cubicBezTo>
                      <a:close/>
                      <a:moveTo>
                        <a:pt x="34" y="31"/>
                      </a:moveTo>
                      <a:cubicBezTo>
                        <a:pt x="39" y="32"/>
                        <a:pt x="44" y="32"/>
                        <a:pt x="50" y="32"/>
                      </a:cubicBezTo>
                      <a:cubicBezTo>
                        <a:pt x="56" y="32"/>
                        <a:pt x="61" y="32"/>
                        <a:pt x="66" y="31"/>
                      </a:cubicBezTo>
                      <a:cubicBezTo>
                        <a:pt x="67" y="36"/>
                        <a:pt x="68" y="42"/>
                        <a:pt x="68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32" y="42"/>
                        <a:pt x="33" y="36"/>
                        <a:pt x="34" y="31"/>
                      </a:cubicBezTo>
                      <a:close/>
                      <a:moveTo>
                        <a:pt x="4" y="52"/>
                      </a:moveTo>
                      <a:cubicBezTo>
                        <a:pt x="28" y="52"/>
                        <a:pt x="28" y="52"/>
                        <a:pt x="28" y="52"/>
                      </a:cubicBezTo>
                      <a:cubicBezTo>
                        <a:pt x="28" y="58"/>
                        <a:pt x="29" y="64"/>
                        <a:pt x="30" y="70"/>
                      </a:cubicBezTo>
                      <a:cubicBezTo>
                        <a:pt x="23" y="72"/>
                        <a:pt x="17" y="74"/>
                        <a:pt x="13" y="77"/>
                      </a:cubicBezTo>
                      <a:cubicBezTo>
                        <a:pt x="8" y="70"/>
                        <a:pt x="5" y="61"/>
                        <a:pt x="4" y="52"/>
                      </a:cubicBezTo>
                      <a:close/>
                      <a:moveTo>
                        <a:pt x="15" y="80"/>
                      </a:moveTo>
                      <a:cubicBezTo>
                        <a:pt x="18" y="78"/>
                        <a:pt x="24" y="75"/>
                        <a:pt x="31" y="74"/>
                      </a:cubicBezTo>
                      <a:cubicBezTo>
                        <a:pt x="33" y="83"/>
                        <a:pt x="36" y="90"/>
                        <a:pt x="40" y="95"/>
                      </a:cubicBezTo>
                      <a:cubicBezTo>
                        <a:pt x="30" y="93"/>
                        <a:pt x="22" y="87"/>
                        <a:pt x="15" y="80"/>
                      </a:cubicBezTo>
                      <a:close/>
                      <a:moveTo>
                        <a:pt x="50" y="96"/>
                      </a:moveTo>
                      <a:cubicBezTo>
                        <a:pt x="50" y="96"/>
                        <a:pt x="50" y="96"/>
                        <a:pt x="50" y="96"/>
                      </a:cubicBezTo>
                      <a:cubicBezTo>
                        <a:pt x="44" y="96"/>
                        <a:pt x="38" y="87"/>
                        <a:pt x="35" y="73"/>
                      </a:cubicBezTo>
                      <a:cubicBezTo>
                        <a:pt x="39" y="72"/>
                        <a:pt x="44" y="72"/>
                        <a:pt x="50" y="72"/>
                      </a:cubicBezTo>
                      <a:cubicBezTo>
                        <a:pt x="56" y="72"/>
                        <a:pt x="61" y="72"/>
                        <a:pt x="65" y="73"/>
                      </a:cubicBezTo>
                      <a:cubicBezTo>
                        <a:pt x="62" y="87"/>
                        <a:pt x="56" y="96"/>
                        <a:pt x="50" y="96"/>
                      </a:cubicBezTo>
                      <a:close/>
                      <a:moveTo>
                        <a:pt x="60" y="95"/>
                      </a:moveTo>
                      <a:cubicBezTo>
                        <a:pt x="64" y="90"/>
                        <a:pt x="67" y="83"/>
                        <a:pt x="69" y="74"/>
                      </a:cubicBezTo>
                      <a:cubicBezTo>
                        <a:pt x="77" y="75"/>
                        <a:pt x="82" y="78"/>
                        <a:pt x="85" y="80"/>
                      </a:cubicBezTo>
                      <a:cubicBezTo>
                        <a:pt x="79" y="87"/>
                        <a:pt x="70" y="93"/>
                        <a:pt x="60" y="95"/>
                      </a:cubicBezTo>
                      <a:close/>
                      <a:moveTo>
                        <a:pt x="87" y="77"/>
                      </a:moveTo>
                      <a:cubicBezTo>
                        <a:pt x="84" y="74"/>
                        <a:pt x="78" y="72"/>
                        <a:pt x="70" y="70"/>
                      </a:cubicBezTo>
                      <a:cubicBezTo>
                        <a:pt x="71" y="64"/>
                        <a:pt x="72" y="58"/>
                        <a:pt x="72" y="52"/>
                      </a:cubicBezTo>
                      <a:cubicBezTo>
                        <a:pt x="96" y="52"/>
                        <a:pt x="96" y="52"/>
                        <a:pt x="96" y="52"/>
                      </a:cubicBezTo>
                      <a:cubicBezTo>
                        <a:pt x="96" y="61"/>
                        <a:pt x="92" y="70"/>
                        <a:pt x="87" y="7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125"/>
                <p:cNvSpPr>
                  <a:spLocks/>
                </p:cNvSpPr>
                <p:nvPr/>
              </p:nvSpPr>
              <p:spPr bwMode="auto">
                <a:xfrm>
                  <a:off x="3089" y="2898"/>
                  <a:ext cx="50" cy="68"/>
                </a:xfrm>
                <a:custGeom>
                  <a:avLst/>
                  <a:gdLst>
                    <a:gd name="T0" fmla="*/ 48 w 50"/>
                    <a:gd name="T1" fmla="*/ 23 h 68"/>
                    <a:gd name="T2" fmla="*/ 25 w 50"/>
                    <a:gd name="T3" fmla="*/ 0 h 68"/>
                    <a:gd name="T4" fmla="*/ 0 w 50"/>
                    <a:gd name="T5" fmla="*/ 24 h 68"/>
                    <a:gd name="T6" fmla="*/ 0 w 50"/>
                    <a:gd name="T7" fmla="*/ 43 h 68"/>
                    <a:gd name="T8" fmla="*/ 19 w 50"/>
                    <a:gd name="T9" fmla="*/ 24 h 68"/>
                    <a:gd name="T10" fmla="*/ 19 w 50"/>
                    <a:gd name="T11" fmla="*/ 68 h 68"/>
                    <a:gd name="T12" fmla="*/ 21 w 50"/>
                    <a:gd name="T13" fmla="*/ 68 h 68"/>
                    <a:gd name="T14" fmla="*/ 27 w 50"/>
                    <a:gd name="T15" fmla="*/ 68 h 68"/>
                    <a:gd name="T16" fmla="*/ 31 w 50"/>
                    <a:gd name="T17" fmla="*/ 68 h 68"/>
                    <a:gd name="T18" fmla="*/ 31 w 50"/>
                    <a:gd name="T19" fmla="*/ 54 h 68"/>
                    <a:gd name="T20" fmla="*/ 31 w 50"/>
                    <a:gd name="T21" fmla="*/ 41 h 68"/>
                    <a:gd name="T22" fmla="*/ 31 w 50"/>
                    <a:gd name="T23" fmla="*/ 24 h 68"/>
                    <a:gd name="T24" fmla="*/ 39 w 50"/>
                    <a:gd name="T25" fmla="*/ 32 h 68"/>
                    <a:gd name="T26" fmla="*/ 44 w 50"/>
                    <a:gd name="T27" fmla="*/ 37 h 68"/>
                    <a:gd name="T28" fmla="*/ 47 w 50"/>
                    <a:gd name="T29" fmla="*/ 40 h 68"/>
                    <a:gd name="T30" fmla="*/ 50 w 50"/>
                    <a:gd name="T31" fmla="*/ 43 h 68"/>
                    <a:gd name="T32" fmla="*/ 50 w 50"/>
                    <a:gd name="T33" fmla="*/ 41 h 68"/>
                    <a:gd name="T34" fmla="*/ 50 w 50"/>
                    <a:gd name="T35" fmla="*/ 29 h 68"/>
                    <a:gd name="T36" fmla="*/ 50 w 50"/>
                    <a:gd name="T37" fmla="*/ 24 h 68"/>
                    <a:gd name="T38" fmla="*/ 48 w 50"/>
                    <a:gd name="T39" fmla="*/ 23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0" h="68">
                      <a:moveTo>
                        <a:pt x="48" y="23"/>
                      </a:moveTo>
                      <a:lnTo>
                        <a:pt x="25" y="0"/>
                      </a:lnTo>
                      <a:lnTo>
                        <a:pt x="0" y="24"/>
                      </a:lnTo>
                      <a:lnTo>
                        <a:pt x="0" y="43"/>
                      </a:lnTo>
                      <a:lnTo>
                        <a:pt x="19" y="24"/>
                      </a:lnTo>
                      <a:lnTo>
                        <a:pt x="19" y="68"/>
                      </a:lnTo>
                      <a:lnTo>
                        <a:pt x="21" y="68"/>
                      </a:lnTo>
                      <a:lnTo>
                        <a:pt x="27" y="68"/>
                      </a:lnTo>
                      <a:lnTo>
                        <a:pt x="31" y="68"/>
                      </a:lnTo>
                      <a:lnTo>
                        <a:pt x="31" y="54"/>
                      </a:lnTo>
                      <a:lnTo>
                        <a:pt x="31" y="41"/>
                      </a:lnTo>
                      <a:lnTo>
                        <a:pt x="31" y="24"/>
                      </a:lnTo>
                      <a:lnTo>
                        <a:pt x="39" y="32"/>
                      </a:lnTo>
                      <a:lnTo>
                        <a:pt x="44" y="37"/>
                      </a:lnTo>
                      <a:lnTo>
                        <a:pt x="47" y="40"/>
                      </a:lnTo>
                      <a:lnTo>
                        <a:pt x="50" y="43"/>
                      </a:lnTo>
                      <a:lnTo>
                        <a:pt x="50" y="41"/>
                      </a:lnTo>
                      <a:lnTo>
                        <a:pt x="50" y="29"/>
                      </a:lnTo>
                      <a:lnTo>
                        <a:pt x="50" y="24"/>
                      </a:lnTo>
                      <a:lnTo>
                        <a:pt x="48" y="23"/>
                      </a:lnTo>
                      <a:close/>
                    </a:path>
                  </a:pathLst>
                </a:custGeom>
                <a:solidFill>
                  <a:srgbClr val="4F82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126"/>
                <p:cNvSpPr>
                  <a:spLocks noEditPoints="1"/>
                </p:cNvSpPr>
                <p:nvPr/>
              </p:nvSpPr>
              <p:spPr bwMode="auto">
                <a:xfrm>
                  <a:off x="2733" y="3132"/>
                  <a:ext cx="33" cy="52"/>
                </a:xfrm>
                <a:custGeom>
                  <a:avLst/>
                  <a:gdLst>
                    <a:gd name="T0" fmla="*/ 4 w 21"/>
                    <a:gd name="T1" fmla="*/ 21 h 34"/>
                    <a:gd name="T2" fmla="*/ 4 w 21"/>
                    <a:gd name="T3" fmla="*/ 34 h 34"/>
                    <a:gd name="T4" fmla="*/ 0 w 21"/>
                    <a:gd name="T5" fmla="*/ 34 h 34"/>
                    <a:gd name="T6" fmla="*/ 0 w 21"/>
                    <a:gd name="T7" fmla="*/ 0 h 34"/>
                    <a:gd name="T8" fmla="*/ 9 w 21"/>
                    <a:gd name="T9" fmla="*/ 0 h 34"/>
                    <a:gd name="T10" fmla="*/ 18 w 21"/>
                    <a:gd name="T11" fmla="*/ 3 h 34"/>
                    <a:gd name="T12" fmla="*/ 21 w 21"/>
                    <a:gd name="T13" fmla="*/ 10 h 34"/>
                    <a:gd name="T14" fmla="*/ 17 w 21"/>
                    <a:gd name="T15" fmla="*/ 18 h 34"/>
                    <a:gd name="T16" fmla="*/ 9 w 21"/>
                    <a:gd name="T17" fmla="*/ 21 h 34"/>
                    <a:gd name="T18" fmla="*/ 4 w 21"/>
                    <a:gd name="T19" fmla="*/ 21 h 34"/>
                    <a:gd name="T20" fmla="*/ 4 w 21"/>
                    <a:gd name="T21" fmla="*/ 4 h 34"/>
                    <a:gd name="T22" fmla="*/ 4 w 21"/>
                    <a:gd name="T23" fmla="*/ 18 h 34"/>
                    <a:gd name="T24" fmla="*/ 8 w 21"/>
                    <a:gd name="T25" fmla="*/ 18 h 34"/>
                    <a:gd name="T26" fmla="*/ 14 w 21"/>
                    <a:gd name="T27" fmla="*/ 16 h 34"/>
                    <a:gd name="T28" fmla="*/ 17 w 21"/>
                    <a:gd name="T29" fmla="*/ 11 h 34"/>
                    <a:gd name="T30" fmla="*/ 9 w 21"/>
                    <a:gd name="T31" fmla="*/ 4 h 34"/>
                    <a:gd name="T32" fmla="*/ 4 w 21"/>
                    <a:gd name="T33" fmla="*/ 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34">
                      <a:moveTo>
                        <a:pt x="4" y="21"/>
                      </a:move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6" y="1"/>
                        <a:pt x="18" y="3"/>
                      </a:cubicBezTo>
                      <a:cubicBezTo>
                        <a:pt x="20" y="5"/>
                        <a:pt x="21" y="7"/>
                        <a:pt x="21" y="10"/>
                      </a:cubicBezTo>
                      <a:cubicBezTo>
                        <a:pt x="21" y="14"/>
                        <a:pt x="20" y="16"/>
                        <a:pt x="17" y="18"/>
                      </a:cubicBezTo>
                      <a:cubicBezTo>
                        <a:pt x="15" y="20"/>
                        <a:pt x="12" y="21"/>
                        <a:pt x="9" y="21"/>
                      </a:cubicBezTo>
                      <a:lnTo>
                        <a:pt x="4" y="21"/>
                      </a:lnTo>
                      <a:close/>
                      <a:moveTo>
                        <a:pt x="4" y="4"/>
                      </a:move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11" y="18"/>
                        <a:pt x="13" y="17"/>
                        <a:pt x="14" y="16"/>
                      </a:cubicBezTo>
                      <a:cubicBezTo>
                        <a:pt x="16" y="15"/>
                        <a:pt x="17" y="13"/>
                        <a:pt x="17" y="11"/>
                      </a:cubicBezTo>
                      <a:cubicBezTo>
                        <a:pt x="17" y="6"/>
                        <a:pt x="14" y="4"/>
                        <a:pt x="9" y="4"/>
                      </a:cubicBez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127"/>
                <p:cNvSpPr>
                  <a:spLocks/>
                </p:cNvSpPr>
                <p:nvPr/>
              </p:nvSpPr>
              <p:spPr bwMode="auto">
                <a:xfrm>
                  <a:off x="2773" y="3147"/>
                  <a:ext cx="19" cy="37"/>
                </a:xfrm>
                <a:custGeom>
                  <a:avLst/>
                  <a:gdLst>
                    <a:gd name="T0" fmla="*/ 12 w 12"/>
                    <a:gd name="T1" fmla="*/ 4 h 24"/>
                    <a:gd name="T2" fmla="*/ 9 w 12"/>
                    <a:gd name="T3" fmla="*/ 3 h 24"/>
                    <a:gd name="T4" fmla="*/ 5 w 12"/>
                    <a:gd name="T5" fmla="*/ 5 h 24"/>
                    <a:gd name="T6" fmla="*/ 4 w 12"/>
                    <a:gd name="T7" fmla="*/ 12 h 24"/>
                    <a:gd name="T8" fmla="*/ 4 w 12"/>
                    <a:gd name="T9" fmla="*/ 24 h 24"/>
                    <a:gd name="T10" fmla="*/ 0 w 12"/>
                    <a:gd name="T11" fmla="*/ 24 h 24"/>
                    <a:gd name="T12" fmla="*/ 0 w 12"/>
                    <a:gd name="T13" fmla="*/ 0 h 24"/>
                    <a:gd name="T14" fmla="*/ 4 w 12"/>
                    <a:gd name="T15" fmla="*/ 0 h 24"/>
                    <a:gd name="T16" fmla="*/ 4 w 12"/>
                    <a:gd name="T17" fmla="*/ 5 h 24"/>
                    <a:gd name="T18" fmla="*/ 4 w 12"/>
                    <a:gd name="T19" fmla="*/ 5 h 24"/>
                    <a:gd name="T20" fmla="*/ 6 w 12"/>
                    <a:gd name="T21" fmla="*/ 1 h 24"/>
                    <a:gd name="T22" fmla="*/ 10 w 12"/>
                    <a:gd name="T23" fmla="*/ 0 h 24"/>
                    <a:gd name="T24" fmla="*/ 12 w 12"/>
                    <a:gd name="T25" fmla="*/ 0 h 24"/>
                    <a:gd name="T26" fmla="*/ 12 w 12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24">
                      <a:moveTo>
                        <a:pt x="12" y="4"/>
                      </a:moveTo>
                      <a:cubicBezTo>
                        <a:pt x="12" y="3"/>
                        <a:pt x="11" y="3"/>
                        <a:pt x="9" y="3"/>
                      </a:cubicBezTo>
                      <a:cubicBezTo>
                        <a:pt x="8" y="3"/>
                        <a:pt x="6" y="4"/>
                        <a:pt x="5" y="5"/>
                      </a:cubicBezTo>
                      <a:cubicBezTo>
                        <a:pt x="4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128"/>
                <p:cNvSpPr>
                  <a:spLocks noEditPoints="1"/>
                </p:cNvSpPr>
                <p:nvPr/>
              </p:nvSpPr>
              <p:spPr bwMode="auto">
                <a:xfrm>
                  <a:off x="2795" y="3146"/>
                  <a:ext cx="31" cy="38"/>
                </a:xfrm>
                <a:custGeom>
                  <a:avLst/>
                  <a:gdLst>
                    <a:gd name="T0" fmla="*/ 20 w 20"/>
                    <a:gd name="T1" fmla="*/ 14 h 25"/>
                    <a:gd name="T2" fmla="*/ 3 w 20"/>
                    <a:gd name="T3" fmla="*/ 14 h 25"/>
                    <a:gd name="T4" fmla="*/ 6 w 20"/>
                    <a:gd name="T5" fmla="*/ 20 h 25"/>
                    <a:gd name="T6" fmla="*/ 11 w 20"/>
                    <a:gd name="T7" fmla="*/ 22 h 25"/>
                    <a:gd name="T8" fmla="*/ 19 w 20"/>
                    <a:gd name="T9" fmla="*/ 20 h 25"/>
                    <a:gd name="T10" fmla="*/ 19 w 20"/>
                    <a:gd name="T11" fmla="*/ 23 h 25"/>
                    <a:gd name="T12" fmla="*/ 10 w 20"/>
                    <a:gd name="T13" fmla="*/ 25 h 25"/>
                    <a:gd name="T14" fmla="*/ 2 w 20"/>
                    <a:gd name="T15" fmla="*/ 22 h 25"/>
                    <a:gd name="T16" fmla="*/ 0 w 20"/>
                    <a:gd name="T17" fmla="*/ 13 h 25"/>
                    <a:gd name="T18" fmla="*/ 3 w 20"/>
                    <a:gd name="T19" fmla="*/ 4 h 25"/>
                    <a:gd name="T20" fmla="*/ 11 w 20"/>
                    <a:gd name="T21" fmla="*/ 0 h 25"/>
                    <a:gd name="T22" fmla="*/ 18 w 20"/>
                    <a:gd name="T23" fmla="*/ 3 h 25"/>
                    <a:gd name="T24" fmla="*/ 20 w 20"/>
                    <a:gd name="T25" fmla="*/ 12 h 25"/>
                    <a:gd name="T26" fmla="*/ 20 w 20"/>
                    <a:gd name="T27" fmla="*/ 14 h 25"/>
                    <a:gd name="T28" fmla="*/ 17 w 20"/>
                    <a:gd name="T29" fmla="*/ 11 h 25"/>
                    <a:gd name="T30" fmla="*/ 15 w 20"/>
                    <a:gd name="T31" fmla="*/ 5 h 25"/>
                    <a:gd name="T32" fmla="*/ 11 w 20"/>
                    <a:gd name="T33" fmla="*/ 4 h 25"/>
                    <a:gd name="T34" fmla="*/ 6 w 20"/>
                    <a:gd name="T35" fmla="*/ 6 h 25"/>
                    <a:gd name="T36" fmla="*/ 4 w 20"/>
                    <a:gd name="T37" fmla="*/ 11 h 25"/>
                    <a:gd name="T38" fmla="*/ 17 w 20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20" y="14"/>
                      </a:move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7"/>
                        <a:pt x="4" y="19"/>
                        <a:pt x="6" y="20"/>
                      </a:cubicBezTo>
                      <a:cubicBezTo>
                        <a:pt x="7" y="21"/>
                        <a:pt x="9" y="22"/>
                        <a:pt x="11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0" y="25"/>
                      </a:cubicBezTo>
                      <a:cubicBezTo>
                        <a:pt x="7" y="25"/>
                        <a:pt x="4" y="24"/>
                        <a:pt x="2" y="22"/>
                      </a:cubicBezTo>
                      <a:cubicBezTo>
                        <a:pt x="0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7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0" y="8"/>
                        <a:pt x="20" y="12"/>
                      </a:cubicBezTo>
                      <a:lnTo>
                        <a:pt x="20" y="14"/>
                      </a:lnTo>
                      <a:close/>
                      <a:moveTo>
                        <a:pt x="17" y="11"/>
                      </a:moveTo>
                      <a:cubicBezTo>
                        <a:pt x="16" y="8"/>
                        <a:pt x="16" y="7"/>
                        <a:pt x="15" y="5"/>
                      </a:cubicBezTo>
                      <a:cubicBezTo>
                        <a:pt x="14" y="4"/>
                        <a:pt x="12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129"/>
                <p:cNvSpPr>
                  <a:spLocks/>
                </p:cNvSpPr>
                <p:nvPr/>
              </p:nvSpPr>
              <p:spPr bwMode="auto">
                <a:xfrm>
                  <a:off x="2829" y="3147"/>
                  <a:ext cx="34" cy="37"/>
                </a:xfrm>
                <a:custGeom>
                  <a:avLst/>
                  <a:gdLst>
                    <a:gd name="T0" fmla="*/ 22 w 22"/>
                    <a:gd name="T1" fmla="*/ 0 h 24"/>
                    <a:gd name="T2" fmla="*/ 13 w 22"/>
                    <a:gd name="T3" fmla="*/ 24 h 24"/>
                    <a:gd name="T4" fmla="*/ 9 w 22"/>
                    <a:gd name="T5" fmla="*/ 24 h 24"/>
                    <a:gd name="T6" fmla="*/ 0 w 22"/>
                    <a:gd name="T7" fmla="*/ 0 h 24"/>
                    <a:gd name="T8" fmla="*/ 4 w 22"/>
                    <a:gd name="T9" fmla="*/ 0 h 24"/>
                    <a:gd name="T10" fmla="*/ 10 w 22"/>
                    <a:gd name="T11" fmla="*/ 17 h 24"/>
                    <a:gd name="T12" fmla="*/ 11 w 22"/>
                    <a:gd name="T13" fmla="*/ 21 h 24"/>
                    <a:gd name="T14" fmla="*/ 11 w 22"/>
                    <a:gd name="T15" fmla="*/ 21 h 24"/>
                    <a:gd name="T16" fmla="*/ 12 w 22"/>
                    <a:gd name="T17" fmla="*/ 17 h 24"/>
                    <a:gd name="T18" fmla="*/ 18 w 22"/>
                    <a:gd name="T19" fmla="*/ 0 h 24"/>
                    <a:gd name="T20" fmla="*/ 22 w 22"/>
                    <a:gd name="T2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24">
                      <a:moveTo>
                        <a:pt x="22" y="0"/>
                      </a:move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9"/>
                        <a:pt x="11" y="20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9"/>
                        <a:pt x="12" y="18"/>
                        <a:pt x="12" y="17"/>
                      </a:cubicBezTo>
                      <a:cubicBezTo>
                        <a:pt x="18" y="0"/>
                        <a:pt x="18" y="0"/>
                        <a:pt x="18" y="0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130"/>
                <p:cNvSpPr>
                  <a:spLocks noEditPoints="1"/>
                </p:cNvSpPr>
                <p:nvPr/>
              </p:nvSpPr>
              <p:spPr bwMode="auto">
                <a:xfrm>
                  <a:off x="2867" y="3130"/>
                  <a:ext cx="8" cy="54"/>
                </a:xfrm>
                <a:custGeom>
                  <a:avLst/>
                  <a:gdLst>
                    <a:gd name="T0" fmla="*/ 3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1 h 35"/>
                    <a:gd name="T8" fmla="*/ 3 w 5"/>
                    <a:gd name="T9" fmla="*/ 0 h 35"/>
                    <a:gd name="T10" fmla="*/ 5 w 5"/>
                    <a:gd name="T11" fmla="*/ 1 h 35"/>
                    <a:gd name="T12" fmla="*/ 5 w 5"/>
                    <a:gd name="T13" fmla="*/ 2 h 35"/>
                    <a:gd name="T14" fmla="*/ 5 w 5"/>
                    <a:gd name="T15" fmla="*/ 4 h 35"/>
                    <a:gd name="T16" fmla="*/ 3 w 5"/>
                    <a:gd name="T17" fmla="*/ 5 h 35"/>
                    <a:gd name="T18" fmla="*/ 5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5 w 5"/>
                    <a:gd name="T25" fmla="*/ 11 h 35"/>
                    <a:gd name="T26" fmla="*/ 5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3" y="5"/>
                      </a:moveTo>
                      <a:cubicBezTo>
                        <a:pt x="2" y="5"/>
                        <a:pt x="2" y="5"/>
                        <a:pt x="1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5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4" y="5"/>
                        <a:pt x="3" y="5"/>
                        <a:pt x="3" y="5"/>
                      </a:cubicBezTo>
                      <a:close/>
                      <a:moveTo>
                        <a:pt x="5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lnTo>
                        <a:pt x="5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131"/>
                <p:cNvSpPr>
                  <a:spLocks noEditPoints="1"/>
                </p:cNvSpPr>
                <p:nvPr/>
              </p:nvSpPr>
              <p:spPr bwMode="auto">
                <a:xfrm>
                  <a:off x="2883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8" y="21"/>
                        <a:pt x="9" y="22"/>
                        <a:pt x="12" y="22"/>
                      </a:cubicBezTo>
                      <a:cubicBezTo>
                        <a:pt x="15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7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7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8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132"/>
                <p:cNvSpPr>
                  <a:spLocks/>
                </p:cNvSpPr>
                <p:nvPr/>
              </p:nvSpPr>
              <p:spPr bwMode="auto">
                <a:xfrm>
                  <a:off x="2918" y="3147"/>
                  <a:ext cx="51" cy="37"/>
                </a:xfrm>
                <a:custGeom>
                  <a:avLst/>
                  <a:gdLst>
                    <a:gd name="T0" fmla="*/ 33 w 33"/>
                    <a:gd name="T1" fmla="*/ 0 h 24"/>
                    <a:gd name="T2" fmla="*/ 26 w 33"/>
                    <a:gd name="T3" fmla="*/ 24 h 24"/>
                    <a:gd name="T4" fmla="*/ 22 w 33"/>
                    <a:gd name="T5" fmla="*/ 24 h 24"/>
                    <a:gd name="T6" fmla="*/ 17 w 33"/>
                    <a:gd name="T7" fmla="*/ 7 h 24"/>
                    <a:gd name="T8" fmla="*/ 17 w 33"/>
                    <a:gd name="T9" fmla="*/ 5 h 24"/>
                    <a:gd name="T10" fmla="*/ 17 w 33"/>
                    <a:gd name="T11" fmla="*/ 5 h 24"/>
                    <a:gd name="T12" fmla="*/ 16 w 33"/>
                    <a:gd name="T13" fmla="*/ 7 h 24"/>
                    <a:gd name="T14" fmla="*/ 11 w 33"/>
                    <a:gd name="T15" fmla="*/ 24 h 24"/>
                    <a:gd name="T16" fmla="*/ 7 w 33"/>
                    <a:gd name="T17" fmla="*/ 24 h 24"/>
                    <a:gd name="T18" fmla="*/ 0 w 33"/>
                    <a:gd name="T19" fmla="*/ 0 h 24"/>
                    <a:gd name="T20" fmla="*/ 4 w 33"/>
                    <a:gd name="T21" fmla="*/ 0 h 24"/>
                    <a:gd name="T22" fmla="*/ 9 w 33"/>
                    <a:gd name="T23" fmla="*/ 18 h 24"/>
                    <a:gd name="T24" fmla="*/ 9 w 33"/>
                    <a:gd name="T25" fmla="*/ 20 h 24"/>
                    <a:gd name="T26" fmla="*/ 9 w 33"/>
                    <a:gd name="T27" fmla="*/ 20 h 24"/>
                    <a:gd name="T28" fmla="*/ 10 w 33"/>
                    <a:gd name="T29" fmla="*/ 18 h 24"/>
                    <a:gd name="T30" fmla="*/ 15 w 33"/>
                    <a:gd name="T31" fmla="*/ 0 h 24"/>
                    <a:gd name="T32" fmla="*/ 19 w 33"/>
                    <a:gd name="T33" fmla="*/ 0 h 24"/>
                    <a:gd name="T34" fmla="*/ 24 w 33"/>
                    <a:gd name="T35" fmla="*/ 18 h 24"/>
                    <a:gd name="T36" fmla="*/ 24 w 33"/>
                    <a:gd name="T37" fmla="*/ 20 h 24"/>
                    <a:gd name="T38" fmla="*/ 24 w 33"/>
                    <a:gd name="T39" fmla="*/ 20 h 24"/>
                    <a:gd name="T40" fmla="*/ 25 w 33"/>
                    <a:gd name="T41" fmla="*/ 18 h 24"/>
                    <a:gd name="T42" fmla="*/ 30 w 33"/>
                    <a:gd name="T43" fmla="*/ 0 h 24"/>
                    <a:gd name="T44" fmla="*/ 33 w 33"/>
                    <a:gd name="T4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3" h="24">
                      <a:moveTo>
                        <a:pt x="33" y="0"/>
                      </a:move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6"/>
                        <a:pt x="16" y="7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9"/>
                        <a:pt x="9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19"/>
                        <a:pt x="9" y="19"/>
                        <a:pt x="10" y="18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9"/>
                        <a:pt x="24" y="19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20"/>
                        <a:pt x="24" y="19"/>
                        <a:pt x="25" y="18"/>
                      </a:cubicBezTo>
                      <a:cubicBezTo>
                        <a:pt x="30" y="0"/>
                        <a:pt x="30" y="0"/>
                        <a:pt x="30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Oval 133"/>
                <p:cNvSpPr>
                  <a:spLocks noChangeArrowheads="1"/>
                </p:cNvSpPr>
                <p:nvPr/>
              </p:nvSpPr>
              <p:spPr bwMode="auto">
                <a:xfrm>
                  <a:off x="2760" y="3000"/>
                  <a:ext cx="84" cy="8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Rectangle 134"/>
                <p:cNvSpPr>
                  <a:spLocks noChangeArrowheads="1"/>
                </p:cNvSpPr>
                <p:nvPr/>
              </p:nvSpPr>
              <p:spPr bwMode="auto">
                <a:xfrm>
                  <a:off x="2773" y="2908"/>
                  <a:ext cx="148" cy="14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135"/>
                <p:cNvSpPr>
                  <a:spLocks noEditPoints="1"/>
                </p:cNvSpPr>
                <p:nvPr/>
              </p:nvSpPr>
              <p:spPr bwMode="auto">
                <a:xfrm>
                  <a:off x="2773" y="2908"/>
                  <a:ext cx="148" cy="96"/>
                </a:xfrm>
                <a:custGeom>
                  <a:avLst/>
                  <a:gdLst>
                    <a:gd name="T0" fmla="*/ 4 w 96"/>
                    <a:gd name="T1" fmla="*/ 16 h 62"/>
                    <a:gd name="T2" fmla="*/ 96 w 96"/>
                    <a:gd name="T3" fmla="*/ 16 h 62"/>
                    <a:gd name="T4" fmla="*/ 96 w 96"/>
                    <a:gd name="T5" fmla="*/ 0 h 62"/>
                    <a:gd name="T6" fmla="*/ 0 w 96"/>
                    <a:gd name="T7" fmla="*/ 0 h 62"/>
                    <a:gd name="T8" fmla="*/ 0 w 96"/>
                    <a:gd name="T9" fmla="*/ 62 h 62"/>
                    <a:gd name="T10" fmla="*/ 4 w 96"/>
                    <a:gd name="T11" fmla="*/ 60 h 62"/>
                    <a:gd name="T12" fmla="*/ 4 w 96"/>
                    <a:gd name="T13" fmla="*/ 16 h 62"/>
                    <a:gd name="T14" fmla="*/ 68 w 96"/>
                    <a:gd name="T15" fmla="*/ 4 h 62"/>
                    <a:gd name="T16" fmla="*/ 76 w 96"/>
                    <a:gd name="T17" fmla="*/ 4 h 62"/>
                    <a:gd name="T18" fmla="*/ 76 w 96"/>
                    <a:gd name="T19" fmla="*/ 12 h 62"/>
                    <a:gd name="T20" fmla="*/ 68 w 96"/>
                    <a:gd name="T21" fmla="*/ 12 h 62"/>
                    <a:gd name="T22" fmla="*/ 68 w 96"/>
                    <a:gd name="T23" fmla="*/ 4 h 62"/>
                    <a:gd name="T24" fmla="*/ 84 w 96"/>
                    <a:gd name="T25" fmla="*/ 4 h 62"/>
                    <a:gd name="T26" fmla="*/ 92 w 96"/>
                    <a:gd name="T27" fmla="*/ 4 h 62"/>
                    <a:gd name="T28" fmla="*/ 92 w 96"/>
                    <a:gd name="T29" fmla="*/ 12 h 62"/>
                    <a:gd name="T30" fmla="*/ 84 w 96"/>
                    <a:gd name="T31" fmla="*/ 12 h 62"/>
                    <a:gd name="T32" fmla="*/ 84 w 96"/>
                    <a:gd name="T33" fmla="*/ 4 h 62"/>
                    <a:gd name="T34" fmla="*/ 52 w 96"/>
                    <a:gd name="T35" fmla="*/ 4 h 62"/>
                    <a:gd name="T36" fmla="*/ 60 w 96"/>
                    <a:gd name="T37" fmla="*/ 4 h 62"/>
                    <a:gd name="T38" fmla="*/ 60 w 96"/>
                    <a:gd name="T39" fmla="*/ 12 h 62"/>
                    <a:gd name="T40" fmla="*/ 52 w 96"/>
                    <a:gd name="T41" fmla="*/ 12 h 62"/>
                    <a:gd name="T42" fmla="*/ 52 w 96"/>
                    <a:gd name="T43" fmla="*/ 4 h 62"/>
                    <a:gd name="T44" fmla="*/ 36 w 96"/>
                    <a:gd name="T45" fmla="*/ 4 h 62"/>
                    <a:gd name="T46" fmla="*/ 44 w 96"/>
                    <a:gd name="T47" fmla="*/ 4 h 62"/>
                    <a:gd name="T48" fmla="*/ 44 w 96"/>
                    <a:gd name="T49" fmla="*/ 12 h 62"/>
                    <a:gd name="T50" fmla="*/ 36 w 96"/>
                    <a:gd name="T51" fmla="*/ 12 h 62"/>
                    <a:gd name="T52" fmla="*/ 36 w 96"/>
                    <a:gd name="T53" fmla="*/ 4 h 62"/>
                    <a:gd name="T54" fmla="*/ 20 w 96"/>
                    <a:gd name="T55" fmla="*/ 4 h 62"/>
                    <a:gd name="T56" fmla="*/ 28 w 96"/>
                    <a:gd name="T57" fmla="*/ 4 h 62"/>
                    <a:gd name="T58" fmla="*/ 28 w 96"/>
                    <a:gd name="T59" fmla="*/ 12 h 62"/>
                    <a:gd name="T60" fmla="*/ 20 w 96"/>
                    <a:gd name="T61" fmla="*/ 12 h 62"/>
                    <a:gd name="T62" fmla="*/ 20 w 96"/>
                    <a:gd name="T63" fmla="*/ 4 h 62"/>
                    <a:gd name="T64" fmla="*/ 4 w 96"/>
                    <a:gd name="T65" fmla="*/ 4 h 62"/>
                    <a:gd name="T66" fmla="*/ 12 w 96"/>
                    <a:gd name="T67" fmla="*/ 4 h 62"/>
                    <a:gd name="T68" fmla="*/ 12 w 96"/>
                    <a:gd name="T69" fmla="*/ 12 h 62"/>
                    <a:gd name="T70" fmla="*/ 4 w 96"/>
                    <a:gd name="T71" fmla="*/ 12 h 62"/>
                    <a:gd name="T72" fmla="*/ 4 w 96"/>
                    <a:gd name="T73" fmla="*/ 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6" h="62">
                      <a:moveTo>
                        <a:pt x="4" y="16"/>
                      </a:moveTo>
                      <a:cubicBezTo>
                        <a:pt x="96" y="16"/>
                        <a:pt x="96" y="16"/>
                        <a:pt x="96" y="1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2" y="61"/>
                        <a:pt x="3" y="61"/>
                        <a:pt x="4" y="60"/>
                      </a:cubicBezTo>
                      <a:lnTo>
                        <a:pt x="4" y="16"/>
                      </a:lnTo>
                      <a:close/>
                      <a:moveTo>
                        <a:pt x="68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12"/>
                        <a:pt x="76" y="12"/>
                        <a:pt x="76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lnTo>
                        <a:pt x="68" y="4"/>
                      </a:lnTo>
                      <a:close/>
                      <a:moveTo>
                        <a:pt x="84" y="4"/>
                      </a:moveTo>
                      <a:cubicBezTo>
                        <a:pt x="92" y="4"/>
                        <a:pt x="92" y="4"/>
                        <a:pt x="92" y="4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lnTo>
                        <a:pt x="84" y="4"/>
                      </a:lnTo>
                      <a:close/>
                      <a:moveTo>
                        <a:pt x="52" y="4"/>
                      </a:move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60" y="12"/>
                        <a:pt x="60" y="12"/>
                        <a:pt x="60" y="12"/>
                      </a:cubicBezTo>
                      <a:cubicBezTo>
                        <a:pt x="52" y="12"/>
                        <a:pt x="52" y="12"/>
                        <a:pt x="52" y="12"/>
                      </a:cubicBezTo>
                      <a:lnTo>
                        <a:pt x="52" y="4"/>
                      </a:lnTo>
                      <a:close/>
                      <a:moveTo>
                        <a:pt x="36" y="4"/>
                      </a:move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lnTo>
                        <a:pt x="36" y="4"/>
                      </a:lnTo>
                      <a:close/>
                      <a:moveTo>
                        <a:pt x="20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lnTo>
                        <a:pt x="20" y="4"/>
                      </a:lnTo>
                      <a:close/>
                      <a:moveTo>
                        <a:pt x="4" y="4"/>
                      </a:move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136"/>
                <p:cNvSpPr>
                  <a:spLocks noEditPoints="1"/>
                </p:cNvSpPr>
                <p:nvPr/>
              </p:nvSpPr>
              <p:spPr bwMode="auto">
                <a:xfrm>
                  <a:off x="2841" y="2927"/>
                  <a:ext cx="80" cy="124"/>
                </a:xfrm>
                <a:custGeom>
                  <a:avLst/>
                  <a:gdLst>
                    <a:gd name="T0" fmla="*/ 48 w 52"/>
                    <a:gd name="T1" fmla="*/ 64 h 80"/>
                    <a:gd name="T2" fmla="*/ 0 w 52"/>
                    <a:gd name="T3" fmla="*/ 64 h 80"/>
                    <a:gd name="T4" fmla="*/ 2 w 52"/>
                    <a:gd name="T5" fmla="*/ 72 h 80"/>
                    <a:gd name="T6" fmla="*/ 0 w 52"/>
                    <a:gd name="T7" fmla="*/ 80 h 80"/>
                    <a:gd name="T8" fmla="*/ 52 w 52"/>
                    <a:gd name="T9" fmla="*/ 80 h 80"/>
                    <a:gd name="T10" fmla="*/ 52 w 52"/>
                    <a:gd name="T11" fmla="*/ 0 h 80"/>
                    <a:gd name="T12" fmla="*/ 48 w 52"/>
                    <a:gd name="T13" fmla="*/ 0 h 80"/>
                    <a:gd name="T14" fmla="*/ 48 w 52"/>
                    <a:gd name="T15" fmla="*/ 64 h 80"/>
                    <a:gd name="T16" fmla="*/ 16 w 52"/>
                    <a:gd name="T17" fmla="*/ 76 h 80"/>
                    <a:gd name="T18" fmla="*/ 8 w 52"/>
                    <a:gd name="T19" fmla="*/ 76 h 80"/>
                    <a:gd name="T20" fmla="*/ 8 w 52"/>
                    <a:gd name="T21" fmla="*/ 68 h 80"/>
                    <a:gd name="T22" fmla="*/ 16 w 52"/>
                    <a:gd name="T23" fmla="*/ 68 h 80"/>
                    <a:gd name="T24" fmla="*/ 16 w 52"/>
                    <a:gd name="T25" fmla="*/ 76 h 80"/>
                    <a:gd name="T26" fmla="*/ 32 w 52"/>
                    <a:gd name="T27" fmla="*/ 76 h 80"/>
                    <a:gd name="T28" fmla="*/ 24 w 52"/>
                    <a:gd name="T29" fmla="*/ 76 h 80"/>
                    <a:gd name="T30" fmla="*/ 24 w 52"/>
                    <a:gd name="T31" fmla="*/ 68 h 80"/>
                    <a:gd name="T32" fmla="*/ 32 w 52"/>
                    <a:gd name="T33" fmla="*/ 68 h 80"/>
                    <a:gd name="T34" fmla="*/ 32 w 52"/>
                    <a:gd name="T35" fmla="*/ 76 h 80"/>
                    <a:gd name="T36" fmla="*/ 48 w 52"/>
                    <a:gd name="T37" fmla="*/ 76 h 80"/>
                    <a:gd name="T38" fmla="*/ 40 w 52"/>
                    <a:gd name="T39" fmla="*/ 76 h 80"/>
                    <a:gd name="T40" fmla="*/ 40 w 52"/>
                    <a:gd name="T41" fmla="*/ 68 h 80"/>
                    <a:gd name="T42" fmla="*/ 48 w 52"/>
                    <a:gd name="T43" fmla="*/ 68 h 80"/>
                    <a:gd name="T44" fmla="*/ 48 w 52"/>
                    <a:gd name="T45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2" h="80">
                      <a:moveTo>
                        <a:pt x="48" y="64"/>
                      </a:move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1" y="67"/>
                        <a:pt x="2" y="69"/>
                        <a:pt x="2" y="72"/>
                      </a:cubicBezTo>
                      <a:cubicBezTo>
                        <a:pt x="2" y="74"/>
                        <a:pt x="1" y="78"/>
                        <a:pt x="0" y="80"/>
                      </a:cubicBezTo>
                      <a:cubicBezTo>
                        <a:pt x="52" y="80"/>
                        <a:pt x="52" y="80"/>
                        <a:pt x="52" y="8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lnTo>
                        <a:pt x="48" y="64"/>
                      </a:lnTo>
                      <a:close/>
                      <a:moveTo>
                        <a:pt x="16" y="76"/>
                      </a:moveTo>
                      <a:cubicBezTo>
                        <a:pt x="8" y="76"/>
                        <a:pt x="8" y="76"/>
                        <a:pt x="8" y="76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16" y="68"/>
                        <a:pt x="16" y="68"/>
                        <a:pt x="16" y="68"/>
                      </a:cubicBezTo>
                      <a:lnTo>
                        <a:pt x="16" y="76"/>
                      </a:lnTo>
                      <a:close/>
                      <a:moveTo>
                        <a:pt x="32" y="76"/>
                      </a:moveTo>
                      <a:cubicBezTo>
                        <a:pt x="24" y="76"/>
                        <a:pt x="24" y="76"/>
                        <a:pt x="24" y="76"/>
                      </a:cubicBezTo>
                      <a:cubicBezTo>
                        <a:pt x="24" y="68"/>
                        <a:pt x="24" y="68"/>
                        <a:pt x="24" y="68"/>
                      </a:cubicBezTo>
                      <a:cubicBezTo>
                        <a:pt x="32" y="68"/>
                        <a:pt x="32" y="68"/>
                        <a:pt x="32" y="68"/>
                      </a:cubicBezTo>
                      <a:lnTo>
                        <a:pt x="32" y="76"/>
                      </a:lnTo>
                      <a:close/>
                      <a:moveTo>
                        <a:pt x="48" y="76"/>
                      </a:moveTo>
                      <a:cubicBezTo>
                        <a:pt x="40" y="76"/>
                        <a:pt x="40" y="76"/>
                        <a:pt x="40" y="76"/>
                      </a:cubicBezTo>
                      <a:cubicBezTo>
                        <a:pt x="40" y="68"/>
                        <a:pt x="40" y="68"/>
                        <a:pt x="40" y="68"/>
                      </a:cubicBezTo>
                      <a:cubicBezTo>
                        <a:pt x="48" y="68"/>
                        <a:pt x="48" y="68"/>
                        <a:pt x="48" y="68"/>
                      </a:cubicBezTo>
                      <a:lnTo>
                        <a:pt x="48" y="76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137"/>
                <p:cNvSpPr>
                  <a:spLocks noEditPoints="1"/>
                </p:cNvSpPr>
                <p:nvPr/>
              </p:nvSpPr>
              <p:spPr bwMode="auto">
                <a:xfrm>
                  <a:off x="2755" y="2995"/>
                  <a:ext cx="92" cy="93"/>
                </a:xfrm>
                <a:custGeom>
                  <a:avLst/>
                  <a:gdLst>
                    <a:gd name="T0" fmla="*/ 59 w 60"/>
                    <a:gd name="T1" fmla="*/ 22 h 60"/>
                    <a:gd name="T2" fmla="*/ 30 w 60"/>
                    <a:gd name="T3" fmla="*/ 0 h 60"/>
                    <a:gd name="T4" fmla="*/ 19 w 60"/>
                    <a:gd name="T5" fmla="*/ 2 h 60"/>
                    <a:gd name="T6" fmla="*/ 14 w 60"/>
                    <a:gd name="T7" fmla="*/ 5 h 60"/>
                    <a:gd name="T8" fmla="*/ 0 w 60"/>
                    <a:gd name="T9" fmla="*/ 30 h 60"/>
                    <a:gd name="T10" fmla="*/ 30 w 60"/>
                    <a:gd name="T11" fmla="*/ 60 h 60"/>
                    <a:gd name="T12" fmla="*/ 59 w 60"/>
                    <a:gd name="T13" fmla="*/ 37 h 60"/>
                    <a:gd name="T14" fmla="*/ 60 w 60"/>
                    <a:gd name="T15" fmla="*/ 30 h 60"/>
                    <a:gd name="T16" fmla="*/ 59 w 60"/>
                    <a:gd name="T17" fmla="*/ 22 h 60"/>
                    <a:gd name="T18" fmla="*/ 55 w 60"/>
                    <a:gd name="T19" fmla="*/ 37 h 60"/>
                    <a:gd name="T20" fmla="*/ 30 w 60"/>
                    <a:gd name="T21" fmla="*/ 56 h 60"/>
                    <a:gd name="T22" fmla="*/ 4 w 60"/>
                    <a:gd name="T23" fmla="*/ 30 h 60"/>
                    <a:gd name="T24" fmla="*/ 14 w 60"/>
                    <a:gd name="T25" fmla="*/ 9 h 60"/>
                    <a:gd name="T26" fmla="*/ 19 w 60"/>
                    <a:gd name="T27" fmla="*/ 7 h 60"/>
                    <a:gd name="T28" fmla="*/ 30 w 60"/>
                    <a:gd name="T29" fmla="*/ 4 h 60"/>
                    <a:gd name="T30" fmla="*/ 55 w 60"/>
                    <a:gd name="T31" fmla="*/ 22 h 60"/>
                    <a:gd name="T32" fmla="*/ 56 w 60"/>
                    <a:gd name="T33" fmla="*/ 26 h 60"/>
                    <a:gd name="T34" fmla="*/ 56 w 60"/>
                    <a:gd name="T35" fmla="*/ 30 h 60"/>
                    <a:gd name="T36" fmla="*/ 56 w 60"/>
                    <a:gd name="T37" fmla="*/ 34 h 60"/>
                    <a:gd name="T38" fmla="*/ 55 w 60"/>
                    <a:gd name="T39" fmla="*/ 3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0" h="60">
                      <a:moveTo>
                        <a:pt x="59" y="22"/>
                      </a:moveTo>
                      <a:cubicBezTo>
                        <a:pt x="56" y="9"/>
                        <a:pt x="44" y="0"/>
                        <a:pt x="30" y="0"/>
                      </a:cubicBezTo>
                      <a:cubicBezTo>
                        <a:pt x="26" y="0"/>
                        <a:pt x="22" y="1"/>
                        <a:pt x="19" y="2"/>
                      </a:cubicBezTo>
                      <a:cubicBezTo>
                        <a:pt x="17" y="3"/>
                        <a:pt x="16" y="4"/>
                        <a:pt x="14" y="5"/>
                      </a:cubicBezTo>
                      <a:cubicBezTo>
                        <a:pt x="6" y="10"/>
                        <a:pt x="0" y="19"/>
                        <a:pt x="0" y="30"/>
                      </a:cubicBezTo>
                      <a:cubicBezTo>
                        <a:pt x="0" y="46"/>
                        <a:pt x="14" y="60"/>
                        <a:pt x="30" y="60"/>
                      </a:cubicBezTo>
                      <a:cubicBezTo>
                        <a:pt x="44" y="60"/>
                        <a:pt x="56" y="50"/>
                        <a:pt x="59" y="37"/>
                      </a:cubicBezTo>
                      <a:cubicBezTo>
                        <a:pt x="60" y="35"/>
                        <a:pt x="60" y="33"/>
                        <a:pt x="60" y="30"/>
                      </a:cubicBezTo>
                      <a:cubicBezTo>
                        <a:pt x="60" y="27"/>
                        <a:pt x="60" y="25"/>
                        <a:pt x="59" y="22"/>
                      </a:cubicBezTo>
                      <a:close/>
                      <a:moveTo>
                        <a:pt x="55" y="37"/>
                      </a:moveTo>
                      <a:cubicBezTo>
                        <a:pt x="52" y="48"/>
                        <a:pt x="42" y="56"/>
                        <a:pt x="30" y="56"/>
                      </a:cubicBezTo>
                      <a:cubicBezTo>
                        <a:pt x="16" y="56"/>
                        <a:pt x="4" y="44"/>
                        <a:pt x="4" y="30"/>
                      </a:cubicBezTo>
                      <a:cubicBezTo>
                        <a:pt x="4" y="22"/>
                        <a:pt x="8" y="14"/>
                        <a:pt x="14" y="9"/>
                      </a:cubicBezTo>
                      <a:cubicBezTo>
                        <a:pt x="16" y="8"/>
                        <a:pt x="17" y="7"/>
                        <a:pt x="19" y="7"/>
                      </a:cubicBezTo>
                      <a:cubicBezTo>
                        <a:pt x="22" y="5"/>
                        <a:pt x="26" y="4"/>
                        <a:pt x="30" y="4"/>
                      </a:cubicBezTo>
                      <a:cubicBezTo>
                        <a:pt x="42" y="4"/>
                        <a:pt x="52" y="12"/>
                        <a:pt x="55" y="22"/>
                      </a:cubicBezTo>
                      <a:cubicBezTo>
                        <a:pt x="56" y="23"/>
                        <a:pt x="56" y="25"/>
                        <a:pt x="56" y="26"/>
                      </a:cubicBezTo>
                      <a:cubicBezTo>
                        <a:pt x="56" y="27"/>
                        <a:pt x="56" y="29"/>
                        <a:pt x="56" y="30"/>
                      </a:cubicBezTo>
                      <a:cubicBezTo>
                        <a:pt x="56" y="31"/>
                        <a:pt x="56" y="33"/>
                        <a:pt x="56" y="34"/>
                      </a:cubicBezTo>
                      <a:cubicBezTo>
                        <a:pt x="56" y="35"/>
                        <a:pt x="56" y="36"/>
                        <a:pt x="55" y="3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138"/>
                <p:cNvSpPr>
                  <a:spLocks/>
                </p:cNvSpPr>
                <p:nvPr/>
              </p:nvSpPr>
              <p:spPr bwMode="auto">
                <a:xfrm>
                  <a:off x="2786" y="3014"/>
                  <a:ext cx="37" cy="56"/>
                </a:xfrm>
                <a:custGeom>
                  <a:avLst/>
                  <a:gdLst>
                    <a:gd name="T0" fmla="*/ 0 w 37"/>
                    <a:gd name="T1" fmla="*/ 0 h 56"/>
                    <a:gd name="T2" fmla="*/ 0 w 37"/>
                    <a:gd name="T3" fmla="*/ 56 h 56"/>
                    <a:gd name="T4" fmla="*/ 37 w 37"/>
                    <a:gd name="T5" fmla="*/ 28 h 56"/>
                    <a:gd name="T6" fmla="*/ 0 w 37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" h="56">
                      <a:moveTo>
                        <a:pt x="0" y="0"/>
                      </a:moveTo>
                      <a:lnTo>
                        <a:pt x="0" y="56"/>
                      </a:lnTo>
                      <a:lnTo>
                        <a:pt x="37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A5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Rectangle 139"/>
                <p:cNvSpPr>
                  <a:spLocks noChangeArrowheads="1"/>
                </p:cNvSpPr>
                <p:nvPr/>
              </p:nvSpPr>
              <p:spPr bwMode="auto">
                <a:xfrm>
                  <a:off x="1623" y="3349"/>
                  <a:ext cx="5" cy="48"/>
                </a:xfrm>
                <a:prstGeom prst="rect">
                  <a:avLst/>
                </a:pr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140"/>
                <p:cNvSpPr>
                  <a:spLocks/>
                </p:cNvSpPr>
                <p:nvPr/>
              </p:nvSpPr>
              <p:spPr bwMode="auto">
                <a:xfrm>
                  <a:off x="1640" y="3363"/>
                  <a:ext cx="28" cy="34"/>
                </a:xfrm>
                <a:custGeom>
                  <a:avLst/>
                  <a:gdLst>
                    <a:gd name="T0" fmla="*/ 18 w 18"/>
                    <a:gd name="T1" fmla="*/ 22 h 22"/>
                    <a:gd name="T2" fmla="*/ 15 w 18"/>
                    <a:gd name="T3" fmla="*/ 22 h 22"/>
                    <a:gd name="T4" fmla="*/ 15 w 18"/>
                    <a:gd name="T5" fmla="*/ 10 h 22"/>
                    <a:gd name="T6" fmla="*/ 10 w 18"/>
                    <a:gd name="T7" fmla="*/ 3 h 22"/>
                    <a:gd name="T8" fmla="*/ 5 w 18"/>
                    <a:gd name="T9" fmla="*/ 5 h 22"/>
                    <a:gd name="T10" fmla="*/ 4 w 18"/>
                    <a:gd name="T11" fmla="*/ 10 h 22"/>
                    <a:gd name="T12" fmla="*/ 4 w 18"/>
                    <a:gd name="T13" fmla="*/ 22 h 22"/>
                    <a:gd name="T14" fmla="*/ 0 w 18"/>
                    <a:gd name="T15" fmla="*/ 22 h 22"/>
                    <a:gd name="T16" fmla="*/ 0 w 18"/>
                    <a:gd name="T17" fmla="*/ 0 h 22"/>
                    <a:gd name="T18" fmla="*/ 4 w 18"/>
                    <a:gd name="T19" fmla="*/ 0 h 22"/>
                    <a:gd name="T20" fmla="*/ 4 w 18"/>
                    <a:gd name="T21" fmla="*/ 4 h 22"/>
                    <a:gd name="T22" fmla="*/ 4 w 18"/>
                    <a:gd name="T23" fmla="*/ 4 h 22"/>
                    <a:gd name="T24" fmla="*/ 11 w 18"/>
                    <a:gd name="T25" fmla="*/ 0 h 22"/>
                    <a:gd name="T26" fmla="*/ 16 w 18"/>
                    <a:gd name="T27" fmla="*/ 2 h 22"/>
                    <a:gd name="T28" fmla="*/ 18 w 18"/>
                    <a:gd name="T29" fmla="*/ 9 h 22"/>
                    <a:gd name="T30" fmla="*/ 18 w 18"/>
                    <a:gd name="T3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2">
                      <a:moveTo>
                        <a:pt x="18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5"/>
                        <a:pt x="13" y="3"/>
                        <a:pt x="10" y="3"/>
                      </a:cubicBezTo>
                      <a:cubicBezTo>
                        <a:pt x="8" y="3"/>
                        <a:pt x="7" y="3"/>
                        <a:pt x="5" y="5"/>
                      </a:cubicBezTo>
                      <a:cubicBezTo>
                        <a:pt x="4" y="6"/>
                        <a:pt x="4" y="8"/>
                        <a:pt x="4" y="10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1"/>
                        <a:pt x="8" y="0"/>
                        <a:pt x="11" y="0"/>
                      </a:cubicBezTo>
                      <a:cubicBezTo>
                        <a:pt x="13" y="0"/>
                        <a:pt x="15" y="1"/>
                        <a:pt x="16" y="2"/>
                      </a:cubicBezTo>
                      <a:cubicBezTo>
                        <a:pt x="18" y="4"/>
                        <a:pt x="18" y="6"/>
                        <a:pt x="18" y="9"/>
                      </a:cubicBezTo>
                      <a:lnTo>
                        <a:pt x="18" y="22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141"/>
                <p:cNvSpPr>
                  <a:spLocks/>
                </p:cNvSpPr>
                <p:nvPr/>
              </p:nvSpPr>
              <p:spPr bwMode="auto">
                <a:xfrm>
                  <a:off x="1677" y="3363"/>
                  <a:ext cx="22" cy="35"/>
                </a:xfrm>
                <a:custGeom>
                  <a:avLst/>
                  <a:gdLst>
                    <a:gd name="T0" fmla="*/ 0 w 14"/>
                    <a:gd name="T1" fmla="*/ 21 h 23"/>
                    <a:gd name="T2" fmla="*/ 0 w 14"/>
                    <a:gd name="T3" fmla="*/ 18 h 23"/>
                    <a:gd name="T4" fmla="*/ 6 w 14"/>
                    <a:gd name="T5" fmla="*/ 20 h 23"/>
                    <a:gd name="T6" fmla="*/ 11 w 14"/>
                    <a:gd name="T7" fmla="*/ 17 h 23"/>
                    <a:gd name="T8" fmla="*/ 10 w 14"/>
                    <a:gd name="T9" fmla="*/ 15 h 23"/>
                    <a:gd name="T10" fmla="*/ 9 w 14"/>
                    <a:gd name="T11" fmla="*/ 14 h 23"/>
                    <a:gd name="T12" fmla="*/ 8 w 14"/>
                    <a:gd name="T13" fmla="*/ 13 h 23"/>
                    <a:gd name="T14" fmla="*/ 6 w 14"/>
                    <a:gd name="T15" fmla="*/ 13 h 23"/>
                    <a:gd name="T16" fmla="*/ 3 w 14"/>
                    <a:gd name="T17" fmla="*/ 11 h 23"/>
                    <a:gd name="T18" fmla="*/ 1 w 14"/>
                    <a:gd name="T19" fmla="*/ 10 h 23"/>
                    <a:gd name="T20" fmla="*/ 0 w 14"/>
                    <a:gd name="T21" fmla="*/ 8 h 23"/>
                    <a:gd name="T22" fmla="*/ 0 w 14"/>
                    <a:gd name="T23" fmla="*/ 6 h 23"/>
                    <a:gd name="T24" fmla="*/ 0 w 14"/>
                    <a:gd name="T25" fmla="*/ 3 h 23"/>
                    <a:gd name="T26" fmla="*/ 2 w 14"/>
                    <a:gd name="T27" fmla="*/ 1 h 23"/>
                    <a:gd name="T28" fmla="*/ 5 w 14"/>
                    <a:gd name="T29" fmla="*/ 0 h 23"/>
                    <a:gd name="T30" fmla="*/ 8 w 14"/>
                    <a:gd name="T31" fmla="*/ 0 h 23"/>
                    <a:gd name="T32" fmla="*/ 13 w 14"/>
                    <a:gd name="T33" fmla="*/ 1 h 23"/>
                    <a:gd name="T34" fmla="*/ 13 w 14"/>
                    <a:gd name="T35" fmla="*/ 4 h 23"/>
                    <a:gd name="T36" fmla="*/ 8 w 14"/>
                    <a:gd name="T37" fmla="*/ 3 h 23"/>
                    <a:gd name="T38" fmla="*/ 6 w 14"/>
                    <a:gd name="T39" fmla="*/ 3 h 23"/>
                    <a:gd name="T40" fmla="*/ 5 w 14"/>
                    <a:gd name="T41" fmla="*/ 4 h 23"/>
                    <a:gd name="T42" fmla="*/ 4 w 14"/>
                    <a:gd name="T43" fmla="*/ 5 h 23"/>
                    <a:gd name="T44" fmla="*/ 3 w 14"/>
                    <a:gd name="T45" fmla="*/ 6 h 23"/>
                    <a:gd name="T46" fmla="*/ 4 w 14"/>
                    <a:gd name="T47" fmla="*/ 7 h 23"/>
                    <a:gd name="T48" fmla="*/ 5 w 14"/>
                    <a:gd name="T49" fmla="*/ 8 h 23"/>
                    <a:gd name="T50" fmla="*/ 6 w 14"/>
                    <a:gd name="T51" fmla="*/ 9 h 23"/>
                    <a:gd name="T52" fmla="*/ 8 w 14"/>
                    <a:gd name="T53" fmla="*/ 10 h 23"/>
                    <a:gd name="T54" fmla="*/ 11 w 14"/>
                    <a:gd name="T55" fmla="*/ 11 h 23"/>
                    <a:gd name="T56" fmla="*/ 13 w 14"/>
                    <a:gd name="T57" fmla="*/ 12 h 23"/>
                    <a:gd name="T58" fmla="*/ 14 w 14"/>
                    <a:gd name="T59" fmla="*/ 14 h 23"/>
                    <a:gd name="T60" fmla="*/ 14 w 14"/>
                    <a:gd name="T61" fmla="*/ 16 h 23"/>
                    <a:gd name="T62" fmla="*/ 14 w 14"/>
                    <a:gd name="T63" fmla="*/ 19 h 23"/>
                    <a:gd name="T64" fmla="*/ 12 w 14"/>
                    <a:gd name="T65" fmla="*/ 21 h 23"/>
                    <a:gd name="T66" fmla="*/ 9 w 14"/>
                    <a:gd name="T67" fmla="*/ 22 h 23"/>
                    <a:gd name="T68" fmla="*/ 6 w 14"/>
                    <a:gd name="T69" fmla="*/ 23 h 23"/>
                    <a:gd name="T70" fmla="*/ 0 w 14"/>
                    <a:gd name="T71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" h="23">
                      <a:moveTo>
                        <a:pt x="0" y="21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2" y="19"/>
                        <a:pt x="4" y="20"/>
                        <a:pt x="6" y="20"/>
                      </a:cubicBezTo>
                      <a:cubicBezTo>
                        <a:pt x="9" y="20"/>
                        <a:pt x="11" y="19"/>
                        <a:pt x="11" y="17"/>
                      </a:cubicBezTo>
                      <a:cubicBezTo>
                        <a:pt x="11" y="16"/>
                        <a:pt x="11" y="16"/>
                        <a:pt x="10" y="15"/>
                      </a:cubicBezTo>
                      <a:cubicBezTo>
                        <a:pt x="10" y="15"/>
                        <a:pt x="10" y="14"/>
                        <a:pt x="9" y="14"/>
                      </a:cubicBezTo>
                      <a:cubicBezTo>
                        <a:pt x="9" y="14"/>
                        <a:pt x="8" y="14"/>
                        <a:pt x="8" y="13"/>
                      </a:cubicBezTo>
                      <a:cubicBezTo>
                        <a:pt x="7" y="13"/>
                        <a:pt x="6" y="13"/>
                        <a:pt x="6" y="13"/>
                      </a:cubicBezTo>
                      <a:cubicBezTo>
                        <a:pt x="5" y="12"/>
                        <a:pt x="4" y="12"/>
                        <a:pt x="3" y="11"/>
                      </a:cubicBezTo>
                      <a:cubicBezTo>
                        <a:pt x="2" y="11"/>
                        <a:pt x="2" y="10"/>
                        <a:pt x="1" y="10"/>
                      </a:cubicBezTo>
                      <a:cubicBezTo>
                        <a:pt x="1" y="10"/>
                        <a:pt x="0" y="9"/>
                        <a:pt x="0" y="8"/>
                      </a:cubicBezTo>
                      <a:cubicBezTo>
                        <a:pt x="0" y="8"/>
                        <a:pt x="0" y="7"/>
                        <a:pt x="0" y="6"/>
                      </a:cubicBezTo>
                      <a:cubicBezTo>
                        <a:pt x="0" y="5"/>
                        <a:pt x="0" y="4"/>
                        <a:pt x="0" y="3"/>
                      </a:cubicBezTo>
                      <a:cubicBezTo>
                        <a:pt x="1" y="3"/>
                        <a:pt x="2" y="2"/>
                        <a:pt x="2" y="1"/>
                      </a:cubicBezTo>
                      <a:cubicBezTo>
                        <a:pt x="3" y="1"/>
                        <a:pt x="4" y="0"/>
                        <a:pt x="5" y="0"/>
                      </a:cubicBezTo>
                      <a:cubicBezTo>
                        <a:pt x="6" y="0"/>
                        <a:pt x="7" y="0"/>
                        <a:pt x="8" y="0"/>
                      </a:cubicBezTo>
                      <a:cubicBezTo>
                        <a:pt x="10" y="0"/>
                        <a:pt x="12" y="0"/>
                        <a:pt x="13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2" y="3"/>
                        <a:pt x="10" y="3"/>
                        <a:pt x="8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4"/>
                      </a:cubicBezTo>
                      <a:cubicBezTo>
                        <a:pt x="4" y="4"/>
                        <a:pt x="4" y="4"/>
                        <a:pt x="4" y="5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3" y="6"/>
                        <a:pt x="3" y="7"/>
                        <a:pt x="4" y="7"/>
                      </a:cubicBez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5" y="9"/>
                        <a:pt x="5" y="9"/>
                        <a:pt x="6" y="9"/>
                      </a:cubicBezTo>
                      <a:cubicBezTo>
                        <a:pt x="7" y="9"/>
                        <a:pt x="7" y="10"/>
                        <a:pt x="8" y="10"/>
                      </a:cubicBezTo>
                      <a:cubicBezTo>
                        <a:pt x="9" y="10"/>
                        <a:pt x="10" y="11"/>
                        <a:pt x="11" y="11"/>
                      </a:cubicBezTo>
                      <a:cubicBezTo>
                        <a:pt x="11" y="11"/>
                        <a:pt x="12" y="12"/>
                        <a:pt x="13" y="12"/>
                      </a:cubicBezTo>
                      <a:cubicBezTo>
                        <a:pt x="13" y="13"/>
                        <a:pt x="14" y="13"/>
                        <a:pt x="14" y="14"/>
                      </a:cubicBezTo>
                      <a:cubicBezTo>
                        <a:pt x="14" y="15"/>
                        <a:pt x="14" y="15"/>
                        <a:pt x="14" y="16"/>
                      </a:cubicBezTo>
                      <a:cubicBezTo>
                        <a:pt x="14" y="17"/>
                        <a:pt x="14" y="18"/>
                        <a:pt x="14" y="19"/>
                      </a:cubicBezTo>
                      <a:cubicBezTo>
                        <a:pt x="13" y="20"/>
                        <a:pt x="12" y="21"/>
                        <a:pt x="12" y="21"/>
                      </a:cubicBezTo>
                      <a:cubicBezTo>
                        <a:pt x="11" y="22"/>
                        <a:pt x="10" y="22"/>
                        <a:pt x="9" y="22"/>
                      </a:cubicBezTo>
                      <a:cubicBezTo>
                        <a:pt x="8" y="23"/>
                        <a:pt x="7" y="23"/>
                        <a:pt x="6" y="23"/>
                      </a:cubicBezTo>
                      <a:cubicBezTo>
                        <a:pt x="3" y="23"/>
                        <a:pt x="1" y="22"/>
                        <a:pt x="0" y="21"/>
                      </a:cubicBez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142"/>
                <p:cNvSpPr>
                  <a:spLocks noEditPoints="1"/>
                </p:cNvSpPr>
                <p:nvPr/>
              </p:nvSpPr>
              <p:spPr bwMode="auto">
                <a:xfrm>
                  <a:off x="1705" y="3363"/>
                  <a:ext cx="29" cy="35"/>
                </a:xfrm>
                <a:custGeom>
                  <a:avLst/>
                  <a:gdLst>
                    <a:gd name="T0" fmla="*/ 19 w 19"/>
                    <a:gd name="T1" fmla="*/ 12 h 23"/>
                    <a:gd name="T2" fmla="*/ 4 w 19"/>
                    <a:gd name="T3" fmla="*/ 12 h 23"/>
                    <a:gd name="T4" fmla="*/ 6 w 19"/>
                    <a:gd name="T5" fmla="*/ 18 h 23"/>
                    <a:gd name="T6" fmla="*/ 11 w 19"/>
                    <a:gd name="T7" fmla="*/ 20 h 23"/>
                    <a:gd name="T8" fmla="*/ 18 w 19"/>
                    <a:gd name="T9" fmla="*/ 17 h 23"/>
                    <a:gd name="T10" fmla="*/ 18 w 19"/>
                    <a:gd name="T11" fmla="*/ 21 h 23"/>
                    <a:gd name="T12" fmla="*/ 10 w 19"/>
                    <a:gd name="T13" fmla="*/ 23 h 23"/>
                    <a:gd name="T14" fmla="*/ 3 w 19"/>
                    <a:gd name="T15" fmla="*/ 20 h 23"/>
                    <a:gd name="T16" fmla="*/ 0 w 19"/>
                    <a:gd name="T17" fmla="*/ 11 h 23"/>
                    <a:gd name="T18" fmla="*/ 3 w 19"/>
                    <a:gd name="T19" fmla="*/ 3 h 23"/>
                    <a:gd name="T20" fmla="*/ 10 w 19"/>
                    <a:gd name="T21" fmla="*/ 0 h 23"/>
                    <a:gd name="T22" fmla="*/ 17 w 19"/>
                    <a:gd name="T23" fmla="*/ 3 h 23"/>
                    <a:gd name="T24" fmla="*/ 19 w 19"/>
                    <a:gd name="T25" fmla="*/ 10 h 23"/>
                    <a:gd name="T26" fmla="*/ 19 w 19"/>
                    <a:gd name="T27" fmla="*/ 12 h 23"/>
                    <a:gd name="T28" fmla="*/ 16 w 19"/>
                    <a:gd name="T29" fmla="*/ 9 h 23"/>
                    <a:gd name="T30" fmla="*/ 14 w 19"/>
                    <a:gd name="T31" fmla="*/ 4 h 23"/>
                    <a:gd name="T32" fmla="*/ 10 w 19"/>
                    <a:gd name="T33" fmla="*/ 3 h 23"/>
                    <a:gd name="T34" fmla="*/ 6 w 19"/>
                    <a:gd name="T35" fmla="*/ 5 h 23"/>
                    <a:gd name="T36" fmla="*/ 4 w 19"/>
                    <a:gd name="T37" fmla="*/ 9 h 23"/>
                    <a:gd name="T38" fmla="*/ 16 w 19"/>
                    <a:gd name="T39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3">
                      <a:moveTo>
                        <a:pt x="19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5"/>
                        <a:pt x="5" y="16"/>
                        <a:pt x="6" y="18"/>
                      </a:cubicBezTo>
                      <a:cubicBezTo>
                        <a:pt x="7" y="19"/>
                        <a:pt x="9" y="20"/>
                        <a:pt x="11" y="20"/>
                      </a:cubicBezTo>
                      <a:cubicBezTo>
                        <a:pt x="14" y="20"/>
                        <a:pt x="16" y="19"/>
                        <a:pt x="18" y="1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3" y="23"/>
                        <a:pt x="10" y="23"/>
                      </a:cubicBezTo>
                      <a:cubicBezTo>
                        <a:pt x="7" y="23"/>
                        <a:pt x="5" y="22"/>
                        <a:pt x="3" y="20"/>
                      </a:cubicBezTo>
                      <a:cubicBezTo>
                        <a:pt x="1" y="18"/>
                        <a:pt x="0" y="15"/>
                        <a:pt x="0" y="11"/>
                      </a:cubicBezTo>
                      <a:cubicBezTo>
                        <a:pt x="0" y="8"/>
                        <a:pt x="1" y="5"/>
                        <a:pt x="3" y="3"/>
                      </a:cubicBezTo>
                      <a:cubicBezTo>
                        <a:pt x="5" y="1"/>
                        <a:pt x="7" y="0"/>
                        <a:pt x="10" y="0"/>
                      </a:cubicBezTo>
                      <a:cubicBezTo>
                        <a:pt x="13" y="0"/>
                        <a:pt x="15" y="1"/>
                        <a:pt x="17" y="3"/>
                      </a:cubicBezTo>
                      <a:cubicBezTo>
                        <a:pt x="19" y="4"/>
                        <a:pt x="19" y="7"/>
                        <a:pt x="19" y="10"/>
                      </a:cubicBezTo>
                      <a:lnTo>
                        <a:pt x="19" y="12"/>
                      </a:lnTo>
                      <a:close/>
                      <a:moveTo>
                        <a:pt x="16" y="9"/>
                      </a:moveTo>
                      <a:cubicBezTo>
                        <a:pt x="16" y="7"/>
                        <a:pt x="15" y="6"/>
                        <a:pt x="14" y="4"/>
                      </a:cubicBezTo>
                      <a:cubicBezTo>
                        <a:pt x="13" y="3"/>
                        <a:pt x="12" y="3"/>
                        <a:pt x="10" y="3"/>
                      </a:cubicBezTo>
                      <a:cubicBezTo>
                        <a:pt x="9" y="3"/>
                        <a:pt x="7" y="3"/>
                        <a:pt x="6" y="5"/>
                      </a:cubicBezTo>
                      <a:cubicBezTo>
                        <a:pt x="5" y="6"/>
                        <a:pt x="4" y="7"/>
                        <a:pt x="4" y="9"/>
                      </a:cubicBezTo>
                      <a:lnTo>
                        <a:pt x="16" y="9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143"/>
                <p:cNvSpPr>
                  <a:spLocks/>
                </p:cNvSpPr>
                <p:nvPr/>
              </p:nvSpPr>
              <p:spPr bwMode="auto">
                <a:xfrm>
                  <a:off x="1743" y="3363"/>
                  <a:ext cx="17" cy="34"/>
                </a:xfrm>
                <a:custGeom>
                  <a:avLst/>
                  <a:gdLst>
                    <a:gd name="T0" fmla="*/ 11 w 11"/>
                    <a:gd name="T1" fmla="*/ 4 h 22"/>
                    <a:gd name="T2" fmla="*/ 9 w 11"/>
                    <a:gd name="T3" fmla="*/ 3 h 22"/>
                    <a:gd name="T4" fmla="*/ 5 w 11"/>
                    <a:gd name="T5" fmla="*/ 5 h 22"/>
                    <a:gd name="T6" fmla="*/ 3 w 11"/>
                    <a:gd name="T7" fmla="*/ 11 h 22"/>
                    <a:gd name="T8" fmla="*/ 3 w 11"/>
                    <a:gd name="T9" fmla="*/ 22 h 22"/>
                    <a:gd name="T10" fmla="*/ 0 w 11"/>
                    <a:gd name="T11" fmla="*/ 22 h 22"/>
                    <a:gd name="T12" fmla="*/ 0 w 11"/>
                    <a:gd name="T13" fmla="*/ 0 h 22"/>
                    <a:gd name="T14" fmla="*/ 3 w 11"/>
                    <a:gd name="T15" fmla="*/ 0 h 22"/>
                    <a:gd name="T16" fmla="*/ 3 w 11"/>
                    <a:gd name="T17" fmla="*/ 5 h 22"/>
                    <a:gd name="T18" fmla="*/ 3 w 11"/>
                    <a:gd name="T19" fmla="*/ 5 h 22"/>
                    <a:gd name="T20" fmla="*/ 6 w 11"/>
                    <a:gd name="T21" fmla="*/ 1 h 22"/>
                    <a:gd name="T22" fmla="*/ 9 w 11"/>
                    <a:gd name="T23" fmla="*/ 0 h 22"/>
                    <a:gd name="T24" fmla="*/ 11 w 11"/>
                    <a:gd name="T25" fmla="*/ 0 h 22"/>
                    <a:gd name="T26" fmla="*/ 11 w 11"/>
                    <a:gd name="T27" fmla="*/ 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22">
                      <a:moveTo>
                        <a:pt x="11" y="4"/>
                      </a:moveTo>
                      <a:cubicBezTo>
                        <a:pt x="11" y="3"/>
                        <a:pt x="10" y="3"/>
                        <a:pt x="9" y="3"/>
                      </a:cubicBezTo>
                      <a:cubicBezTo>
                        <a:pt x="7" y="3"/>
                        <a:pt x="6" y="4"/>
                        <a:pt x="5" y="5"/>
                      </a:cubicBezTo>
                      <a:cubicBezTo>
                        <a:pt x="4" y="7"/>
                        <a:pt x="3" y="9"/>
                        <a:pt x="3" y="11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8" y="0"/>
                        <a:pt x="9" y="0"/>
                      </a:cubicBezTo>
                      <a:cubicBezTo>
                        <a:pt x="10" y="0"/>
                        <a:pt x="11" y="0"/>
                        <a:pt x="11" y="0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144"/>
                <p:cNvSpPr>
                  <a:spLocks/>
                </p:cNvSpPr>
                <p:nvPr/>
              </p:nvSpPr>
              <p:spPr bwMode="auto">
                <a:xfrm>
                  <a:off x="1765" y="3353"/>
                  <a:ext cx="18" cy="45"/>
                </a:xfrm>
                <a:custGeom>
                  <a:avLst/>
                  <a:gdLst>
                    <a:gd name="T0" fmla="*/ 12 w 12"/>
                    <a:gd name="T1" fmla="*/ 28 h 29"/>
                    <a:gd name="T2" fmla="*/ 9 w 12"/>
                    <a:gd name="T3" fmla="*/ 29 h 29"/>
                    <a:gd name="T4" fmla="*/ 3 w 12"/>
                    <a:gd name="T5" fmla="*/ 22 h 29"/>
                    <a:gd name="T6" fmla="*/ 3 w 12"/>
                    <a:gd name="T7" fmla="*/ 9 h 29"/>
                    <a:gd name="T8" fmla="*/ 0 w 12"/>
                    <a:gd name="T9" fmla="*/ 9 h 29"/>
                    <a:gd name="T10" fmla="*/ 0 w 12"/>
                    <a:gd name="T11" fmla="*/ 6 h 29"/>
                    <a:gd name="T12" fmla="*/ 3 w 12"/>
                    <a:gd name="T13" fmla="*/ 6 h 29"/>
                    <a:gd name="T14" fmla="*/ 3 w 12"/>
                    <a:gd name="T15" fmla="*/ 1 h 29"/>
                    <a:gd name="T16" fmla="*/ 7 w 12"/>
                    <a:gd name="T17" fmla="*/ 0 h 29"/>
                    <a:gd name="T18" fmla="*/ 7 w 12"/>
                    <a:gd name="T19" fmla="*/ 6 h 29"/>
                    <a:gd name="T20" fmla="*/ 12 w 12"/>
                    <a:gd name="T21" fmla="*/ 6 h 29"/>
                    <a:gd name="T22" fmla="*/ 12 w 12"/>
                    <a:gd name="T23" fmla="*/ 9 h 29"/>
                    <a:gd name="T24" fmla="*/ 7 w 12"/>
                    <a:gd name="T25" fmla="*/ 9 h 29"/>
                    <a:gd name="T26" fmla="*/ 7 w 12"/>
                    <a:gd name="T27" fmla="*/ 22 h 29"/>
                    <a:gd name="T28" fmla="*/ 8 w 12"/>
                    <a:gd name="T29" fmla="*/ 25 h 29"/>
                    <a:gd name="T30" fmla="*/ 10 w 12"/>
                    <a:gd name="T31" fmla="*/ 26 h 29"/>
                    <a:gd name="T32" fmla="*/ 12 w 12"/>
                    <a:gd name="T33" fmla="*/ 25 h 29"/>
                    <a:gd name="T34" fmla="*/ 12 w 12"/>
                    <a:gd name="T35" fmla="*/ 28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" h="29">
                      <a:moveTo>
                        <a:pt x="12" y="28"/>
                      </a:moveTo>
                      <a:cubicBezTo>
                        <a:pt x="12" y="28"/>
                        <a:pt x="11" y="29"/>
                        <a:pt x="9" y="29"/>
                      </a:cubicBezTo>
                      <a:cubicBezTo>
                        <a:pt x="5" y="29"/>
                        <a:pt x="3" y="27"/>
                        <a:pt x="3" y="22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3"/>
                        <a:pt x="7" y="24"/>
                        <a:pt x="8" y="25"/>
                      </a:cubicBezTo>
                      <a:cubicBezTo>
                        <a:pt x="8" y="25"/>
                        <a:pt x="9" y="26"/>
                        <a:pt x="10" y="26"/>
                      </a:cubicBezTo>
                      <a:cubicBezTo>
                        <a:pt x="11" y="26"/>
                        <a:pt x="12" y="26"/>
                        <a:pt x="12" y="25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solidFill>
                  <a:srgbClr val="6868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145"/>
                <p:cNvSpPr>
                  <a:spLocks noEditPoints="1"/>
                </p:cNvSpPr>
                <p:nvPr/>
              </p:nvSpPr>
              <p:spPr bwMode="auto">
                <a:xfrm>
                  <a:off x="2124" y="2908"/>
                  <a:ext cx="148" cy="72"/>
                </a:xfrm>
                <a:custGeom>
                  <a:avLst/>
                  <a:gdLst>
                    <a:gd name="T0" fmla="*/ 148 w 148"/>
                    <a:gd name="T1" fmla="*/ 25 h 72"/>
                    <a:gd name="T2" fmla="*/ 148 w 148"/>
                    <a:gd name="T3" fmla="*/ 16 h 72"/>
                    <a:gd name="T4" fmla="*/ 148 w 148"/>
                    <a:gd name="T5" fmla="*/ 0 h 72"/>
                    <a:gd name="T6" fmla="*/ 0 w 148"/>
                    <a:gd name="T7" fmla="*/ 0 h 72"/>
                    <a:gd name="T8" fmla="*/ 0 w 148"/>
                    <a:gd name="T9" fmla="*/ 72 h 72"/>
                    <a:gd name="T10" fmla="*/ 6 w 148"/>
                    <a:gd name="T11" fmla="*/ 72 h 72"/>
                    <a:gd name="T12" fmla="*/ 6 w 148"/>
                    <a:gd name="T13" fmla="*/ 25 h 72"/>
                    <a:gd name="T14" fmla="*/ 142 w 148"/>
                    <a:gd name="T15" fmla="*/ 25 h 72"/>
                    <a:gd name="T16" fmla="*/ 142 w 148"/>
                    <a:gd name="T17" fmla="*/ 72 h 72"/>
                    <a:gd name="T18" fmla="*/ 148 w 148"/>
                    <a:gd name="T19" fmla="*/ 72 h 72"/>
                    <a:gd name="T20" fmla="*/ 148 w 148"/>
                    <a:gd name="T21" fmla="*/ 25 h 72"/>
                    <a:gd name="T22" fmla="*/ 19 w 148"/>
                    <a:gd name="T23" fmla="*/ 19 h 72"/>
                    <a:gd name="T24" fmla="*/ 6 w 148"/>
                    <a:gd name="T25" fmla="*/ 19 h 72"/>
                    <a:gd name="T26" fmla="*/ 6 w 148"/>
                    <a:gd name="T27" fmla="*/ 7 h 72"/>
                    <a:gd name="T28" fmla="*/ 19 w 148"/>
                    <a:gd name="T29" fmla="*/ 7 h 72"/>
                    <a:gd name="T30" fmla="*/ 19 w 148"/>
                    <a:gd name="T31" fmla="*/ 19 h 72"/>
                    <a:gd name="T32" fmla="*/ 43 w 148"/>
                    <a:gd name="T33" fmla="*/ 19 h 72"/>
                    <a:gd name="T34" fmla="*/ 31 w 148"/>
                    <a:gd name="T35" fmla="*/ 19 h 72"/>
                    <a:gd name="T36" fmla="*/ 31 w 148"/>
                    <a:gd name="T37" fmla="*/ 7 h 72"/>
                    <a:gd name="T38" fmla="*/ 43 w 148"/>
                    <a:gd name="T39" fmla="*/ 7 h 72"/>
                    <a:gd name="T40" fmla="*/ 43 w 148"/>
                    <a:gd name="T41" fmla="*/ 19 h 72"/>
                    <a:gd name="T42" fmla="*/ 68 w 148"/>
                    <a:gd name="T43" fmla="*/ 19 h 72"/>
                    <a:gd name="T44" fmla="*/ 56 w 148"/>
                    <a:gd name="T45" fmla="*/ 19 h 72"/>
                    <a:gd name="T46" fmla="*/ 56 w 148"/>
                    <a:gd name="T47" fmla="*/ 7 h 72"/>
                    <a:gd name="T48" fmla="*/ 68 w 148"/>
                    <a:gd name="T49" fmla="*/ 7 h 72"/>
                    <a:gd name="T50" fmla="*/ 68 w 148"/>
                    <a:gd name="T51" fmla="*/ 19 h 72"/>
                    <a:gd name="T52" fmla="*/ 93 w 148"/>
                    <a:gd name="T53" fmla="*/ 19 h 72"/>
                    <a:gd name="T54" fmla="*/ 80 w 148"/>
                    <a:gd name="T55" fmla="*/ 19 h 72"/>
                    <a:gd name="T56" fmla="*/ 80 w 148"/>
                    <a:gd name="T57" fmla="*/ 7 h 72"/>
                    <a:gd name="T58" fmla="*/ 93 w 148"/>
                    <a:gd name="T59" fmla="*/ 7 h 72"/>
                    <a:gd name="T60" fmla="*/ 93 w 148"/>
                    <a:gd name="T61" fmla="*/ 19 h 72"/>
                    <a:gd name="T62" fmla="*/ 117 w 148"/>
                    <a:gd name="T63" fmla="*/ 19 h 72"/>
                    <a:gd name="T64" fmla="*/ 105 w 148"/>
                    <a:gd name="T65" fmla="*/ 19 h 72"/>
                    <a:gd name="T66" fmla="*/ 105 w 148"/>
                    <a:gd name="T67" fmla="*/ 7 h 72"/>
                    <a:gd name="T68" fmla="*/ 117 w 148"/>
                    <a:gd name="T69" fmla="*/ 7 h 72"/>
                    <a:gd name="T70" fmla="*/ 117 w 148"/>
                    <a:gd name="T71" fmla="*/ 19 h 72"/>
                    <a:gd name="T72" fmla="*/ 142 w 148"/>
                    <a:gd name="T73" fmla="*/ 19 h 72"/>
                    <a:gd name="T74" fmla="*/ 130 w 148"/>
                    <a:gd name="T75" fmla="*/ 19 h 72"/>
                    <a:gd name="T76" fmla="*/ 130 w 148"/>
                    <a:gd name="T77" fmla="*/ 7 h 72"/>
                    <a:gd name="T78" fmla="*/ 142 w 148"/>
                    <a:gd name="T79" fmla="*/ 7 h 72"/>
                    <a:gd name="T80" fmla="*/ 142 w 148"/>
                    <a:gd name="T81" fmla="*/ 16 h 72"/>
                    <a:gd name="T82" fmla="*/ 142 w 148"/>
                    <a:gd name="T83" fmla="*/ 1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48" h="72">
                      <a:moveTo>
                        <a:pt x="148" y="25"/>
                      </a:moveTo>
                      <a:lnTo>
                        <a:pt x="148" y="16"/>
                      </a:ln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6" y="72"/>
                      </a:lnTo>
                      <a:lnTo>
                        <a:pt x="6" y="25"/>
                      </a:lnTo>
                      <a:lnTo>
                        <a:pt x="142" y="25"/>
                      </a:lnTo>
                      <a:lnTo>
                        <a:pt x="142" y="72"/>
                      </a:lnTo>
                      <a:lnTo>
                        <a:pt x="148" y="72"/>
                      </a:lnTo>
                      <a:lnTo>
                        <a:pt x="148" y="25"/>
                      </a:lnTo>
                      <a:close/>
                      <a:moveTo>
                        <a:pt x="19" y="19"/>
                      </a:moveTo>
                      <a:lnTo>
                        <a:pt x="6" y="19"/>
                      </a:lnTo>
                      <a:lnTo>
                        <a:pt x="6" y="7"/>
                      </a:lnTo>
                      <a:lnTo>
                        <a:pt x="19" y="7"/>
                      </a:lnTo>
                      <a:lnTo>
                        <a:pt x="19" y="19"/>
                      </a:lnTo>
                      <a:close/>
                      <a:moveTo>
                        <a:pt x="43" y="19"/>
                      </a:moveTo>
                      <a:lnTo>
                        <a:pt x="31" y="19"/>
                      </a:lnTo>
                      <a:lnTo>
                        <a:pt x="31" y="7"/>
                      </a:lnTo>
                      <a:lnTo>
                        <a:pt x="43" y="7"/>
                      </a:lnTo>
                      <a:lnTo>
                        <a:pt x="43" y="19"/>
                      </a:lnTo>
                      <a:close/>
                      <a:moveTo>
                        <a:pt x="68" y="19"/>
                      </a:moveTo>
                      <a:lnTo>
                        <a:pt x="56" y="19"/>
                      </a:lnTo>
                      <a:lnTo>
                        <a:pt x="56" y="7"/>
                      </a:lnTo>
                      <a:lnTo>
                        <a:pt x="68" y="7"/>
                      </a:lnTo>
                      <a:lnTo>
                        <a:pt x="68" y="19"/>
                      </a:lnTo>
                      <a:close/>
                      <a:moveTo>
                        <a:pt x="93" y="19"/>
                      </a:moveTo>
                      <a:lnTo>
                        <a:pt x="80" y="19"/>
                      </a:lnTo>
                      <a:lnTo>
                        <a:pt x="80" y="7"/>
                      </a:lnTo>
                      <a:lnTo>
                        <a:pt x="93" y="7"/>
                      </a:lnTo>
                      <a:lnTo>
                        <a:pt x="93" y="19"/>
                      </a:lnTo>
                      <a:close/>
                      <a:moveTo>
                        <a:pt x="117" y="19"/>
                      </a:moveTo>
                      <a:lnTo>
                        <a:pt x="105" y="19"/>
                      </a:lnTo>
                      <a:lnTo>
                        <a:pt x="105" y="7"/>
                      </a:lnTo>
                      <a:lnTo>
                        <a:pt x="117" y="7"/>
                      </a:lnTo>
                      <a:lnTo>
                        <a:pt x="117" y="19"/>
                      </a:lnTo>
                      <a:close/>
                      <a:moveTo>
                        <a:pt x="142" y="19"/>
                      </a:moveTo>
                      <a:lnTo>
                        <a:pt x="130" y="19"/>
                      </a:lnTo>
                      <a:lnTo>
                        <a:pt x="130" y="7"/>
                      </a:lnTo>
                      <a:lnTo>
                        <a:pt x="142" y="7"/>
                      </a:lnTo>
                      <a:lnTo>
                        <a:pt x="142" y="16"/>
                      </a:lnTo>
                      <a:lnTo>
                        <a:pt x="142" y="19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146"/>
                <p:cNvSpPr>
                  <a:spLocks noEditPoints="1"/>
                </p:cNvSpPr>
                <p:nvPr/>
              </p:nvSpPr>
              <p:spPr bwMode="auto">
                <a:xfrm>
                  <a:off x="2124" y="2980"/>
                  <a:ext cx="148" cy="71"/>
                </a:xfrm>
                <a:custGeom>
                  <a:avLst/>
                  <a:gdLst>
                    <a:gd name="T0" fmla="*/ 0 w 148"/>
                    <a:gd name="T1" fmla="*/ 46 h 71"/>
                    <a:gd name="T2" fmla="*/ 0 w 148"/>
                    <a:gd name="T3" fmla="*/ 55 h 71"/>
                    <a:gd name="T4" fmla="*/ 0 w 148"/>
                    <a:gd name="T5" fmla="*/ 71 h 71"/>
                    <a:gd name="T6" fmla="*/ 148 w 148"/>
                    <a:gd name="T7" fmla="*/ 71 h 71"/>
                    <a:gd name="T8" fmla="*/ 148 w 148"/>
                    <a:gd name="T9" fmla="*/ 0 h 71"/>
                    <a:gd name="T10" fmla="*/ 142 w 148"/>
                    <a:gd name="T11" fmla="*/ 0 h 71"/>
                    <a:gd name="T12" fmla="*/ 142 w 148"/>
                    <a:gd name="T13" fmla="*/ 46 h 71"/>
                    <a:gd name="T14" fmla="*/ 6 w 148"/>
                    <a:gd name="T15" fmla="*/ 46 h 71"/>
                    <a:gd name="T16" fmla="*/ 6 w 148"/>
                    <a:gd name="T17" fmla="*/ 0 h 71"/>
                    <a:gd name="T18" fmla="*/ 0 w 148"/>
                    <a:gd name="T19" fmla="*/ 0 h 71"/>
                    <a:gd name="T20" fmla="*/ 0 w 148"/>
                    <a:gd name="T21" fmla="*/ 46 h 71"/>
                    <a:gd name="T22" fmla="*/ 130 w 148"/>
                    <a:gd name="T23" fmla="*/ 52 h 71"/>
                    <a:gd name="T24" fmla="*/ 142 w 148"/>
                    <a:gd name="T25" fmla="*/ 52 h 71"/>
                    <a:gd name="T26" fmla="*/ 142 w 148"/>
                    <a:gd name="T27" fmla="*/ 65 h 71"/>
                    <a:gd name="T28" fmla="*/ 130 w 148"/>
                    <a:gd name="T29" fmla="*/ 65 h 71"/>
                    <a:gd name="T30" fmla="*/ 130 w 148"/>
                    <a:gd name="T31" fmla="*/ 52 h 71"/>
                    <a:gd name="T32" fmla="*/ 105 w 148"/>
                    <a:gd name="T33" fmla="*/ 52 h 71"/>
                    <a:gd name="T34" fmla="*/ 117 w 148"/>
                    <a:gd name="T35" fmla="*/ 52 h 71"/>
                    <a:gd name="T36" fmla="*/ 117 w 148"/>
                    <a:gd name="T37" fmla="*/ 65 h 71"/>
                    <a:gd name="T38" fmla="*/ 105 w 148"/>
                    <a:gd name="T39" fmla="*/ 65 h 71"/>
                    <a:gd name="T40" fmla="*/ 105 w 148"/>
                    <a:gd name="T41" fmla="*/ 52 h 71"/>
                    <a:gd name="T42" fmla="*/ 80 w 148"/>
                    <a:gd name="T43" fmla="*/ 52 h 71"/>
                    <a:gd name="T44" fmla="*/ 93 w 148"/>
                    <a:gd name="T45" fmla="*/ 52 h 71"/>
                    <a:gd name="T46" fmla="*/ 93 w 148"/>
                    <a:gd name="T47" fmla="*/ 65 h 71"/>
                    <a:gd name="T48" fmla="*/ 80 w 148"/>
                    <a:gd name="T49" fmla="*/ 65 h 71"/>
                    <a:gd name="T50" fmla="*/ 80 w 148"/>
                    <a:gd name="T51" fmla="*/ 52 h 71"/>
                    <a:gd name="T52" fmla="*/ 56 w 148"/>
                    <a:gd name="T53" fmla="*/ 52 h 71"/>
                    <a:gd name="T54" fmla="*/ 68 w 148"/>
                    <a:gd name="T55" fmla="*/ 52 h 71"/>
                    <a:gd name="T56" fmla="*/ 68 w 148"/>
                    <a:gd name="T57" fmla="*/ 65 h 71"/>
                    <a:gd name="T58" fmla="*/ 56 w 148"/>
                    <a:gd name="T59" fmla="*/ 65 h 71"/>
                    <a:gd name="T60" fmla="*/ 56 w 148"/>
                    <a:gd name="T61" fmla="*/ 52 h 71"/>
                    <a:gd name="T62" fmla="*/ 31 w 148"/>
                    <a:gd name="T63" fmla="*/ 52 h 71"/>
                    <a:gd name="T64" fmla="*/ 43 w 148"/>
                    <a:gd name="T65" fmla="*/ 52 h 71"/>
                    <a:gd name="T66" fmla="*/ 43 w 148"/>
                    <a:gd name="T67" fmla="*/ 65 h 71"/>
                    <a:gd name="T68" fmla="*/ 31 w 148"/>
                    <a:gd name="T69" fmla="*/ 65 h 71"/>
                    <a:gd name="T70" fmla="*/ 31 w 148"/>
                    <a:gd name="T71" fmla="*/ 52 h 71"/>
                    <a:gd name="T72" fmla="*/ 6 w 148"/>
                    <a:gd name="T73" fmla="*/ 52 h 71"/>
                    <a:gd name="T74" fmla="*/ 19 w 148"/>
                    <a:gd name="T75" fmla="*/ 52 h 71"/>
                    <a:gd name="T76" fmla="*/ 19 w 148"/>
                    <a:gd name="T77" fmla="*/ 65 h 71"/>
                    <a:gd name="T78" fmla="*/ 6 w 148"/>
                    <a:gd name="T79" fmla="*/ 65 h 71"/>
                    <a:gd name="T80" fmla="*/ 6 w 148"/>
                    <a:gd name="T81" fmla="*/ 55 h 71"/>
                    <a:gd name="T82" fmla="*/ 6 w 148"/>
                    <a:gd name="T83" fmla="*/ 5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48" h="71">
                      <a:moveTo>
                        <a:pt x="0" y="46"/>
                      </a:moveTo>
                      <a:lnTo>
                        <a:pt x="0" y="55"/>
                      </a:lnTo>
                      <a:lnTo>
                        <a:pt x="0" y="71"/>
                      </a:lnTo>
                      <a:lnTo>
                        <a:pt x="148" y="71"/>
                      </a:lnTo>
                      <a:lnTo>
                        <a:pt x="148" y="0"/>
                      </a:lnTo>
                      <a:lnTo>
                        <a:pt x="142" y="0"/>
                      </a:lnTo>
                      <a:lnTo>
                        <a:pt x="142" y="46"/>
                      </a:lnTo>
                      <a:lnTo>
                        <a:pt x="6" y="46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46"/>
                      </a:lnTo>
                      <a:close/>
                      <a:moveTo>
                        <a:pt x="130" y="52"/>
                      </a:moveTo>
                      <a:lnTo>
                        <a:pt x="142" y="52"/>
                      </a:lnTo>
                      <a:lnTo>
                        <a:pt x="142" y="65"/>
                      </a:lnTo>
                      <a:lnTo>
                        <a:pt x="130" y="65"/>
                      </a:lnTo>
                      <a:lnTo>
                        <a:pt x="130" y="52"/>
                      </a:lnTo>
                      <a:close/>
                      <a:moveTo>
                        <a:pt x="105" y="52"/>
                      </a:moveTo>
                      <a:lnTo>
                        <a:pt x="117" y="52"/>
                      </a:lnTo>
                      <a:lnTo>
                        <a:pt x="117" y="65"/>
                      </a:lnTo>
                      <a:lnTo>
                        <a:pt x="105" y="65"/>
                      </a:lnTo>
                      <a:lnTo>
                        <a:pt x="105" y="52"/>
                      </a:lnTo>
                      <a:close/>
                      <a:moveTo>
                        <a:pt x="80" y="52"/>
                      </a:moveTo>
                      <a:lnTo>
                        <a:pt x="93" y="52"/>
                      </a:lnTo>
                      <a:lnTo>
                        <a:pt x="93" y="65"/>
                      </a:lnTo>
                      <a:lnTo>
                        <a:pt x="80" y="65"/>
                      </a:lnTo>
                      <a:lnTo>
                        <a:pt x="80" y="52"/>
                      </a:lnTo>
                      <a:close/>
                      <a:moveTo>
                        <a:pt x="56" y="52"/>
                      </a:moveTo>
                      <a:lnTo>
                        <a:pt x="68" y="52"/>
                      </a:lnTo>
                      <a:lnTo>
                        <a:pt x="68" y="65"/>
                      </a:lnTo>
                      <a:lnTo>
                        <a:pt x="56" y="65"/>
                      </a:lnTo>
                      <a:lnTo>
                        <a:pt x="56" y="52"/>
                      </a:lnTo>
                      <a:close/>
                      <a:moveTo>
                        <a:pt x="31" y="52"/>
                      </a:moveTo>
                      <a:lnTo>
                        <a:pt x="43" y="52"/>
                      </a:lnTo>
                      <a:lnTo>
                        <a:pt x="43" y="65"/>
                      </a:lnTo>
                      <a:lnTo>
                        <a:pt x="31" y="65"/>
                      </a:lnTo>
                      <a:lnTo>
                        <a:pt x="31" y="52"/>
                      </a:lnTo>
                      <a:close/>
                      <a:moveTo>
                        <a:pt x="6" y="52"/>
                      </a:moveTo>
                      <a:lnTo>
                        <a:pt x="19" y="52"/>
                      </a:lnTo>
                      <a:lnTo>
                        <a:pt x="19" y="65"/>
                      </a:lnTo>
                      <a:lnTo>
                        <a:pt x="6" y="65"/>
                      </a:lnTo>
                      <a:lnTo>
                        <a:pt x="6" y="55"/>
                      </a:lnTo>
                      <a:lnTo>
                        <a:pt x="6" y="52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Rectangle 147"/>
                <p:cNvSpPr>
                  <a:spLocks noChangeArrowheads="1"/>
                </p:cNvSpPr>
                <p:nvPr/>
              </p:nvSpPr>
              <p:spPr bwMode="auto">
                <a:xfrm>
                  <a:off x="2117" y="3132"/>
                  <a:ext cx="4" cy="52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148"/>
                <p:cNvSpPr>
                  <a:spLocks/>
                </p:cNvSpPr>
                <p:nvPr/>
              </p:nvSpPr>
              <p:spPr bwMode="auto">
                <a:xfrm>
                  <a:off x="2133" y="3146"/>
                  <a:ext cx="31" cy="38"/>
                </a:xfrm>
                <a:custGeom>
                  <a:avLst/>
                  <a:gdLst>
                    <a:gd name="T0" fmla="*/ 20 w 20"/>
                    <a:gd name="T1" fmla="*/ 25 h 25"/>
                    <a:gd name="T2" fmla="*/ 16 w 20"/>
                    <a:gd name="T3" fmla="*/ 25 h 25"/>
                    <a:gd name="T4" fmla="*/ 16 w 20"/>
                    <a:gd name="T5" fmla="*/ 11 h 25"/>
                    <a:gd name="T6" fmla="*/ 11 w 20"/>
                    <a:gd name="T7" fmla="*/ 4 h 25"/>
                    <a:gd name="T8" fmla="*/ 6 w 20"/>
                    <a:gd name="T9" fmla="*/ 6 h 25"/>
                    <a:gd name="T10" fmla="*/ 4 w 20"/>
                    <a:gd name="T11" fmla="*/ 11 h 25"/>
                    <a:gd name="T12" fmla="*/ 4 w 20"/>
                    <a:gd name="T13" fmla="*/ 25 h 25"/>
                    <a:gd name="T14" fmla="*/ 0 w 20"/>
                    <a:gd name="T15" fmla="*/ 25 h 25"/>
                    <a:gd name="T16" fmla="*/ 0 w 20"/>
                    <a:gd name="T17" fmla="*/ 1 h 25"/>
                    <a:gd name="T18" fmla="*/ 4 w 20"/>
                    <a:gd name="T19" fmla="*/ 1 h 25"/>
                    <a:gd name="T20" fmla="*/ 4 w 20"/>
                    <a:gd name="T21" fmla="*/ 5 h 25"/>
                    <a:gd name="T22" fmla="*/ 4 w 20"/>
                    <a:gd name="T23" fmla="*/ 5 h 25"/>
                    <a:gd name="T24" fmla="*/ 12 w 20"/>
                    <a:gd name="T25" fmla="*/ 0 h 25"/>
                    <a:gd name="T26" fmla="*/ 18 w 20"/>
                    <a:gd name="T27" fmla="*/ 3 h 25"/>
                    <a:gd name="T28" fmla="*/ 20 w 20"/>
                    <a:gd name="T29" fmla="*/ 10 h 25"/>
                    <a:gd name="T30" fmla="*/ 20 w 20"/>
                    <a:gd name="T3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" h="25">
                      <a:moveTo>
                        <a:pt x="20" y="25"/>
                      </a:move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6"/>
                        <a:pt x="14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8" y="0"/>
                        <a:pt x="12" y="0"/>
                      </a:cubicBezTo>
                      <a:cubicBezTo>
                        <a:pt x="14" y="0"/>
                        <a:pt x="17" y="1"/>
                        <a:pt x="18" y="3"/>
                      </a:cubicBezTo>
                      <a:cubicBezTo>
                        <a:pt x="19" y="5"/>
                        <a:pt x="20" y="7"/>
                        <a:pt x="20" y="10"/>
                      </a:cubicBezTo>
                      <a:lnTo>
                        <a:pt x="20" y="2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149"/>
                <p:cNvSpPr>
                  <a:spLocks/>
                </p:cNvSpPr>
                <p:nvPr/>
              </p:nvSpPr>
              <p:spPr bwMode="auto">
                <a:xfrm>
                  <a:off x="2172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0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9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5 w 16"/>
                    <a:gd name="T41" fmla="*/ 5 h 25"/>
                    <a:gd name="T42" fmla="*/ 4 w 16"/>
                    <a:gd name="T43" fmla="*/ 6 h 25"/>
                    <a:gd name="T44" fmla="*/ 4 w 16"/>
                    <a:gd name="T45" fmla="*/ 7 h 25"/>
                    <a:gd name="T46" fmla="*/ 4 w 16"/>
                    <a:gd name="T47" fmla="*/ 9 h 25"/>
                    <a:gd name="T48" fmla="*/ 5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5 w 16"/>
                    <a:gd name="T59" fmla="*/ 16 h 25"/>
                    <a:gd name="T60" fmla="*/ 16 w 16"/>
                    <a:gd name="T61" fmla="*/ 18 h 25"/>
                    <a:gd name="T62" fmla="*/ 15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6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21"/>
                        <a:pt x="4" y="22"/>
                        <a:pt x="7" y="22"/>
                      </a:cubicBezTo>
                      <a:cubicBezTo>
                        <a:pt x="10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1" y="17"/>
                        <a:pt x="11" y="16"/>
                        <a:pt x="10" y="16"/>
                      </a:cubicBezTo>
                      <a:cubicBezTo>
                        <a:pt x="10" y="16"/>
                        <a:pt x="9" y="15"/>
                        <a:pt x="9" y="15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5" y="14"/>
                        <a:pt x="5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1" y="11"/>
                        <a:pt x="1" y="10"/>
                        <a:pt x="1" y="10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0" y="6"/>
                        <a:pt x="0" y="5"/>
                        <a:pt x="1" y="4"/>
                      </a:cubicBezTo>
                      <a:cubicBezTo>
                        <a:pt x="1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9" y="0"/>
                      </a:cubicBezTo>
                      <a:cubicBezTo>
                        <a:pt x="11" y="0"/>
                        <a:pt x="13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5" y="5"/>
                        <a:pt x="5" y="5"/>
                        <a:pt x="4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8"/>
                        <a:pt x="4" y="8"/>
                        <a:pt x="4" y="9"/>
                      </a:cubicBezTo>
                      <a:cubicBezTo>
                        <a:pt x="5" y="9"/>
                        <a:pt x="5" y="9"/>
                        <a:pt x="5" y="10"/>
                      </a:cubicBezTo>
                      <a:cubicBezTo>
                        <a:pt x="6" y="10"/>
                        <a:pt x="6" y="10"/>
                        <a:pt x="7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10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5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5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2" y="24"/>
                        <a:pt x="11" y="25"/>
                        <a:pt x="10" y="25"/>
                      </a:cubicBezTo>
                      <a:cubicBezTo>
                        <a:pt x="9" y="25"/>
                        <a:pt x="8" y="25"/>
                        <a:pt x="6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150"/>
                <p:cNvSpPr>
                  <a:spLocks noEditPoints="1"/>
                </p:cNvSpPr>
                <p:nvPr/>
              </p:nvSpPr>
              <p:spPr bwMode="auto">
                <a:xfrm>
                  <a:off x="2203" y="3146"/>
                  <a:ext cx="31" cy="38"/>
                </a:xfrm>
                <a:custGeom>
                  <a:avLst/>
                  <a:gdLst>
                    <a:gd name="T0" fmla="*/ 20 w 20"/>
                    <a:gd name="T1" fmla="*/ 14 h 25"/>
                    <a:gd name="T2" fmla="*/ 3 w 20"/>
                    <a:gd name="T3" fmla="*/ 14 h 25"/>
                    <a:gd name="T4" fmla="*/ 6 w 20"/>
                    <a:gd name="T5" fmla="*/ 20 h 25"/>
                    <a:gd name="T6" fmla="*/ 11 w 20"/>
                    <a:gd name="T7" fmla="*/ 22 h 25"/>
                    <a:gd name="T8" fmla="*/ 19 w 20"/>
                    <a:gd name="T9" fmla="*/ 20 h 25"/>
                    <a:gd name="T10" fmla="*/ 19 w 20"/>
                    <a:gd name="T11" fmla="*/ 23 h 25"/>
                    <a:gd name="T12" fmla="*/ 10 w 20"/>
                    <a:gd name="T13" fmla="*/ 25 h 25"/>
                    <a:gd name="T14" fmla="*/ 2 w 20"/>
                    <a:gd name="T15" fmla="*/ 22 h 25"/>
                    <a:gd name="T16" fmla="*/ 0 w 20"/>
                    <a:gd name="T17" fmla="*/ 13 h 25"/>
                    <a:gd name="T18" fmla="*/ 3 w 20"/>
                    <a:gd name="T19" fmla="*/ 4 h 25"/>
                    <a:gd name="T20" fmla="*/ 11 w 20"/>
                    <a:gd name="T21" fmla="*/ 0 h 25"/>
                    <a:gd name="T22" fmla="*/ 18 w 20"/>
                    <a:gd name="T23" fmla="*/ 3 h 25"/>
                    <a:gd name="T24" fmla="*/ 20 w 20"/>
                    <a:gd name="T25" fmla="*/ 12 h 25"/>
                    <a:gd name="T26" fmla="*/ 20 w 20"/>
                    <a:gd name="T27" fmla="*/ 14 h 25"/>
                    <a:gd name="T28" fmla="*/ 17 w 20"/>
                    <a:gd name="T29" fmla="*/ 11 h 25"/>
                    <a:gd name="T30" fmla="*/ 15 w 20"/>
                    <a:gd name="T31" fmla="*/ 5 h 25"/>
                    <a:gd name="T32" fmla="*/ 11 w 20"/>
                    <a:gd name="T33" fmla="*/ 4 h 25"/>
                    <a:gd name="T34" fmla="*/ 6 w 20"/>
                    <a:gd name="T35" fmla="*/ 6 h 25"/>
                    <a:gd name="T36" fmla="*/ 4 w 20"/>
                    <a:gd name="T37" fmla="*/ 11 h 25"/>
                    <a:gd name="T38" fmla="*/ 17 w 20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20" y="14"/>
                      </a:move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7"/>
                        <a:pt x="4" y="19"/>
                        <a:pt x="6" y="20"/>
                      </a:cubicBezTo>
                      <a:cubicBezTo>
                        <a:pt x="7" y="21"/>
                        <a:pt x="9" y="22"/>
                        <a:pt x="11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0" y="25"/>
                      </a:cubicBezTo>
                      <a:cubicBezTo>
                        <a:pt x="7" y="25"/>
                        <a:pt x="4" y="24"/>
                        <a:pt x="2" y="22"/>
                      </a:cubicBezTo>
                      <a:cubicBezTo>
                        <a:pt x="0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7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0" y="8"/>
                        <a:pt x="20" y="12"/>
                      </a:cubicBezTo>
                      <a:lnTo>
                        <a:pt x="20" y="14"/>
                      </a:lnTo>
                      <a:close/>
                      <a:moveTo>
                        <a:pt x="17" y="11"/>
                      </a:moveTo>
                      <a:cubicBezTo>
                        <a:pt x="16" y="8"/>
                        <a:pt x="16" y="7"/>
                        <a:pt x="15" y="5"/>
                      </a:cubicBezTo>
                      <a:cubicBezTo>
                        <a:pt x="14" y="4"/>
                        <a:pt x="12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151"/>
                <p:cNvSpPr>
                  <a:spLocks/>
                </p:cNvSpPr>
                <p:nvPr/>
              </p:nvSpPr>
              <p:spPr bwMode="auto">
                <a:xfrm>
                  <a:off x="2243" y="3147"/>
                  <a:ext cx="18" cy="37"/>
                </a:xfrm>
                <a:custGeom>
                  <a:avLst/>
                  <a:gdLst>
                    <a:gd name="T0" fmla="*/ 12 w 12"/>
                    <a:gd name="T1" fmla="*/ 4 h 24"/>
                    <a:gd name="T2" fmla="*/ 9 w 12"/>
                    <a:gd name="T3" fmla="*/ 3 h 24"/>
                    <a:gd name="T4" fmla="*/ 5 w 12"/>
                    <a:gd name="T5" fmla="*/ 5 h 24"/>
                    <a:gd name="T6" fmla="*/ 3 w 12"/>
                    <a:gd name="T7" fmla="*/ 12 h 24"/>
                    <a:gd name="T8" fmla="*/ 3 w 12"/>
                    <a:gd name="T9" fmla="*/ 24 h 24"/>
                    <a:gd name="T10" fmla="*/ 0 w 12"/>
                    <a:gd name="T11" fmla="*/ 24 h 24"/>
                    <a:gd name="T12" fmla="*/ 0 w 12"/>
                    <a:gd name="T13" fmla="*/ 0 h 24"/>
                    <a:gd name="T14" fmla="*/ 3 w 12"/>
                    <a:gd name="T15" fmla="*/ 0 h 24"/>
                    <a:gd name="T16" fmla="*/ 3 w 12"/>
                    <a:gd name="T17" fmla="*/ 5 h 24"/>
                    <a:gd name="T18" fmla="*/ 3 w 12"/>
                    <a:gd name="T19" fmla="*/ 5 h 24"/>
                    <a:gd name="T20" fmla="*/ 6 w 12"/>
                    <a:gd name="T21" fmla="*/ 1 h 24"/>
                    <a:gd name="T22" fmla="*/ 10 w 12"/>
                    <a:gd name="T23" fmla="*/ 0 h 24"/>
                    <a:gd name="T24" fmla="*/ 12 w 12"/>
                    <a:gd name="T25" fmla="*/ 0 h 24"/>
                    <a:gd name="T26" fmla="*/ 12 w 12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24">
                      <a:moveTo>
                        <a:pt x="12" y="4"/>
                      </a:moveTo>
                      <a:cubicBezTo>
                        <a:pt x="11" y="3"/>
                        <a:pt x="10" y="3"/>
                        <a:pt x="9" y="3"/>
                      </a:cubicBezTo>
                      <a:cubicBezTo>
                        <a:pt x="8" y="3"/>
                        <a:pt x="6" y="4"/>
                        <a:pt x="5" y="5"/>
                      </a:cubicBezTo>
                      <a:cubicBezTo>
                        <a:pt x="4" y="7"/>
                        <a:pt x="3" y="9"/>
                        <a:pt x="3" y="12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8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152"/>
                <p:cNvSpPr>
                  <a:spLocks/>
                </p:cNvSpPr>
                <p:nvPr/>
              </p:nvSpPr>
              <p:spPr bwMode="auto">
                <a:xfrm>
                  <a:off x="2265" y="3136"/>
                  <a:ext cx="21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0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0" y="31"/>
                      </a:cubicBezTo>
                      <a:cubicBezTo>
                        <a:pt x="6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9" y="28"/>
                        <a:pt x="10" y="28"/>
                        <a:pt x="12" y="28"/>
                      </a:cubicBezTo>
                      <a:cubicBezTo>
                        <a:pt x="12" y="28"/>
                        <a:pt x="13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153"/>
                <p:cNvSpPr>
                  <a:spLocks/>
                </p:cNvSpPr>
                <p:nvPr/>
              </p:nvSpPr>
              <p:spPr bwMode="auto">
                <a:xfrm>
                  <a:off x="2107" y="3231"/>
                  <a:ext cx="45" cy="52"/>
                </a:xfrm>
                <a:custGeom>
                  <a:avLst/>
                  <a:gdLst>
                    <a:gd name="T0" fmla="*/ 29 w 29"/>
                    <a:gd name="T1" fmla="*/ 0 h 34"/>
                    <a:gd name="T2" fmla="*/ 16 w 29"/>
                    <a:gd name="T3" fmla="*/ 34 h 34"/>
                    <a:gd name="T4" fmla="*/ 12 w 29"/>
                    <a:gd name="T5" fmla="*/ 34 h 34"/>
                    <a:gd name="T6" fmla="*/ 0 w 29"/>
                    <a:gd name="T7" fmla="*/ 0 h 34"/>
                    <a:gd name="T8" fmla="*/ 4 w 29"/>
                    <a:gd name="T9" fmla="*/ 0 h 34"/>
                    <a:gd name="T10" fmla="*/ 13 w 29"/>
                    <a:gd name="T11" fmla="*/ 27 h 34"/>
                    <a:gd name="T12" fmla="*/ 14 w 29"/>
                    <a:gd name="T13" fmla="*/ 30 h 34"/>
                    <a:gd name="T14" fmla="*/ 14 w 29"/>
                    <a:gd name="T15" fmla="*/ 30 h 34"/>
                    <a:gd name="T16" fmla="*/ 15 w 29"/>
                    <a:gd name="T17" fmla="*/ 27 h 34"/>
                    <a:gd name="T18" fmla="*/ 24 w 29"/>
                    <a:gd name="T19" fmla="*/ 0 h 34"/>
                    <a:gd name="T20" fmla="*/ 29 w 29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4">
                      <a:moveTo>
                        <a:pt x="29" y="0"/>
                      </a:move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4" y="28"/>
                        <a:pt x="14" y="29"/>
                        <a:pt x="14" y="30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29"/>
                        <a:pt x="14" y="28"/>
                        <a:pt x="15" y="27"/>
                      </a:cubicBezTo>
                      <a:cubicBezTo>
                        <a:pt x="24" y="0"/>
                        <a:pt x="24" y="0"/>
                        <a:pt x="24" y="0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154"/>
                <p:cNvSpPr>
                  <a:spLocks noEditPoints="1"/>
                </p:cNvSpPr>
                <p:nvPr/>
              </p:nvSpPr>
              <p:spPr bwMode="auto">
                <a:xfrm>
                  <a:off x="2157" y="3229"/>
                  <a:ext cx="7" cy="54"/>
                </a:xfrm>
                <a:custGeom>
                  <a:avLst/>
                  <a:gdLst>
                    <a:gd name="T0" fmla="*/ 2 w 5"/>
                    <a:gd name="T1" fmla="*/ 5 h 35"/>
                    <a:gd name="T2" fmla="*/ 0 w 5"/>
                    <a:gd name="T3" fmla="*/ 4 h 35"/>
                    <a:gd name="T4" fmla="*/ 0 w 5"/>
                    <a:gd name="T5" fmla="*/ 2 h 35"/>
                    <a:gd name="T6" fmla="*/ 0 w 5"/>
                    <a:gd name="T7" fmla="*/ 0 h 35"/>
                    <a:gd name="T8" fmla="*/ 2 w 5"/>
                    <a:gd name="T9" fmla="*/ 0 h 35"/>
                    <a:gd name="T10" fmla="*/ 4 w 5"/>
                    <a:gd name="T11" fmla="*/ 0 h 35"/>
                    <a:gd name="T12" fmla="*/ 5 w 5"/>
                    <a:gd name="T13" fmla="*/ 2 h 35"/>
                    <a:gd name="T14" fmla="*/ 4 w 5"/>
                    <a:gd name="T15" fmla="*/ 4 h 35"/>
                    <a:gd name="T16" fmla="*/ 2 w 5"/>
                    <a:gd name="T17" fmla="*/ 5 h 35"/>
                    <a:gd name="T18" fmla="*/ 4 w 5"/>
                    <a:gd name="T19" fmla="*/ 35 h 35"/>
                    <a:gd name="T20" fmla="*/ 0 w 5"/>
                    <a:gd name="T21" fmla="*/ 35 h 35"/>
                    <a:gd name="T22" fmla="*/ 0 w 5"/>
                    <a:gd name="T23" fmla="*/ 11 h 35"/>
                    <a:gd name="T24" fmla="*/ 4 w 5"/>
                    <a:gd name="T25" fmla="*/ 11 h 35"/>
                    <a:gd name="T26" fmla="*/ 4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2" y="5"/>
                      </a:move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1"/>
                        <a:pt x="5" y="2"/>
                        <a:pt x="5" y="2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lose/>
                      <a:moveTo>
                        <a:pt x="4" y="35"/>
                      </a:move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lnTo>
                        <a:pt x="4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155"/>
                <p:cNvSpPr>
                  <a:spLocks noEditPoints="1"/>
                </p:cNvSpPr>
                <p:nvPr/>
              </p:nvSpPr>
              <p:spPr bwMode="auto">
                <a:xfrm>
                  <a:off x="2170" y="3228"/>
                  <a:ext cx="36" cy="55"/>
                </a:xfrm>
                <a:custGeom>
                  <a:avLst/>
                  <a:gdLst>
                    <a:gd name="T0" fmla="*/ 23 w 23"/>
                    <a:gd name="T1" fmla="*/ 36 h 36"/>
                    <a:gd name="T2" fmla="*/ 19 w 23"/>
                    <a:gd name="T3" fmla="*/ 36 h 36"/>
                    <a:gd name="T4" fmla="*/ 19 w 23"/>
                    <a:gd name="T5" fmla="*/ 32 h 36"/>
                    <a:gd name="T6" fmla="*/ 19 w 23"/>
                    <a:gd name="T7" fmla="*/ 32 h 36"/>
                    <a:gd name="T8" fmla="*/ 10 w 23"/>
                    <a:gd name="T9" fmla="*/ 36 h 36"/>
                    <a:gd name="T10" fmla="*/ 3 w 23"/>
                    <a:gd name="T11" fmla="*/ 33 h 36"/>
                    <a:gd name="T12" fmla="*/ 0 w 23"/>
                    <a:gd name="T13" fmla="*/ 24 h 36"/>
                    <a:gd name="T14" fmla="*/ 3 w 23"/>
                    <a:gd name="T15" fmla="*/ 15 h 36"/>
                    <a:gd name="T16" fmla="*/ 11 w 23"/>
                    <a:gd name="T17" fmla="*/ 11 h 36"/>
                    <a:gd name="T18" fmla="*/ 19 w 23"/>
                    <a:gd name="T19" fmla="*/ 15 h 36"/>
                    <a:gd name="T20" fmla="*/ 19 w 23"/>
                    <a:gd name="T21" fmla="*/ 15 h 36"/>
                    <a:gd name="T22" fmla="*/ 19 w 23"/>
                    <a:gd name="T23" fmla="*/ 0 h 36"/>
                    <a:gd name="T24" fmla="*/ 23 w 23"/>
                    <a:gd name="T25" fmla="*/ 0 h 36"/>
                    <a:gd name="T26" fmla="*/ 23 w 23"/>
                    <a:gd name="T27" fmla="*/ 36 h 36"/>
                    <a:gd name="T28" fmla="*/ 19 w 23"/>
                    <a:gd name="T29" fmla="*/ 25 h 36"/>
                    <a:gd name="T30" fmla="*/ 19 w 23"/>
                    <a:gd name="T31" fmla="*/ 21 h 36"/>
                    <a:gd name="T32" fmla="*/ 17 w 23"/>
                    <a:gd name="T33" fmla="*/ 16 h 36"/>
                    <a:gd name="T34" fmla="*/ 12 w 23"/>
                    <a:gd name="T35" fmla="*/ 14 h 36"/>
                    <a:gd name="T36" fmla="*/ 6 w 23"/>
                    <a:gd name="T37" fmla="*/ 17 h 36"/>
                    <a:gd name="T38" fmla="*/ 4 w 23"/>
                    <a:gd name="T39" fmla="*/ 24 h 36"/>
                    <a:gd name="T40" fmla="*/ 6 w 23"/>
                    <a:gd name="T41" fmla="*/ 31 h 36"/>
                    <a:gd name="T42" fmla="*/ 11 w 23"/>
                    <a:gd name="T43" fmla="*/ 33 h 36"/>
                    <a:gd name="T44" fmla="*/ 17 w 23"/>
                    <a:gd name="T45" fmla="*/ 31 h 36"/>
                    <a:gd name="T46" fmla="*/ 19 w 23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3" h="36">
                      <a:moveTo>
                        <a:pt x="23" y="36"/>
                      </a:move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7" y="35"/>
                        <a:pt x="14" y="36"/>
                        <a:pt x="10" y="36"/>
                      </a:cubicBezTo>
                      <a:cubicBezTo>
                        <a:pt x="7" y="36"/>
                        <a:pt x="5" y="35"/>
                        <a:pt x="3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0"/>
                        <a:pt x="1" y="17"/>
                        <a:pt x="3" y="15"/>
                      </a:cubicBezTo>
                      <a:cubicBezTo>
                        <a:pt x="5" y="12"/>
                        <a:pt x="8" y="11"/>
                        <a:pt x="11" y="11"/>
                      </a:cubicBezTo>
                      <a:cubicBezTo>
                        <a:pt x="15" y="11"/>
                        <a:pt x="17" y="13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lnTo>
                        <a:pt x="23" y="36"/>
                      </a:lnTo>
                      <a:close/>
                      <a:moveTo>
                        <a:pt x="19" y="25"/>
                      </a:move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19"/>
                        <a:pt x="18" y="18"/>
                        <a:pt x="17" y="16"/>
                      </a:cubicBezTo>
                      <a:cubicBezTo>
                        <a:pt x="15" y="15"/>
                        <a:pt x="14" y="14"/>
                        <a:pt x="12" y="14"/>
                      </a:cubicBezTo>
                      <a:cubicBezTo>
                        <a:pt x="10" y="14"/>
                        <a:pt x="8" y="15"/>
                        <a:pt x="6" y="17"/>
                      </a:cubicBezTo>
                      <a:cubicBezTo>
                        <a:pt x="5" y="19"/>
                        <a:pt x="4" y="21"/>
                        <a:pt x="4" y="24"/>
                      </a:cubicBezTo>
                      <a:cubicBezTo>
                        <a:pt x="4" y="27"/>
                        <a:pt x="5" y="29"/>
                        <a:pt x="6" y="31"/>
                      </a:cubicBezTo>
                      <a:cubicBezTo>
                        <a:pt x="8" y="32"/>
                        <a:pt x="9" y="33"/>
                        <a:pt x="11" y="33"/>
                      </a:cubicBezTo>
                      <a:cubicBezTo>
                        <a:pt x="14" y="33"/>
                        <a:pt x="15" y="32"/>
                        <a:pt x="17" y="31"/>
                      </a:cubicBezTo>
                      <a:cubicBezTo>
                        <a:pt x="18" y="29"/>
                        <a:pt x="19" y="27"/>
                        <a:pt x="19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156"/>
                <p:cNvSpPr>
                  <a:spLocks noEditPoints="1"/>
                </p:cNvSpPr>
                <p:nvPr/>
              </p:nvSpPr>
              <p:spPr bwMode="auto">
                <a:xfrm>
                  <a:off x="2214" y="3245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19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0 h 25"/>
                    <a:gd name="T30" fmla="*/ 15 w 21"/>
                    <a:gd name="T31" fmla="*/ 5 h 25"/>
                    <a:gd name="T32" fmla="*/ 11 w 21"/>
                    <a:gd name="T33" fmla="*/ 3 h 25"/>
                    <a:gd name="T34" fmla="*/ 6 w 21"/>
                    <a:gd name="T35" fmla="*/ 5 h 25"/>
                    <a:gd name="T36" fmla="*/ 4 w 21"/>
                    <a:gd name="T37" fmla="*/ 10 h 25"/>
                    <a:gd name="T38" fmla="*/ 17 w 21"/>
                    <a:gd name="T39" fmla="*/ 1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19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1"/>
                        <a:pt x="8" y="0"/>
                        <a:pt x="11" y="0"/>
                      </a:cubicBezTo>
                      <a:cubicBezTo>
                        <a:pt x="14" y="0"/>
                        <a:pt x="17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0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3"/>
                        <a:pt x="11" y="3"/>
                      </a:cubicBezTo>
                      <a:cubicBezTo>
                        <a:pt x="9" y="3"/>
                        <a:pt x="8" y="4"/>
                        <a:pt x="6" y="5"/>
                      </a:cubicBezTo>
                      <a:cubicBezTo>
                        <a:pt x="5" y="7"/>
                        <a:pt x="4" y="8"/>
                        <a:pt x="4" y="10"/>
                      </a:cubicBezTo>
                      <a:lnTo>
                        <a:pt x="17" y="10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157"/>
                <p:cNvSpPr>
                  <a:spLocks noEditPoints="1"/>
                </p:cNvSpPr>
                <p:nvPr/>
              </p:nvSpPr>
              <p:spPr bwMode="auto">
                <a:xfrm>
                  <a:off x="2251" y="3245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4 w 24"/>
                    <a:gd name="T3" fmla="*/ 22 h 25"/>
                    <a:gd name="T4" fmla="*/ 0 w 24"/>
                    <a:gd name="T5" fmla="*/ 13 h 25"/>
                    <a:gd name="T6" fmla="*/ 4 w 24"/>
                    <a:gd name="T7" fmla="*/ 4 h 25"/>
                    <a:gd name="T8" fmla="*/ 13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3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6" y="24"/>
                        <a:pt x="4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4" y="4"/>
                      </a:cubicBezTo>
                      <a:cubicBezTo>
                        <a:pt x="6" y="1"/>
                        <a:pt x="9" y="0"/>
                        <a:pt x="13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9" y="24"/>
                        <a:pt x="16" y="25"/>
                        <a:pt x="12" y="25"/>
                      </a:cubicBezTo>
                      <a:close/>
                      <a:moveTo>
                        <a:pt x="12" y="3"/>
                      </a:moveTo>
                      <a:cubicBezTo>
                        <a:pt x="10" y="3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7" y="4"/>
                        <a:pt x="15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Rectangle 158"/>
                <p:cNvSpPr>
                  <a:spLocks noChangeArrowheads="1"/>
                </p:cNvSpPr>
                <p:nvPr/>
              </p:nvSpPr>
              <p:spPr bwMode="auto">
                <a:xfrm>
                  <a:off x="2409" y="3132"/>
                  <a:ext cx="7" cy="52"/>
                </a:xfrm>
                <a:prstGeom prst="rect">
                  <a:avLst/>
                </a:pr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159"/>
                <p:cNvSpPr>
                  <a:spLocks/>
                </p:cNvSpPr>
                <p:nvPr/>
              </p:nvSpPr>
              <p:spPr bwMode="auto">
                <a:xfrm>
                  <a:off x="2426" y="3146"/>
                  <a:ext cx="31" cy="38"/>
                </a:xfrm>
                <a:custGeom>
                  <a:avLst/>
                  <a:gdLst>
                    <a:gd name="T0" fmla="*/ 20 w 20"/>
                    <a:gd name="T1" fmla="*/ 25 h 25"/>
                    <a:gd name="T2" fmla="*/ 16 w 20"/>
                    <a:gd name="T3" fmla="*/ 25 h 25"/>
                    <a:gd name="T4" fmla="*/ 16 w 20"/>
                    <a:gd name="T5" fmla="*/ 11 h 25"/>
                    <a:gd name="T6" fmla="*/ 11 w 20"/>
                    <a:gd name="T7" fmla="*/ 4 h 25"/>
                    <a:gd name="T8" fmla="*/ 6 w 20"/>
                    <a:gd name="T9" fmla="*/ 6 h 25"/>
                    <a:gd name="T10" fmla="*/ 4 w 20"/>
                    <a:gd name="T11" fmla="*/ 11 h 25"/>
                    <a:gd name="T12" fmla="*/ 4 w 20"/>
                    <a:gd name="T13" fmla="*/ 25 h 25"/>
                    <a:gd name="T14" fmla="*/ 0 w 20"/>
                    <a:gd name="T15" fmla="*/ 25 h 25"/>
                    <a:gd name="T16" fmla="*/ 0 w 20"/>
                    <a:gd name="T17" fmla="*/ 1 h 25"/>
                    <a:gd name="T18" fmla="*/ 4 w 20"/>
                    <a:gd name="T19" fmla="*/ 1 h 25"/>
                    <a:gd name="T20" fmla="*/ 4 w 20"/>
                    <a:gd name="T21" fmla="*/ 5 h 25"/>
                    <a:gd name="T22" fmla="*/ 4 w 20"/>
                    <a:gd name="T23" fmla="*/ 5 h 25"/>
                    <a:gd name="T24" fmla="*/ 12 w 20"/>
                    <a:gd name="T25" fmla="*/ 0 h 25"/>
                    <a:gd name="T26" fmla="*/ 18 w 20"/>
                    <a:gd name="T27" fmla="*/ 3 h 25"/>
                    <a:gd name="T28" fmla="*/ 20 w 20"/>
                    <a:gd name="T29" fmla="*/ 10 h 25"/>
                    <a:gd name="T30" fmla="*/ 20 w 20"/>
                    <a:gd name="T3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" h="25">
                      <a:moveTo>
                        <a:pt x="20" y="25"/>
                      </a:move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6"/>
                        <a:pt x="14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7" y="1"/>
                        <a:pt x="18" y="3"/>
                      </a:cubicBezTo>
                      <a:cubicBezTo>
                        <a:pt x="19" y="5"/>
                        <a:pt x="20" y="7"/>
                        <a:pt x="20" y="10"/>
                      </a:cubicBezTo>
                      <a:lnTo>
                        <a:pt x="20" y="2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160"/>
                <p:cNvSpPr>
                  <a:spLocks/>
                </p:cNvSpPr>
                <p:nvPr/>
              </p:nvSpPr>
              <p:spPr bwMode="auto">
                <a:xfrm>
                  <a:off x="2465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1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9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6 w 16"/>
                    <a:gd name="T41" fmla="*/ 5 h 25"/>
                    <a:gd name="T42" fmla="*/ 5 w 16"/>
                    <a:gd name="T43" fmla="*/ 6 h 25"/>
                    <a:gd name="T44" fmla="*/ 4 w 16"/>
                    <a:gd name="T45" fmla="*/ 7 h 25"/>
                    <a:gd name="T46" fmla="*/ 5 w 16"/>
                    <a:gd name="T47" fmla="*/ 9 h 25"/>
                    <a:gd name="T48" fmla="*/ 6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6 w 16"/>
                    <a:gd name="T59" fmla="*/ 16 h 25"/>
                    <a:gd name="T60" fmla="*/ 16 w 16"/>
                    <a:gd name="T61" fmla="*/ 18 h 25"/>
                    <a:gd name="T62" fmla="*/ 15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7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21"/>
                        <a:pt x="5" y="22"/>
                        <a:pt x="7" y="22"/>
                      </a:cubicBezTo>
                      <a:cubicBezTo>
                        <a:pt x="11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2" y="17"/>
                        <a:pt x="11" y="16"/>
                        <a:pt x="11" y="16"/>
                      </a:cubicBezTo>
                      <a:cubicBezTo>
                        <a:pt x="10" y="16"/>
                        <a:pt x="10" y="15"/>
                        <a:pt x="9" y="15"/>
                      </a:cubicBezTo>
                      <a:cubicBezTo>
                        <a:pt x="8" y="15"/>
                        <a:pt x="8" y="15"/>
                        <a:pt x="7" y="14"/>
                      </a:cubicBezTo>
                      <a:cubicBezTo>
                        <a:pt x="6" y="14"/>
                        <a:pt x="5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1" y="11"/>
                        <a:pt x="1" y="10"/>
                        <a:pt x="1" y="10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2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9" y="0"/>
                      </a:cubicBezTo>
                      <a:cubicBezTo>
                        <a:pt x="12" y="0"/>
                        <a:pt x="13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6" y="4"/>
                        <a:pt x="6" y="4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8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6" y="10"/>
                      </a:cubicBezTo>
                      <a:cubicBezTo>
                        <a:pt x="6" y="10"/>
                        <a:pt x="7" y="10"/>
                        <a:pt x="7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10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6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5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2" y="24"/>
                        <a:pt x="11" y="25"/>
                        <a:pt x="10" y="25"/>
                      </a:cubicBezTo>
                      <a:cubicBezTo>
                        <a:pt x="9" y="25"/>
                        <a:pt x="8" y="25"/>
                        <a:pt x="7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161"/>
                <p:cNvSpPr>
                  <a:spLocks noEditPoints="1"/>
                </p:cNvSpPr>
                <p:nvPr/>
              </p:nvSpPr>
              <p:spPr bwMode="auto">
                <a:xfrm>
                  <a:off x="2496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4" y="19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162"/>
                <p:cNvSpPr>
                  <a:spLocks/>
                </p:cNvSpPr>
                <p:nvPr/>
              </p:nvSpPr>
              <p:spPr bwMode="auto">
                <a:xfrm>
                  <a:off x="2536" y="3147"/>
                  <a:ext cx="18" cy="37"/>
                </a:xfrm>
                <a:custGeom>
                  <a:avLst/>
                  <a:gdLst>
                    <a:gd name="T0" fmla="*/ 12 w 12"/>
                    <a:gd name="T1" fmla="*/ 4 h 24"/>
                    <a:gd name="T2" fmla="*/ 9 w 12"/>
                    <a:gd name="T3" fmla="*/ 3 h 24"/>
                    <a:gd name="T4" fmla="*/ 5 w 12"/>
                    <a:gd name="T5" fmla="*/ 5 h 24"/>
                    <a:gd name="T6" fmla="*/ 4 w 12"/>
                    <a:gd name="T7" fmla="*/ 12 h 24"/>
                    <a:gd name="T8" fmla="*/ 4 w 12"/>
                    <a:gd name="T9" fmla="*/ 24 h 24"/>
                    <a:gd name="T10" fmla="*/ 0 w 12"/>
                    <a:gd name="T11" fmla="*/ 24 h 24"/>
                    <a:gd name="T12" fmla="*/ 0 w 12"/>
                    <a:gd name="T13" fmla="*/ 0 h 24"/>
                    <a:gd name="T14" fmla="*/ 4 w 12"/>
                    <a:gd name="T15" fmla="*/ 0 h 24"/>
                    <a:gd name="T16" fmla="*/ 4 w 12"/>
                    <a:gd name="T17" fmla="*/ 5 h 24"/>
                    <a:gd name="T18" fmla="*/ 4 w 12"/>
                    <a:gd name="T19" fmla="*/ 5 h 24"/>
                    <a:gd name="T20" fmla="*/ 6 w 12"/>
                    <a:gd name="T21" fmla="*/ 1 h 24"/>
                    <a:gd name="T22" fmla="*/ 10 w 12"/>
                    <a:gd name="T23" fmla="*/ 0 h 24"/>
                    <a:gd name="T24" fmla="*/ 12 w 12"/>
                    <a:gd name="T25" fmla="*/ 0 h 24"/>
                    <a:gd name="T26" fmla="*/ 12 w 12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24">
                      <a:moveTo>
                        <a:pt x="12" y="4"/>
                      </a:moveTo>
                      <a:cubicBezTo>
                        <a:pt x="12" y="3"/>
                        <a:pt x="11" y="3"/>
                        <a:pt x="9" y="3"/>
                      </a:cubicBezTo>
                      <a:cubicBezTo>
                        <a:pt x="8" y="3"/>
                        <a:pt x="6" y="4"/>
                        <a:pt x="5" y="5"/>
                      </a:cubicBezTo>
                      <a:cubicBezTo>
                        <a:pt x="4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3"/>
                        <a:pt x="5" y="2"/>
                        <a:pt x="6" y="1"/>
                      </a:cubicBezTo>
                      <a:cubicBezTo>
                        <a:pt x="7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>
                  <a:off x="2558" y="3136"/>
                  <a:ext cx="21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1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1" y="31"/>
                      </a:cubicBezTo>
                      <a:cubicBezTo>
                        <a:pt x="6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10" y="28"/>
                        <a:pt x="10" y="28"/>
                        <a:pt x="12" y="28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164"/>
                <p:cNvSpPr>
                  <a:spLocks noEditPoints="1"/>
                </p:cNvSpPr>
                <p:nvPr/>
              </p:nvSpPr>
              <p:spPr bwMode="auto">
                <a:xfrm>
                  <a:off x="2397" y="3231"/>
                  <a:ext cx="46" cy="52"/>
                </a:xfrm>
                <a:custGeom>
                  <a:avLst/>
                  <a:gdLst>
                    <a:gd name="T0" fmla="*/ 30 w 30"/>
                    <a:gd name="T1" fmla="*/ 34 h 34"/>
                    <a:gd name="T2" fmla="*/ 26 w 30"/>
                    <a:gd name="T3" fmla="*/ 34 h 34"/>
                    <a:gd name="T4" fmla="*/ 22 w 30"/>
                    <a:gd name="T5" fmla="*/ 24 h 34"/>
                    <a:gd name="T6" fmla="*/ 8 w 30"/>
                    <a:gd name="T7" fmla="*/ 24 h 34"/>
                    <a:gd name="T8" fmla="*/ 5 w 30"/>
                    <a:gd name="T9" fmla="*/ 34 h 34"/>
                    <a:gd name="T10" fmla="*/ 0 w 30"/>
                    <a:gd name="T11" fmla="*/ 34 h 34"/>
                    <a:gd name="T12" fmla="*/ 13 w 30"/>
                    <a:gd name="T13" fmla="*/ 0 h 34"/>
                    <a:gd name="T14" fmla="*/ 17 w 30"/>
                    <a:gd name="T15" fmla="*/ 0 h 34"/>
                    <a:gd name="T16" fmla="*/ 30 w 30"/>
                    <a:gd name="T17" fmla="*/ 34 h 34"/>
                    <a:gd name="T18" fmla="*/ 21 w 30"/>
                    <a:gd name="T19" fmla="*/ 21 h 34"/>
                    <a:gd name="T20" fmla="*/ 16 w 30"/>
                    <a:gd name="T21" fmla="*/ 7 h 34"/>
                    <a:gd name="T22" fmla="*/ 15 w 30"/>
                    <a:gd name="T23" fmla="*/ 4 h 34"/>
                    <a:gd name="T24" fmla="*/ 15 w 30"/>
                    <a:gd name="T25" fmla="*/ 4 h 34"/>
                    <a:gd name="T26" fmla="*/ 15 w 30"/>
                    <a:gd name="T27" fmla="*/ 7 h 34"/>
                    <a:gd name="T28" fmla="*/ 9 w 30"/>
                    <a:gd name="T29" fmla="*/ 21 h 34"/>
                    <a:gd name="T30" fmla="*/ 21 w 30"/>
                    <a:gd name="T31" fmla="*/ 2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4">
                      <a:moveTo>
                        <a:pt x="30" y="34"/>
                      </a:move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lnTo>
                        <a:pt x="30" y="34"/>
                      </a:lnTo>
                      <a:close/>
                      <a:moveTo>
                        <a:pt x="21" y="21"/>
                      </a:move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5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5"/>
                        <a:pt x="15" y="6"/>
                        <a:pt x="15" y="7"/>
                      </a:cubicBezTo>
                      <a:cubicBezTo>
                        <a:pt x="9" y="21"/>
                        <a:pt x="9" y="21"/>
                        <a:pt x="9" y="21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165"/>
                <p:cNvSpPr>
                  <a:spLocks/>
                </p:cNvSpPr>
                <p:nvPr/>
              </p:nvSpPr>
              <p:spPr bwMode="auto">
                <a:xfrm>
                  <a:off x="2448" y="3246"/>
                  <a:ext cx="31" cy="37"/>
                </a:xfrm>
                <a:custGeom>
                  <a:avLst/>
                  <a:gdLst>
                    <a:gd name="T0" fmla="*/ 20 w 20"/>
                    <a:gd name="T1" fmla="*/ 24 h 24"/>
                    <a:gd name="T2" fmla="*/ 16 w 20"/>
                    <a:gd name="T3" fmla="*/ 24 h 24"/>
                    <a:gd name="T4" fmla="*/ 16 w 20"/>
                    <a:gd name="T5" fmla="*/ 20 h 24"/>
                    <a:gd name="T6" fmla="*/ 16 w 20"/>
                    <a:gd name="T7" fmla="*/ 20 h 24"/>
                    <a:gd name="T8" fmla="*/ 9 w 20"/>
                    <a:gd name="T9" fmla="*/ 24 h 24"/>
                    <a:gd name="T10" fmla="*/ 0 w 20"/>
                    <a:gd name="T11" fmla="*/ 14 h 24"/>
                    <a:gd name="T12" fmla="*/ 0 w 20"/>
                    <a:gd name="T13" fmla="*/ 0 h 24"/>
                    <a:gd name="T14" fmla="*/ 4 w 20"/>
                    <a:gd name="T15" fmla="*/ 0 h 24"/>
                    <a:gd name="T16" fmla="*/ 4 w 20"/>
                    <a:gd name="T17" fmla="*/ 14 h 24"/>
                    <a:gd name="T18" fmla="*/ 10 w 20"/>
                    <a:gd name="T19" fmla="*/ 21 h 24"/>
                    <a:gd name="T20" fmla="*/ 15 w 20"/>
                    <a:gd name="T21" fmla="*/ 19 h 24"/>
                    <a:gd name="T22" fmla="*/ 16 w 20"/>
                    <a:gd name="T23" fmla="*/ 14 h 24"/>
                    <a:gd name="T24" fmla="*/ 16 w 20"/>
                    <a:gd name="T25" fmla="*/ 0 h 24"/>
                    <a:gd name="T26" fmla="*/ 20 w 20"/>
                    <a:gd name="T27" fmla="*/ 0 h 24"/>
                    <a:gd name="T28" fmla="*/ 20 w 20"/>
                    <a:gd name="T2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4">
                      <a:moveTo>
                        <a:pt x="20" y="24"/>
                      </a:move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5" y="23"/>
                        <a:pt x="12" y="24"/>
                        <a:pt x="9" y="24"/>
                      </a:cubicBezTo>
                      <a:cubicBezTo>
                        <a:pt x="3" y="24"/>
                        <a:pt x="0" y="21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9"/>
                        <a:pt x="6" y="21"/>
                        <a:pt x="10" y="21"/>
                      </a:cubicBezTo>
                      <a:cubicBezTo>
                        <a:pt x="12" y="21"/>
                        <a:pt x="13" y="20"/>
                        <a:pt x="15" y="19"/>
                      </a:cubicBezTo>
                      <a:cubicBezTo>
                        <a:pt x="16" y="18"/>
                        <a:pt x="16" y="16"/>
                        <a:pt x="16" y="14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20" y="2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166"/>
                <p:cNvSpPr>
                  <a:spLocks noEditPoints="1"/>
                </p:cNvSpPr>
                <p:nvPr/>
              </p:nvSpPr>
              <p:spPr bwMode="auto">
                <a:xfrm>
                  <a:off x="2488" y="3228"/>
                  <a:ext cx="34" cy="55"/>
                </a:xfrm>
                <a:custGeom>
                  <a:avLst/>
                  <a:gdLst>
                    <a:gd name="T0" fmla="*/ 22 w 22"/>
                    <a:gd name="T1" fmla="*/ 36 h 36"/>
                    <a:gd name="T2" fmla="*/ 18 w 22"/>
                    <a:gd name="T3" fmla="*/ 36 h 36"/>
                    <a:gd name="T4" fmla="*/ 18 w 22"/>
                    <a:gd name="T5" fmla="*/ 32 h 36"/>
                    <a:gd name="T6" fmla="*/ 18 w 22"/>
                    <a:gd name="T7" fmla="*/ 32 h 36"/>
                    <a:gd name="T8" fmla="*/ 10 w 22"/>
                    <a:gd name="T9" fmla="*/ 36 h 36"/>
                    <a:gd name="T10" fmla="*/ 2 w 22"/>
                    <a:gd name="T11" fmla="*/ 33 h 36"/>
                    <a:gd name="T12" fmla="*/ 0 w 22"/>
                    <a:gd name="T13" fmla="*/ 24 h 36"/>
                    <a:gd name="T14" fmla="*/ 3 w 22"/>
                    <a:gd name="T15" fmla="*/ 15 h 36"/>
                    <a:gd name="T16" fmla="*/ 11 w 22"/>
                    <a:gd name="T17" fmla="*/ 11 h 36"/>
                    <a:gd name="T18" fmla="*/ 18 w 22"/>
                    <a:gd name="T19" fmla="*/ 15 h 36"/>
                    <a:gd name="T20" fmla="*/ 18 w 22"/>
                    <a:gd name="T21" fmla="*/ 15 h 36"/>
                    <a:gd name="T22" fmla="*/ 18 w 22"/>
                    <a:gd name="T23" fmla="*/ 0 h 36"/>
                    <a:gd name="T24" fmla="*/ 22 w 22"/>
                    <a:gd name="T25" fmla="*/ 0 h 36"/>
                    <a:gd name="T26" fmla="*/ 22 w 22"/>
                    <a:gd name="T27" fmla="*/ 36 h 36"/>
                    <a:gd name="T28" fmla="*/ 18 w 22"/>
                    <a:gd name="T29" fmla="*/ 25 h 36"/>
                    <a:gd name="T30" fmla="*/ 18 w 22"/>
                    <a:gd name="T31" fmla="*/ 21 h 36"/>
                    <a:gd name="T32" fmla="*/ 16 w 22"/>
                    <a:gd name="T33" fmla="*/ 16 h 36"/>
                    <a:gd name="T34" fmla="*/ 11 w 22"/>
                    <a:gd name="T35" fmla="*/ 14 h 36"/>
                    <a:gd name="T36" fmla="*/ 6 w 22"/>
                    <a:gd name="T37" fmla="*/ 17 h 36"/>
                    <a:gd name="T38" fmla="*/ 4 w 22"/>
                    <a:gd name="T39" fmla="*/ 24 h 36"/>
                    <a:gd name="T40" fmla="*/ 6 w 22"/>
                    <a:gd name="T41" fmla="*/ 31 h 36"/>
                    <a:gd name="T42" fmla="*/ 11 w 22"/>
                    <a:gd name="T43" fmla="*/ 33 h 36"/>
                    <a:gd name="T44" fmla="*/ 16 w 22"/>
                    <a:gd name="T45" fmla="*/ 31 h 36"/>
                    <a:gd name="T46" fmla="*/ 18 w 22"/>
                    <a:gd name="T4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6">
                      <a:moveTo>
                        <a:pt x="22" y="36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6" y="35"/>
                        <a:pt x="13" y="36"/>
                        <a:pt x="10" y="36"/>
                      </a:cubicBezTo>
                      <a:cubicBezTo>
                        <a:pt x="7" y="36"/>
                        <a:pt x="4" y="35"/>
                        <a:pt x="2" y="33"/>
                      </a:cubicBezTo>
                      <a:cubicBezTo>
                        <a:pt x="1" y="31"/>
                        <a:pt x="0" y="28"/>
                        <a:pt x="0" y="24"/>
                      </a:cubicBezTo>
                      <a:cubicBezTo>
                        <a:pt x="0" y="20"/>
                        <a:pt x="1" y="17"/>
                        <a:pt x="3" y="15"/>
                      </a:cubicBezTo>
                      <a:cubicBezTo>
                        <a:pt x="5" y="12"/>
                        <a:pt x="7" y="11"/>
                        <a:pt x="11" y="11"/>
                      </a:cubicBezTo>
                      <a:cubicBezTo>
                        <a:pt x="14" y="11"/>
                        <a:pt x="16" y="13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36"/>
                      </a:lnTo>
                      <a:close/>
                      <a:moveTo>
                        <a:pt x="18" y="25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19"/>
                        <a:pt x="17" y="18"/>
                        <a:pt x="16" y="16"/>
                      </a:cubicBezTo>
                      <a:cubicBezTo>
                        <a:pt x="15" y="15"/>
                        <a:pt x="13" y="14"/>
                        <a:pt x="11" y="14"/>
                      </a:cubicBezTo>
                      <a:cubicBezTo>
                        <a:pt x="9" y="14"/>
                        <a:pt x="7" y="15"/>
                        <a:pt x="6" y="17"/>
                      </a:cubicBezTo>
                      <a:cubicBezTo>
                        <a:pt x="4" y="19"/>
                        <a:pt x="4" y="21"/>
                        <a:pt x="4" y="24"/>
                      </a:cubicBezTo>
                      <a:cubicBezTo>
                        <a:pt x="4" y="27"/>
                        <a:pt x="4" y="29"/>
                        <a:pt x="6" y="31"/>
                      </a:cubicBezTo>
                      <a:cubicBezTo>
                        <a:pt x="7" y="32"/>
                        <a:pt x="9" y="33"/>
                        <a:pt x="11" y="33"/>
                      </a:cubicBezTo>
                      <a:cubicBezTo>
                        <a:pt x="13" y="33"/>
                        <a:pt x="15" y="32"/>
                        <a:pt x="16" y="31"/>
                      </a:cubicBezTo>
                      <a:cubicBezTo>
                        <a:pt x="17" y="29"/>
                        <a:pt x="18" y="27"/>
                        <a:pt x="18" y="25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167"/>
                <p:cNvSpPr>
                  <a:spLocks noEditPoints="1"/>
                </p:cNvSpPr>
                <p:nvPr/>
              </p:nvSpPr>
              <p:spPr bwMode="auto">
                <a:xfrm>
                  <a:off x="2531" y="3229"/>
                  <a:ext cx="8" cy="54"/>
                </a:xfrm>
                <a:custGeom>
                  <a:avLst/>
                  <a:gdLst>
                    <a:gd name="T0" fmla="*/ 3 w 5"/>
                    <a:gd name="T1" fmla="*/ 5 h 35"/>
                    <a:gd name="T2" fmla="*/ 1 w 5"/>
                    <a:gd name="T3" fmla="*/ 4 h 35"/>
                    <a:gd name="T4" fmla="*/ 0 w 5"/>
                    <a:gd name="T5" fmla="*/ 2 h 35"/>
                    <a:gd name="T6" fmla="*/ 1 w 5"/>
                    <a:gd name="T7" fmla="*/ 0 h 35"/>
                    <a:gd name="T8" fmla="*/ 3 w 5"/>
                    <a:gd name="T9" fmla="*/ 0 h 35"/>
                    <a:gd name="T10" fmla="*/ 5 w 5"/>
                    <a:gd name="T11" fmla="*/ 0 h 35"/>
                    <a:gd name="T12" fmla="*/ 5 w 5"/>
                    <a:gd name="T13" fmla="*/ 2 h 35"/>
                    <a:gd name="T14" fmla="*/ 5 w 5"/>
                    <a:gd name="T15" fmla="*/ 4 h 35"/>
                    <a:gd name="T16" fmla="*/ 3 w 5"/>
                    <a:gd name="T17" fmla="*/ 5 h 35"/>
                    <a:gd name="T18" fmla="*/ 5 w 5"/>
                    <a:gd name="T19" fmla="*/ 35 h 35"/>
                    <a:gd name="T20" fmla="*/ 1 w 5"/>
                    <a:gd name="T21" fmla="*/ 35 h 35"/>
                    <a:gd name="T22" fmla="*/ 1 w 5"/>
                    <a:gd name="T23" fmla="*/ 11 h 35"/>
                    <a:gd name="T24" fmla="*/ 5 w 5"/>
                    <a:gd name="T25" fmla="*/ 11 h 35"/>
                    <a:gd name="T26" fmla="*/ 5 w 5"/>
                    <a:gd name="T2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35">
                      <a:moveTo>
                        <a:pt x="3" y="5"/>
                      </a:moveTo>
                      <a:cubicBezTo>
                        <a:pt x="2" y="5"/>
                        <a:pt x="2" y="4"/>
                        <a:pt x="1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2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4" y="4"/>
                        <a:pt x="4" y="5"/>
                        <a:pt x="3" y="5"/>
                      </a:cubicBezTo>
                      <a:close/>
                      <a:moveTo>
                        <a:pt x="5" y="35"/>
                      </a:move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lnTo>
                        <a:pt x="5" y="3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168"/>
                <p:cNvSpPr>
                  <a:spLocks noEditPoints="1"/>
                </p:cNvSpPr>
                <p:nvPr/>
              </p:nvSpPr>
              <p:spPr bwMode="auto">
                <a:xfrm>
                  <a:off x="2547" y="3245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3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6" y="1"/>
                        <a:pt x="9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3"/>
                      </a:moveTo>
                      <a:cubicBezTo>
                        <a:pt x="10" y="3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5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169"/>
                <p:cNvSpPr>
                  <a:spLocks/>
                </p:cNvSpPr>
                <p:nvPr/>
              </p:nvSpPr>
              <p:spPr bwMode="auto">
                <a:xfrm>
                  <a:off x="2522" y="2925"/>
                  <a:ext cx="32" cy="115"/>
                </a:xfrm>
                <a:custGeom>
                  <a:avLst/>
                  <a:gdLst>
                    <a:gd name="T0" fmla="*/ 0 w 21"/>
                    <a:gd name="T1" fmla="*/ 0 h 74"/>
                    <a:gd name="T2" fmla="*/ 21 w 21"/>
                    <a:gd name="T3" fmla="*/ 37 h 74"/>
                    <a:gd name="T4" fmla="*/ 0 w 21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74">
                      <a:moveTo>
                        <a:pt x="0" y="0"/>
                      </a:moveTo>
                      <a:cubicBezTo>
                        <a:pt x="0" y="0"/>
                        <a:pt x="21" y="14"/>
                        <a:pt x="21" y="37"/>
                      </a:cubicBezTo>
                      <a:cubicBezTo>
                        <a:pt x="21" y="60"/>
                        <a:pt x="0" y="74"/>
                        <a:pt x="0" y="74"/>
                      </a:cubicBezTo>
                    </a:path>
                  </a:pathLst>
                </a:custGeom>
                <a:noFill/>
                <a:ln w="15875" cap="rnd">
                  <a:solidFill>
                    <a:srgbClr val="4F82B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170"/>
                <p:cNvSpPr>
                  <a:spLocks/>
                </p:cNvSpPr>
                <p:nvPr/>
              </p:nvSpPr>
              <p:spPr bwMode="auto">
                <a:xfrm>
                  <a:off x="2513" y="2946"/>
                  <a:ext cx="15" cy="74"/>
                </a:xfrm>
                <a:custGeom>
                  <a:avLst/>
                  <a:gdLst>
                    <a:gd name="T0" fmla="*/ 0 w 10"/>
                    <a:gd name="T1" fmla="*/ 0 h 48"/>
                    <a:gd name="T2" fmla="*/ 10 w 10"/>
                    <a:gd name="T3" fmla="*/ 24 h 48"/>
                    <a:gd name="T4" fmla="*/ 0 w 10"/>
                    <a:gd name="T5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48">
                      <a:moveTo>
                        <a:pt x="0" y="0"/>
                      </a:moveTo>
                      <a:cubicBezTo>
                        <a:pt x="0" y="0"/>
                        <a:pt x="10" y="7"/>
                        <a:pt x="10" y="24"/>
                      </a:cubicBezTo>
                      <a:cubicBezTo>
                        <a:pt x="10" y="40"/>
                        <a:pt x="0" y="48"/>
                        <a:pt x="0" y="48"/>
                      </a:cubicBezTo>
                    </a:path>
                  </a:pathLst>
                </a:custGeom>
                <a:noFill/>
                <a:ln w="15875" cap="rnd">
                  <a:solidFill>
                    <a:srgbClr val="4F82B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171"/>
                <p:cNvSpPr>
                  <a:spLocks/>
                </p:cNvSpPr>
                <p:nvPr/>
              </p:nvSpPr>
              <p:spPr bwMode="auto">
                <a:xfrm>
                  <a:off x="2417" y="2908"/>
                  <a:ext cx="80" cy="148"/>
                </a:xfrm>
                <a:custGeom>
                  <a:avLst/>
                  <a:gdLst>
                    <a:gd name="T0" fmla="*/ 37 w 80"/>
                    <a:gd name="T1" fmla="*/ 47 h 148"/>
                    <a:gd name="T2" fmla="*/ 0 w 80"/>
                    <a:gd name="T3" fmla="*/ 47 h 148"/>
                    <a:gd name="T4" fmla="*/ 0 w 80"/>
                    <a:gd name="T5" fmla="*/ 101 h 148"/>
                    <a:gd name="T6" fmla="*/ 37 w 80"/>
                    <a:gd name="T7" fmla="*/ 101 h 148"/>
                    <a:gd name="T8" fmla="*/ 80 w 80"/>
                    <a:gd name="T9" fmla="*/ 148 h 148"/>
                    <a:gd name="T10" fmla="*/ 80 w 80"/>
                    <a:gd name="T11" fmla="*/ 75 h 148"/>
                    <a:gd name="T12" fmla="*/ 80 w 80"/>
                    <a:gd name="T13" fmla="*/ 0 h 148"/>
                    <a:gd name="T14" fmla="*/ 37 w 80"/>
                    <a:gd name="T15" fmla="*/ 47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0" h="148">
                      <a:moveTo>
                        <a:pt x="37" y="47"/>
                      </a:moveTo>
                      <a:lnTo>
                        <a:pt x="0" y="47"/>
                      </a:lnTo>
                      <a:lnTo>
                        <a:pt x="0" y="101"/>
                      </a:lnTo>
                      <a:lnTo>
                        <a:pt x="37" y="101"/>
                      </a:lnTo>
                      <a:lnTo>
                        <a:pt x="80" y="148"/>
                      </a:lnTo>
                      <a:lnTo>
                        <a:pt x="80" y="75"/>
                      </a:lnTo>
                      <a:lnTo>
                        <a:pt x="80" y="0"/>
                      </a:lnTo>
                      <a:lnTo>
                        <a:pt x="37" y="47"/>
                      </a:lnTo>
                      <a:close/>
                    </a:path>
                  </a:pathLst>
                </a:custGeom>
                <a:solidFill>
                  <a:srgbClr val="7272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172"/>
                <p:cNvSpPr>
                  <a:spLocks/>
                </p:cNvSpPr>
                <p:nvPr/>
              </p:nvSpPr>
              <p:spPr bwMode="auto">
                <a:xfrm>
                  <a:off x="1696" y="3132"/>
                  <a:ext cx="30" cy="52"/>
                </a:xfrm>
                <a:custGeom>
                  <a:avLst/>
                  <a:gdLst>
                    <a:gd name="T0" fmla="*/ 0 w 20"/>
                    <a:gd name="T1" fmla="*/ 33 h 34"/>
                    <a:gd name="T2" fmla="*/ 0 w 20"/>
                    <a:gd name="T3" fmla="*/ 28 h 34"/>
                    <a:gd name="T4" fmla="*/ 2 w 20"/>
                    <a:gd name="T5" fmla="*/ 29 h 34"/>
                    <a:gd name="T6" fmla="*/ 4 w 20"/>
                    <a:gd name="T7" fmla="*/ 30 h 34"/>
                    <a:gd name="T8" fmla="*/ 7 w 20"/>
                    <a:gd name="T9" fmla="*/ 31 h 34"/>
                    <a:gd name="T10" fmla="*/ 9 w 20"/>
                    <a:gd name="T11" fmla="*/ 31 h 34"/>
                    <a:gd name="T12" fmla="*/ 14 w 20"/>
                    <a:gd name="T13" fmla="*/ 30 h 34"/>
                    <a:gd name="T14" fmla="*/ 16 w 20"/>
                    <a:gd name="T15" fmla="*/ 26 h 34"/>
                    <a:gd name="T16" fmla="*/ 15 w 20"/>
                    <a:gd name="T17" fmla="*/ 23 h 34"/>
                    <a:gd name="T18" fmla="*/ 14 w 20"/>
                    <a:gd name="T19" fmla="*/ 22 h 34"/>
                    <a:gd name="T20" fmla="*/ 11 w 20"/>
                    <a:gd name="T21" fmla="*/ 20 h 34"/>
                    <a:gd name="T22" fmla="*/ 8 w 20"/>
                    <a:gd name="T23" fmla="*/ 18 h 34"/>
                    <a:gd name="T24" fmla="*/ 5 w 20"/>
                    <a:gd name="T25" fmla="*/ 17 h 34"/>
                    <a:gd name="T26" fmla="*/ 2 w 20"/>
                    <a:gd name="T27" fmla="*/ 14 h 34"/>
                    <a:gd name="T28" fmla="*/ 1 w 20"/>
                    <a:gd name="T29" fmla="*/ 12 h 34"/>
                    <a:gd name="T30" fmla="*/ 0 w 20"/>
                    <a:gd name="T31" fmla="*/ 9 h 34"/>
                    <a:gd name="T32" fmla="*/ 1 w 20"/>
                    <a:gd name="T33" fmla="*/ 5 h 34"/>
                    <a:gd name="T34" fmla="*/ 4 w 20"/>
                    <a:gd name="T35" fmla="*/ 2 h 34"/>
                    <a:gd name="T36" fmla="*/ 7 w 20"/>
                    <a:gd name="T37" fmla="*/ 0 h 34"/>
                    <a:gd name="T38" fmla="*/ 12 w 20"/>
                    <a:gd name="T39" fmla="*/ 0 h 34"/>
                    <a:gd name="T40" fmla="*/ 19 w 20"/>
                    <a:gd name="T41" fmla="*/ 1 h 34"/>
                    <a:gd name="T42" fmla="*/ 19 w 20"/>
                    <a:gd name="T43" fmla="*/ 5 h 34"/>
                    <a:gd name="T44" fmla="*/ 11 w 20"/>
                    <a:gd name="T45" fmla="*/ 3 h 34"/>
                    <a:gd name="T46" fmla="*/ 9 w 20"/>
                    <a:gd name="T47" fmla="*/ 4 h 34"/>
                    <a:gd name="T48" fmla="*/ 6 w 20"/>
                    <a:gd name="T49" fmla="*/ 4 h 34"/>
                    <a:gd name="T50" fmla="*/ 5 w 20"/>
                    <a:gd name="T51" fmla="*/ 6 h 34"/>
                    <a:gd name="T52" fmla="*/ 4 w 20"/>
                    <a:gd name="T53" fmla="*/ 8 h 34"/>
                    <a:gd name="T54" fmla="*/ 4 w 20"/>
                    <a:gd name="T55" fmla="*/ 11 h 34"/>
                    <a:gd name="T56" fmla="*/ 6 w 20"/>
                    <a:gd name="T57" fmla="*/ 12 h 34"/>
                    <a:gd name="T58" fmla="*/ 8 w 20"/>
                    <a:gd name="T59" fmla="*/ 14 h 34"/>
                    <a:gd name="T60" fmla="*/ 11 w 20"/>
                    <a:gd name="T61" fmla="*/ 15 h 34"/>
                    <a:gd name="T62" fmla="*/ 15 w 20"/>
                    <a:gd name="T63" fmla="*/ 17 h 34"/>
                    <a:gd name="T64" fmla="*/ 18 w 20"/>
                    <a:gd name="T65" fmla="*/ 19 h 34"/>
                    <a:gd name="T66" fmla="*/ 19 w 20"/>
                    <a:gd name="T67" fmla="*/ 22 h 34"/>
                    <a:gd name="T68" fmla="*/ 20 w 20"/>
                    <a:gd name="T69" fmla="*/ 25 h 34"/>
                    <a:gd name="T70" fmla="*/ 19 w 20"/>
                    <a:gd name="T71" fmla="*/ 30 h 34"/>
                    <a:gd name="T72" fmla="*/ 17 w 20"/>
                    <a:gd name="T73" fmla="*/ 32 h 34"/>
                    <a:gd name="T74" fmla="*/ 13 w 20"/>
                    <a:gd name="T75" fmla="*/ 34 h 34"/>
                    <a:gd name="T76" fmla="*/ 8 w 20"/>
                    <a:gd name="T77" fmla="*/ 34 h 34"/>
                    <a:gd name="T78" fmla="*/ 6 w 20"/>
                    <a:gd name="T79" fmla="*/ 34 h 34"/>
                    <a:gd name="T80" fmla="*/ 4 w 20"/>
                    <a:gd name="T81" fmla="*/ 34 h 34"/>
                    <a:gd name="T82" fmla="*/ 2 w 20"/>
                    <a:gd name="T83" fmla="*/ 33 h 34"/>
                    <a:gd name="T84" fmla="*/ 0 w 20"/>
                    <a:gd name="T85" fmla="*/ 3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" h="34">
                      <a:moveTo>
                        <a:pt x="0" y="33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1" y="29"/>
                        <a:pt x="2" y="29"/>
                      </a:cubicBezTo>
                      <a:cubicBezTo>
                        <a:pt x="2" y="30"/>
                        <a:pt x="3" y="30"/>
                        <a:pt x="4" y="30"/>
                      </a:cubicBezTo>
                      <a:cubicBezTo>
                        <a:pt x="5" y="30"/>
                        <a:pt x="6" y="31"/>
                        <a:pt x="7" y="31"/>
                      </a:cubicBezTo>
                      <a:cubicBezTo>
                        <a:pt x="7" y="31"/>
                        <a:pt x="8" y="31"/>
                        <a:pt x="9" y="31"/>
                      </a:cubicBezTo>
                      <a:cubicBezTo>
                        <a:pt x="11" y="31"/>
                        <a:pt x="13" y="30"/>
                        <a:pt x="14" y="30"/>
                      </a:cubicBezTo>
                      <a:cubicBezTo>
                        <a:pt x="15" y="29"/>
                        <a:pt x="16" y="27"/>
                        <a:pt x="16" y="26"/>
                      </a:cubicBezTo>
                      <a:cubicBezTo>
                        <a:pt x="16" y="25"/>
                        <a:pt x="16" y="24"/>
                        <a:pt x="15" y="23"/>
                      </a:cubicBezTo>
                      <a:cubicBezTo>
                        <a:pt x="15" y="23"/>
                        <a:pt x="15" y="22"/>
                        <a:pt x="14" y="22"/>
                      </a:cubicBezTo>
                      <a:cubicBezTo>
                        <a:pt x="13" y="21"/>
                        <a:pt x="12" y="20"/>
                        <a:pt x="11" y="20"/>
                      </a:cubicBezTo>
                      <a:cubicBezTo>
                        <a:pt x="10" y="19"/>
                        <a:pt x="9" y="19"/>
                        <a:pt x="8" y="18"/>
                      </a:cubicBezTo>
                      <a:cubicBezTo>
                        <a:pt x="7" y="18"/>
                        <a:pt x="6" y="17"/>
                        <a:pt x="5" y="17"/>
                      </a:cubicBezTo>
                      <a:cubicBezTo>
                        <a:pt x="4" y="16"/>
                        <a:pt x="3" y="15"/>
                        <a:pt x="2" y="14"/>
                      </a:cubicBezTo>
                      <a:cubicBezTo>
                        <a:pt x="2" y="14"/>
                        <a:pt x="1" y="13"/>
                        <a:pt x="1" y="12"/>
                      </a:cubicBezTo>
                      <a:cubicBezTo>
                        <a:pt x="0" y="11"/>
                        <a:pt x="0" y="10"/>
                        <a:pt x="0" y="9"/>
                      </a:cubicBezTo>
                      <a:cubicBezTo>
                        <a:pt x="0" y="7"/>
                        <a:pt x="0" y="6"/>
                        <a:pt x="1" y="5"/>
                      </a:cubicBezTo>
                      <a:cubicBezTo>
                        <a:pt x="2" y="4"/>
                        <a:pt x="2" y="3"/>
                        <a:pt x="4" y="2"/>
                      </a:cubicBezTo>
                      <a:cubicBezTo>
                        <a:pt x="5" y="1"/>
                        <a:pt x="6" y="1"/>
                        <a:pt x="7" y="0"/>
                      </a:cubicBezTo>
                      <a:cubicBezTo>
                        <a:pt x="9" y="0"/>
                        <a:pt x="10" y="0"/>
                        <a:pt x="12" y="0"/>
                      </a:cubicBezTo>
                      <a:cubicBezTo>
                        <a:pt x="15" y="0"/>
                        <a:pt x="17" y="0"/>
                        <a:pt x="19" y="1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7" y="4"/>
                        <a:pt x="14" y="3"/>
                        <a:pt x="11" y="3"/>
                      </a:cubicBezTo>
                      <a:cubicBezTo>
                        <a:pt x="10" y="3"/>
                        <a:pt x="9" y="3"/>
                        <a:pt x="9" y="4"/>
                      </a:cubicBezTo>
                      <a:cubicBezTo>
                        <a:pt x="8" y="4"/>
                        <a:pt x="7" y="4"/>
                        <a:pt x="6" y="4"/>
                      </a:cubicBezTo>
                      <a:cubicBezTo>
                        <a:pt x="6" y="5"/>
                        <a:pt x="5" y="5"/>
                        <a:pt x="5" y="6"/>
                      </a:cubicBezTo>
                      <a:cubicBezTo>
                        <a:pt x="4" y="7"/>
                        <a:pt x="4" y="7"/>
                        <a:pt x="4" y="8"/>
                      </a:cubicBezTo>
                      <a:cubicBezTo>
                        <a:pt x="4" y="9"/>
                        <a:pt x="4" y="10"/>
                        <a:pt x="4" y="11"/>
                      </a:cubicBezTo>
                      <a:cubicBezTo>
                        <a:pt x="5" y="11"/>
                        <a:pt x="5" y="12"/>
                        <a:pt x="6" y="12"/>
                      </a:cubicBezTo>
                      <a:cubicBezTo>
                        <a:pt x="7" y="13"/>
                        <a:pt x="7" y="13"/>
                        <a:pt x="8" y="14"/>
                      </a:cubicBezTo>
                      <a:cubicBezTo>
                        <a:pt x="9" y="14"/>
                        <a:pt x="10" y="15"/>
                        <a:pt x="11" y="15"/>
                      </a:cubicBezTo>
                      <a:cubicBezTo>
                        <a:pt x="12" y="16"/>
                        <a:pt x="14" y="17"/>
                        <a:pt x="15" y="17"/>
                      </a:cubicBezTo>
                      <a:cubicBezTo>
                        <a:pt x="16" y="18"/>
                        <a:pt x="17" y="19"/>
                        <a:pt x="18" y="19"/>
                      </a:cubicBezTo>
                      <a:cubicBezTo>
                        <a:pt x="18" y="20"/>
                        <a:pt x="19" y="21"/>
                        <a:pt x="19" y="22"/>
                      </a:cubicBezTo>
                      <a:cubicBezTo>
                        <a:pt x="20" y="23"/>
                        <a:pt x="20" y="24"/>
                        <a:pt x="20" y="25"/>
                      </a:cubicBezTo>
                      <a:cubicBezTo>
                        <a:pt x="20" y="27"/>
                        <a:pt x="20" y="28"/>
                        <a:pt x="19" y="30"/>
                      </a:cubicBezTo>
                      <a:cubicBezTo>
                        <a:pt x="19" y="31"/>
                        <a:pt x="18" y="32"/>
                        <a:pt x="17" y="32"/>
                      </a:cubicBezTo>
                      <a:cubicBezTo>
                        <a:pt x="15" y="33"/>
                        <a:pt x="14" y="34"/>
                        <a:pt x="13" y="34"/>
                      </a:cubicBezTo>
                      <a:cubicBezTo>
                        <a:pt x="11" y="34"/>
                        <a:pt x="10" y="34"/>
                        <a:pt x="8" y="34"/>
                      </a:cubicBezTo>
                      <a:cubicBezTo>
                        <a:pt x="8" y="34"/>
                        <a:pt x="7" y="34"/>
                        <a:pt x="6" y="34"/>
                      </a:cubicBezTo>
                      <a:cubicBezTo>
                        <a:pt x="5" y="34"/>
                        <a:pt x="5" y="34"/>
                        <a:pt x="4" y="34"/>
                      </a:cubicBezTo>
                      <a:cubicBezTo>
                        <a:pt x="3" y="34"/>
                        <a:pt x="2" y="34"/>
                        <a:pt x="2" y="33"/>
                      </a:cubicBezTo>
                      <a:cubicBezTo>
                        <a:pt x="1" y="33"/>
                        <a:pt x="0" y="33"/>
                        <a:pt x="0" y="33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173"/>
                <p:cNvSpPr>
                  <a:spLocks/>
                </p:cNvSpPr>
                <p:nvPr/>
              </p:nvSpPr>
              <p:spPr bwMode="auto">
                <a:xfrm>
                  <a:off x="1733" y="3146"/>
                  <a:ext cx="27" cy="38"/>
                </a:xfrm>
                <a:custGeom>
                  <a:avLst/>
                  <a:gdLst>
                    <a:gd name="T0" fmla="*/ 18 w 18"/>
                    <a:gd name="T1" fmla="*/ 24 h 25"/>
                    <a:gd name="T2" fmla="*/ 11 w 18"/>
                    <a:gd name="T3" fmla="*/ 25 h 25"/>
                    <a:gd name="T4" fmla="*/ 3 w 18"/>
                    <a:gd name="T5" fmla="*/ 22 h 25"/>
                    <a:gd name="T6" fmla="*/ 0 w 18"/>
                    <a:gd name="T7" fmla="*/ 13 h 25"/>
                    <a:gd name="T8" fmla="*/ 3 w 18"/>
                    <a:gd name="T9" fmla="*/ 4 h 25"/>
                    <a:gd name="T10" fmla="*/ 12 w 18"/>
                    <a:gd name="T11" fmla="*/ 0 h 25"/>
                    <a:gd name="T12" fmla="*/ 18 w 18"/>
                    <a:gd name="T13" fmla="*/ 2 h 25"/>
                    <a:gd name="T14" fmla="*/ 18 w 18"/>
                    <a:gd name="T15" fmla="*/ 5 h 25"/>
                    <a:gd name="T16" fmla="*/ 12 w 18"/>
                    <a:gd name="T17" fmla="*/ 4 h 25"/>
                    <a:gd name="T18" fmla="*/ 6 w 18"/>
                    <a:gd name="T19" fmla="*/ 6 h 25"/>
                    <a:gd name="T20" fmla="*/ 4 w 18"/>
                    <a:gd name="T21" fmla="*/ 13 h 25"/>
                    <a:gd name="T22" fmla="*/ 6 w 18"/>
                    <a:gd name="T23" fmla="*/ 20 h 25"/>
                    <a:gd name="T24" fmla="*/ 12 w 18"/>
                    <a:gd name="T25" fmla="*/ 22 h 25"/>
                    <a:gd name="T26" fmla="*/ 18 w 18"/>
                    <a:gd name="T27" fmla="*/ 20 h 25"/>
                    <a:gd name="T28" fmla="*/ 18 w 18"/>
                    <a:gd name="T29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25">
                      <a:moveTo>
                        <a:pt x="18" y="24"/>
                      </a:moveTo>
                      <a:cubicBezTo>
                        <a:pt x="16" y="25"/>
                        <a:pt x="14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10"/>
                        <a:pt x="1" y="6"/>
                        <a:pt x="3" y="4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6" y="1"/>
                        <a:pt x="18" y="2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6" y="4"/>
                        <a:pt x="14" y="4"/>
                        <a:pt x="12" y="4"/>
                      </a:cubicBez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4" y="22"/>
                        <a:pt x="16" y="22"/>
                        <a:pt x="18" y="20"/>
                      </a:cubicBezTo>
                      <a:lnTo>
                        <a:pt x="18" y="2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174"/>
                <p:cNvSpPr>
                  <a:spLocks/>
                </p:cNvSpPr>
                <p:nvPr/>
              </p:nvSpPr>
              <p:spPr bwMode="auto">
                <a:xfrm>
                  <a:off x="1768" y="3147"/>
                  <a:ext cx="20" cy="37"/>
                </a:xfrm>
                <a:custGeom>
                  <a:avLst/>
                  <a:gdLst>
                    <a:gd name="T0" fmla="*/ 13 w 13"/>
                    <a:gd name="T1" fmla="*/ 4 h 24"/>
                    <a:gd name="T2" fmla="*/ 10 w 13"/>
                    <a:gd name="T3" fmla="*/ 3 h 24"/>
                    <a:gd name="T4" fmla="*/ 6 w 13"/>
                    <a:gd name="T5" fmla="*/ 5 h 24"/>
                    <a:gd name="T6" fmla="*/ 4 w 13"/>
                    <a:gd name="T7" fmla="*/ 12 h 24"/>
                    <a:gd name="T8" fmla="*/ 4 w 13"/>
                    <a:gd name="T9" fmla="*/ 24 h 24"/>
                    <a:gd name="T10" fmla="*/ 0 w 13"/>
                    <a:gd name="T11" fmla="*/ 24 h 24"/>
                    <a:gd name="T12" fmla="*/ 0 w 13"/>
                    <a:gd name="T13" fmla="*/ 0 h 24"/>
                    <a:gd name="T14" fmla="*/ 4 w 13"/>
                    <a:gd name="T15" fmla="*/ 0 h 24"/>
                    <a:gd name="T16" fmla="*/ 4 w 13"/>
                    <a:gd name="T17" fmla="*/ 5 h 24"/>
                    <a:gd name="T18" fmla="*/ 4 w 13"/>
                    <a:gd name="T19" fmla="*/ 5 h 24"/>
                    <a:gd name="T20" fmla="*/ 7 w 13"/>
                    <a:gd name="T21" fmla="*/ 1 h 24"/>
                    <a:gd name="T22" fmla="*/ 10 w 13"/>
                    <a:gd name="T23" fmla="*/ 0 h 24"/>
                    <a:gd name="T24" fmla="*/ 13 w 13"/>
                    <a:gd name="T25" fmla="*/ 0 h 24"/>
                    <a:gd name="T26" fmla="*/ 13 w 13"/>
                    <a:gd name="T27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24">
                      <a:moveTo>
                        <a:pt x="13" y="4"/>
                      </a:moveTo>
                      <a:cubicBezTo>
                        <a:pt x="12" y="3"/>
                        <a:pt x="11" y="3"/>
                        <a:pt x="10" y="3"/>
                      </a:cubicBezTo>
                      <a:cubicBezTo>
                        <a:pt x="8" y="3"/>
                        <a:pt x="7" y="4"/>
                        <a:pt x="6" y="5"/>
                      </a:cubicBezTo>
                      <a:cubicBezTo>
                        <a:pt x="5" y="7"/>
                        <a:pt x="4" y="9"/>
                        <a:pt x="4" y="12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3"/>
                        <a:pt x="5" y="2"/>
                        <a:pt x="7" y="1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1" y="0"/>
                        <a:pt x="12" y="0"/>
                        <a:pt x="13" y="0"/>
                      </a:cubicBezTo>
                      <a:lnTo>
                        <a:pt x="13" y="4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175"/>
                <p:cNvSpPr>
                  <a:spLocks noEditPoints="1"/>
                </p:cNvSpPr>
                <p:nvPr/>
              </p:nvSpPr>
              <p:spPr bwMode="auto">
                <a:xfrm>
                  <a:off x="1790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8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5 w 21"/>
                    <a:gd name="T31" fmla="*/ 5 h 25"/>
                    <a:gd name="T32" fmla="*/ 11 w 21"/>
                    <a:gd name="T33" fmla="*/ 4 h 25"/>
                    <a:gd name="T34" fmla="*/ 6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7" y="21"/>
                        <a:pt x="9" y="22"/>
                        <a:pt x="12" y="22"/>
                      </a:cubicBezTo>
                      <a:cubicBezTo>
                        <a:pt x="14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4" y="25"/>
                        <a:pt x="11" y="25"/>
                      </a:cubicBezTo>
                      <a:cubicBezTo>
                        <a:pt x="7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6" y="1"/>
                        <a:pt x="18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6" y="7"/>
                        <a:pt x="15" y="5"/>
                      </a:cubicBezTo>
                      <a:cubicBezTo>
                        <a:pt x="14" y="4"/>
                        <a:pt x="13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176"/>
                <p:cNvSpPr>
                  <a:spLocks noEditPoints="1"/>
                </p:cNvSpPr>
                <p:nvPr/>
              </p:nvSpPr>
              <p:spPr bwMode="auto">
                <a:xfrm>
                  <a:off x="1827" y="3146"/>
                  <a:ext cx="32" cy="38"/>
                </a:xfrm>
                <a:custGeom>
                  <a:avLst/>
                  <a:gdLst>
                    <a:gd name="T0" fmla="*/ 21 w 21"/>
                    <a:gd name="T1" fmla="*/ 14 h 25"/>
                    <a:gd name="T2" fmla="*/ 4 w 21"/>
                    <a:gd name="T3" fmla="*/ 14 h 25"/>
                    <a:gd name="T4" fmla="*/ 6 w 21"/>
                    <a:gd name="T5" fmla="*/ 20 h 25"/>
                    <a:gd name="T6" fmla="*/ 12 w 21"/>
                    <a:gd name="T7" fmla="*/ 22 h 25"/>
                    <a:gd name="T8" fmla="*/ 19 w 21"/>
                    <a:gd name="T9" fmla="*/ 20 h 25"/>
                    <a:gd name="T10" fmla="*/ 19 w 21"/>
                    <a:gd name="T11" fmla="*/ 23 h 25"/>
                    <a:gd name="T12" fmla="*/ 11 w 21"/>
                    <a:gd name="T13" fmla="*/ 25 h 25"/>
                    <a:gd name="T14" fmla="*/ 3 w 21"/>
                    <a:gd name="T15" fmla="*/ 22 h 25"/>
                    <a:gd name="T16" fmla="*/ 0 w 21"/>
                    <a:gd name="T17" fmla="*/ 13 h 25"/>
                    <a:gd name="T18" fmla="*/ 3 w 21"/>
                    <a:gd name="T19" fmla="*/ 4 h 25"/>
                    <a:gd name="T20" fmla="*/ 11 w 21"/>
                    <a:gd name="T21" fmla="*/ 0 h 25"/>
                    <a:gd name="T22" fmla="*/ 19 w 21"/>
                    <a:gd name="T23" fmla="*/ 3 h 25"/>
                    <a:gd name="T24" fmla="*/ 21 w 21"/>
                    <a:gd name="T25" fmla="*/ 12 h 25"/>
                    <a:gd name="T26" fmla="*/ 21 w 21"/>
                    <a:gd name="T27" fmla="*/ 14 h 25"/>
                    <a:gd name="T28" fmla="*/ 17 w 21"/>
                    <a:gd name="T29" fmla="*/ 11 h 25"/>
                    <a:gd name="T30" fmla="*/ 16 w 21"/>
                    <a:gd name="T31" fmla="*/ 5 h 25"/>
                    <a:gd name="T32" fmla="*/ 11 w 21"/>
                    <a:gd name="T33" fmla="*/ 4 h 25"/>
                    <a:gd name="T34" fmla="*/ 7 w 21"/>
                    <a:gd name="T35" fmla="*/ 6 h 25"/>
                    <a:gd name="T36" fmla="*/ 4 w 21"/>
                    <a:gd name="T37" fmla="*/ 11 h 25"/>
                    <a:gd name="T38" fmla="*/ 17 w 21"/>
                    <a:gd name="T39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25">
                      <a:moveTo>
                        <a:pt x="21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7"/>
                        <a:pt x="5" y="19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7" y="21"/>
                        <a:pt x="19" y="2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7" y="25"/>
                        <a:pt x="15" y="25"/>
                        <a:pt x="11" y="25"/>
                      </a:cubicBez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5" y="2"/>
                        <a:pt x="8" y="0"/>
                        <a:pt x="11" y="0"/>
                      </a:cubicBezTo>
                      <a:cubicBezTo>
                        <a:pt x="14" y="0"/>
                        <a:pt x="17" y="1"/>
                        <a:pt x="19" y="3"/>
                      </a:cubicBezTo>
                      <a:cubicBezTo>
                        <a:pt x="20" y="5"/>
                        <a:pt x="21" y="8"/>
                        <a:pt x="21" y="12"/>
                      </a:cubicBezTo>
                      <a:lnTo>
                        <a:pt x="21" y="14"/>
                      </a:lnTo>
                      <a:close/>
                      <a:moveTo>
                        <a:pt x="17" y="11"/>
                      </a:moveTo>
                      <a:cubicBezTo>
                        <a:pt x="17" y="8"/>
                        <a:pt x="17" y="7"/>
                        <a:pt x="16" y="5"/>
                      </a:cubicBezTo>
                      <a:cubicBezTo>
                        <a:pt x="15" y="4"/>
                        <a:pt x="13" y="4"/>
                        <a:pt x="11" y="4"/>
                      </a:cubicBezTo>
                      <a:cubicBezTo>
                        <a:pt x="9" y="4"/>
                        <a:pt x="8" y="4"/>
                        <a:pt x="7" y="6"/>
                      </a:cubicBezTo>
                      <a:cubicBezTo>
                        <a:pt x="5" y="7"/>
                        <a:pt x="5" y="9"/>
                        <a:pt x="4" y="11"/>
                      </a:cubicBezTo>
                      <a:lnTo>
                        <a:pt x="17" y="1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177"/>
                <p:cNvSpPr>
                  <a:spLocks/>
                </p:cNvSpPr>
                <p:nvPr/>
              </p:nvSpPr>
              <p:spPr bwMode="auto">
                <a:xfrm>
                  <a:off x="1867" y="3146"/>
                  <a:ext cx="31" cy="38"/>
                </a:xfrm>
                <a:custGeom>
                  <a:avLst/>
                  <a:gdLst>
                    <a:gd name="T0" fmla="*/ 20 w 20"/>
                    <a:gd name="T1" fmla="*/ 25 h 25"/>
                    <a:gd name="T2" fmla="*/ 16 w 20"/>
                    <a:gd name="T3" fmla="*/ 25 h 25"/>
                    <a:gd name="T4" fmla="*/ 16 w 20"/>
                    <a:gd name="T5" fmla="*/ 11 h 25"/>
                    <a:gd name="T6" fmla="*/ 11 w 20"/>
                    <a:gd name="T7" fmla="*/ 4 h 25"/>
                    <a:gd name="T8" fmla="*/ 6 w 20"/>
                    <a:gd name="T9" fmla="*/ 6 h 25"/>
                    <a:gd name="T10" fmla="*/ 4 w 20"/>
                    <a:gd name="T11" fmla="*/ 11 h 25"/>
                    <a:gd name="T12" fmla="*/ 4 w 20"/>
                    <a:gd name="T13" fmla="*/ 25 h 25"/>
                    <a:gd name="T14" fmla="*/ 0 w 20"/>
                    <a:gd name="T15" fmla="*/ 25 h 25"/>
                    <a:gd name="T16" fmla="*/ 0 w 20"/>
                    <a:gd name="T17" fmla="*/ 1 h 25"/>
                    <a:gd name="T18" fmla="*/ 4 w 20"/>
                    <a:gd name="T19" fmla="*/ 1 h 25"/>
                    <a:gd name="T20" fmla="*/ 4 w 20"/>
                    <a:gd name="T21" fmla="*/ 5 h 25"/>
                    <a:gd name="T22" fmla="*/ 4 w 20"/>
                    <a:gd name="T23" fmla="*/ 5 h 25"/>
                    <a:gd name="T24" fmla="*/ 12 w 20"/>
                    <a:gd name="T25" fmla="*/ 0 h 25"/>
                    <a:gd name="T26" fmla="*/ 18 w 20"/>
                    <a:gd name="T27" fmla="*/ 3 h 25"/>
                    <a:gd name="T28" fmla="*/ 20 w 20"/>
                    <a:gd name="T29" fmla="*/ 10 h 25"/>
                    <a:gd name="T30" fmla="*/ 20 w 20"/>
                    <a:gd name="T3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" h="25">
                      <a:moveTo>
                        <a:pt x="20" y="25"/>
                      </a:move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6"/>
                        <a:pt x="14" y="4"/>
                        <a:pt x="11" y="4"/>
                      </a:cubicBezTo>
                      <a:cubicBezTo>
                        <a:pt x="9" y="4"/>
                        <a:pt x="7" y="4"/>
                        <a:pt x="6" y="6"/>
                      </a:cubicBezTo>
                      <a:cubicBezTo>
                        <a:pt x="5" y="7"/>
                        <a:pt x="4" y="9"/>
                        <a:pt x="4" y="11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5" y="0"/>
                        <a:pt x="17" y="1"/>
                        <a:pt x="18" y="3"/>
                      </a:cubicBezTo>
                      <a:cubicBezTo>
                        <a:pt x="19" y="5"/>
                        <a:pt x="20" y="7"/>
                        <a:pt x="20" y="10"/>
                      </a:cubicBezTo>
                      <a:lnTo>
                        <a:pt x="20" y="25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178"/>
                <p:cNvSpPr>
                  <a:spLocks/>
                </p:cNvSpPr>
                <p:nvPr/>
              </p:nvSpPr>
              <p:spPr bwMode="auto">
                <a:xfrm>
                  <a:off x="1905" y="3146"/>
                  <a:ext cx="25" cy="38"/>
                </a:xfrm>
                <a:custGeom>
                  <a:avLst/>
                  <a:gdLst>
                    <a:gd name="T0" fmla="*/ 0 w 16"/>
                    <a:gd name="T1" fmla="*/ 24 h 25"/>
                    <a:gd name="T2" fmla="*/ 0 w 16"/>
                    <a:gd name="T3" fmla="*/ 20 h 25"/>
                    <a:gd name="T4" fmla="*/ 7 w 16"/>
                    <a:gd name="T5" fmla="*/ 22 h 25"/>
                    <a:gd name="T6" fmla="*/ 12 w 16"/>
                    <a:gd name="T7" fmla="*/ 19 h 25"/>
                    <a:gd name="T8" fmla="*/ 12 w 16"/>
                    <a:gd name="T9" fmla="*/ 17 h 25"/>
                    <a:gd name="T10" fmla="*/ 11 w 16"/>
                    <a:gd name="T11" fmla="*/ 16 h 25"/>
                    <a:gd name="T12" fmla="*/ 9 w 16"/>
                    <a:gd name="T13" fmla="*/ 15 h 25"/>
                    <a:gd name="T14" fmla="*/ 7 w 16"/>
                    <a:gd name="T15" fmla="*/ 14 h 25"/>
                    <a:gd name="T16" fmla="*/ 4 w 16"/>
                    <a:gd name="T17" fmla="*/ 13 h 25"/>
                    <a:gd name="T18" fmla="*/ 2 w 16"/>
                    <a:gd name="T19" fmla="*/ 12 h 25"/>
                    <a:gd name="T20" fmla="*/ 1 w 16"/>
                    <a:gd name="T21" fmla="*/ 10 h 25"/>
                    <a:gd name="T22" fmla="*/ 0 w 16"/>
                    <a:gd name="T23" fmla="*/ 7 h 25"/>
                    <a:gd name="T24" fmla="*/ 1 w 16"/>
                    <a:gd name="T25" fmla="*/ 4 h 25"/>
                    <a:gd name="T26" fmla="*/ 3 w 16"/>
                    <a:gd name="T27" fmla="*/ 2 h 25"/>
                    <a:gd name="T28" fmla="*/ 6 w 16"/>
                    <a:gd name="T29" fmla="*/ 1 h 25"/>
                    <a:gd name="T30" fmla="*/ 9 w 16"/>
                    <a:gd name="T31" fmla="*/ 0 h 25"/>
                    <a:gd name="T32" fmla="*/ 15 w 16"/>
                    <a:gd name="T33" fmla="*/ 1 h 25"/>
                    <a:gd name="T34" fmla="*/ 15 w 16"/>
                    <a:gd name="T35" fmla="*/ 5 h 25"/>
                    <a:gd name="T36" fmla="*/ 9 w 16"/>
                    <a:gd name="T37" fmla="*/ 4 h 25"/>
                    <a:gd name="T38" fmla="*/ 7 w 16"/>
                    <a:gd name="T39" fmla="*/ 4 h 25"/>
                    <a:gd name="T40" fmla="*/ 6 w 16"/>
                    <a:gd name="T41" fmla="*/ 5 h 25"/>
                    <a:gd name="T42" fmla="*/ 5 w 16"/>
                    <a:gd name="T43" fmla="*/ 6 h 25"/>
                    <a:gd name="T44" fmla="*/ 4 w 16"/>
                    <a:gd name="T45" fmla="*/ 7 h 25"/>
                    <a:gd name="T46" fmla="*/ 5 w 16"/>
                    <a:gd name="T47" fmla="*/ 9 h 25"/>
                    <a:gd name="T48" fmla="*/ 6 w 16"/>
                    <a:gd name="T49" fmla="*/ 10 h 25"/>
                    <a:gd name="T50" fmla="*/ 7 w 16"/>
                    <a:gd name="T51" fmla="*/ 11 h 25"/>
                    <a:gd name="T52" fmla="*/ 9 w 16"/>
                    <a:gd name="T53" fmla="*/ 11 h 25"/>
                    <a:gd name="T54" fmla="*/ 12 w 16"/>
                    <a:gd name="T55" fmla="*/ 13 h 25"/>
                    <a:gd name="T56" fmla="*/ 14 w 16"/>
                    <a:gd name="T57" fmla="*/ 14 h 25"/>
                    <a:gd name="T58" fmla="*/ 16 w 16"/>
                    <a:gd name="T59" fmla="*/ 16 h 25"/>
                    <a:gd name="T60" fmla="*/ 16 w 16"/>
                    <a:gd name="T61" fmla="*/ 18 h 25"/>
                    <a:gd name="T62" fmla="*/ 15 w 16"/>
                    <a:gd name="T63" fmla="*/ 22 h 25"/>
                    <a:gd name="T64" fmla="*/ 13 w 16"/>
                    <a:gd name="T65" fmla="*/ 24 h 25"/>
                    <a:gd name="T66" fmla="*/ 10 w 16"/>
                    <a:gd name="T67" fmla="*/ 25 h 25"/>
                    <a:gd name="T68" fmla="*/ 7 w 16"/>
                    <a:gd name="T69" fmla="*/ 25 h 25"/>
                    <a:gd name="T70" fmla="*/ 0 w 16"/>
                    <a:gd name="T71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0" y="24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21"/>
                        <a:pt x="5" y="22"/>
                        <a:pt x="7" y="22"/>
                      </a:cubicBezTo>
                      <a:cubicBezTo>
                        <a:pt x="11" y="22"/>
                        <a:pt x="12" y="21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1" y="17"/>
                        <a:pt x="11" y="16"/>
                        <a:pt x="11" y="16"/>
                      </a:cubicBezTo>
                      <a:cubicBezTo>
                        <a:pt x="10" y="16"/>
                        <a:pt x="10" y="15"/>
                        <a:pt x="9" y="15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6" y="14"/>
                        <a:pt x="5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1" y="11"/>
                        <a:pt x="1" y="10"/>
                        <a:pt x="1" y="10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2" y="3"/>
                        <a:pt x="2" y="3"/>
                        <a:pt x="3" y="2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7" y="1"/>
                        <a:pt x="8" y="0"/>
                        <a:pt x="9" y="0"/>
                      </a:cubicBezTo>
                      <a:cubicBezTo>
                        <a:pt x="12" y="0"/>
                        <a:pt x="13" y="1"/>
                        <a:pt x="15" y="1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3" y="4"/>
                        <a:pt x="11" y="4"/>
                        <a:pt x="9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6" y="4"/>
                        <a:pt x="6" y="4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8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6" y="10"/>
                      </a:cubicBezTo>
                      <a:cubicBezTo>
                        <a:pt x="6" y="10"/>
                        <a:pt x="7" y="10"/>
                        <a:pt x="7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10" y="12"/>
                        <a:pt x="11" y="12"/>
                        <a:pt x="12" y="13"/>
                      </a:cubicBezTo>
                      <a:cubicBezTo>
                        <a:pt x="13" y="13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6" y="16"/>
                      </a:cubicBezTo>
                      <a:cubicBezTo>
                        <a:pt x="16" y="17"/>
                        <a:pt x="16" y="18"/>
                        <a:pt x="16" y="18"/>
                      </a:cubicBezTo>
                      <a:cubicBezTo>
                        <a:pt x="16" y="20"/>
                        <a:pt x="16" y="21"/>
                        <a:pt x="15" y="22"/>
                      </a:cubicBezTo>
                      <a:cubicBezTo>
                        <a:pt x="15" y="22"/>
                        <a:pt x="14" y="23"/>
                        <a:pt x="13" y="24"/>
                      </a:cubicBezTo>
                      <a:cubicBezTo>
                        <a:pt x="12" y="24"/>
                        <a:pt x="11" y="25"/>
                        <a:pt x="10" y="25"/>
                      </a:cubicBezTo>
                      <a:cubicBezTo>
                        <a:pt x="9" y="25"/>
                        <a:pt x="8" y="25"/>
                        <a:pt x="7" y="25"/>
                      </a:cubicBezTo>
                      <a:cubicBezTo>
                        <a:pt x="4" y="25"/>
                        <a:pt x="2" y="25"/>
                        <a:pt x="0" y="2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179"/>
                <p:cNvSpPr>
                  <a:spLocks/>
                </p:cNvSpPr>
                <p:nvPr/>
              </p:nvSpPr>
              <p:spPr bwMode="auto">
                <a:xfrm>
                  <a:off x="1938" y="3128"/>
                  <a:ext cx="31" cy="56"/>
                </a:xfrm>
                <a:custGeom>
                  <a:avLst/>
                  <a:gdLst>
                    <a:gd name="T0" fmla="*/ 20 w 20"/>
                    <a:gd name="T1" fmla="*/ 36 h 36"/>
                    <a:gd name="T2" fmla="*/ 16 w 20"/>
                    <a:gd name="T3" fmla="*/ 36 h 36"/>
                    <a:gd name="T4" fmla="*/ 16 w 20"/>
                    <a:gd name="T5" fmla="*/ 22 h 36"/>
                    <a:gd name="T6" fmla="*/ 11 w 20"/>
                    <a:gd name="T7" fmla="*/ 15 h 36"/>
                    <a:gd name="T8" fmla="*/ 6 w 20"/>
                    <a:gd name="T9" fmla="*/ 17 h 36"/>
                    <a:gd name="T10" fmla="*/ 4 w 20"/>
                    <a:gd name="T11" fmla="*/ 22 h 36"/>
                    <a:gd name="T12" fmla="*/ 4 w 20"/>
                    <a:gd name="T13" fmla="*/ 36 h 36"/>
                    <a:gd name="T14" fmla="*/ 0 w 20"/>
                    <a:gd name="T15" fmla="*/ 36 h 36"/>
                    <a:gd name="T16" fmla="*/ 0 w 20"/>
                    <a:gd name="T17" fmla="*/ 0 h 36"/>
                    <a:gd name="T18" fmla="*/ 4 w 20"/>
                    <a:gd name="T19" fmla="*/ 0 h 36"/>
                    <a:gd name="T20" fmla="*/ 4 w 20"/>
                    <a:gd name="T21" fmla="*/ 16 h 36"/>
                    <a:gd name="T22" fmla="*/ 4 w 20"/>
                    <a:gd name="T23" fmla="*/ 16 h 36"/>
                    <a:gd name="T24" fmla="*/ 12 w 20"/>
                    <a:gd name="T25" fmla="*/ 11 h 36"/>
                    <a:gd name="T26" fmla="*/ 20 w 20"/>
                    <a:gd name="T27" fmla="*/ 21 h 36"/>
                    <a:gd name="T28" fmla="*/ 20 w 20"/>
                    <a:gd name="T2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36">
                      <a:moveTo>
                        <a:pt x="20" y="36"/>
                      </a:move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17"/>
                        <a:pt x="15" y="15"/>
                        <a:pt x="11" y="15"/>
                      </a:cubicBezTo>
                      <a:cubicBezTo>
                        <a:pt x="9" y="15"/>
                        <a:pt x="7" y="15"/>
                        <a:pt x="6" y="17"/>
                      </a:cubicBezTo>
                      <a:cubicBezTo>
                        <a:pt x="5" y="18"/>
                        <a:pt x="4" y="20"/>
                        <a:pt x="4" y="22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6" y="13"/>
                        <a:pt x="9" y="11"/>
                        <a:pt x="12" y="11"/>
                      </a:cubicBezTo>
                      <a:cubicBezTo>
                        <a:pt x="18" y="11"/>
                        <a:pt x="20" y="15"/>
                        <a:pt x="20" y="21"/>
                      </a:cubicBezTo>
                      <a:lnTo>
                        <a:pt x="20" y="36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180"/>
                <p:cNvSpPr>
                  <a:spLocks noEditPoints="1"/>
                </p:cNvSpPr>
                <p:nvPr/>
              </p:nvSpPr>
              <p:spPr bwMode="auto">
                <a:xfrm>
                  <a:off x="1976" y="3146"/>
                  <a:ext cx="37" cy="38"/>
                </a:xfrm>
                <a:custGeom>
                  <a:avLst/>
                  <a:gdLst>
                    <a:gd name="T0" fmla="*/ 12 w 24"/>
                    <a:gd name="T1" fmla="*/ 25 h 25"/>
                    <a:gd name="T2" fmla="*/ 3 w 24"/>
                    <a:gd name="T3" fmla="*/ 22 h 25"/>
                    <a:gd name="T4" fmla="*/ 0 w 24"/>
                    <a:gd name="T5" fmla="*/ 13 h 25"/>
                    <a:gd name="T6" fmla="*/ 3 w 24"/>
                    <a:gd name="T7" fmla="*/ 4 h 25"/>
                    <a:gd name="T8" fmla="*/ 12 w 24"/>
                    <a:gd name="T9" fmla="*/ 0 h 25"/>
                    <a:gd name="T10" fmla="*/ 21 w 24"/>
                    <a:gd name="T11" fmla="*/ 4 h 25"/>
                    <a:gd name="T12" fmla="*/ 24 w 24"/>
                    <a:gd name="T13" fmla="*/ 13 h 25"/>
                    <a:gd name="T14" fmla="*/ 21 w 24"/>
                    <a:gd name="T15" fmla="*/ 22 h 25"/>
                    <a:gd name="T16" fmla="*/ 12 w 24"/>
                    <a:gd name="T17" fmla="*/ 25 h 25"/>
                    <a:gd name="T18" fmla="*/ 12 w 24"/>
                    <a:gd name="T19" fmla="*/ 4 h 25"/>
                    <a:gd name="T20" fmla="*/ 6 w 24"/>
                    <a:gd name="T21" fmla="*/ 6 h 25"/>
                    <a:gd name="T22" fmla="*/ 4 w 24"/>
                    <a:gd name="T23" fmla="*/ 13 h 25"/>
                    <a:gd name="T24" fmla="*/ 6 w 24"/>
                    <a:gd name="T25" fmla="*/ 20 h 25"/>
                    <a:gd name="T26" fmla="*/ 12 w 24"/>
                    <a:gd name="T27" fmla="*/ 22 h 25"/>
                    <a:gd name="T28" fmla="*/ 18 w 24"/>
                    <a:gd name="T29" fmla="*/ 20 h 25"/>
                    <a:gd name="T30" fmla="*/ 20 w 24"/>
                    <a:gd name="T31" fmla="*/ 13 h 25"/>
                    <a:gd name="T32" fmla="*/ 18 w 24"/>
                    <a:gd name="T33" fmla="*/ 6 h 25"/>
                    <a:gd name="T34" fmla="*/ 12 w 24"/>
                    <a:gd name="T3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5">
                      <a:moveTo>
                        <a:pt x="12" y="25"/>
                      </a:moveTo>
                      <a:cubicBezTo>
                        <a:pt x="8" y="25"/>
                        <a:pt x="5" y="24"/>
                        <a:pt x="3" y="22"/>
                      </a:cubicBezTo>
                      <a:cubicBezTo>
                        <a:pt x="1" y="20"/>
                        <a:pt x="0" y="17"/>
                        <a:pt x="0" y="13"/>
                      </a:cubicBezTo>
                      <a:cubicBezTo>
                        <a:pt x="0" y="9"/>
                        <a:pt x="1" y="6"/>
                        <a:pt x="3" y="4"/>
                      </a:cubicBezTo>
                      <a:cubicBezTo>
                        <a:pt x="6" y="2"/>
                        <a:pt x="9" y="0"/>
                        <a:pt x="12" y="0"/>
                      </a:cubicBezTo>
                      <a:cubicBezTo>
                        <a:pt x="16" y="0"/>
                        <a:pt x="19" y="1"/>
                        <a:pt x="21" y="4"/>
                      </a:cubicBezTo>
                      <a:cubicBezTo>
                        <a:pt x="23" y="6"/>
                        <a:pt x="24" y="9"/>
                        <a:pt x="24" y="13"/>
                      </a:cubicBezTo>
                      <a:cubicBezTo>
                        <a:pt x="24" y="17"/>
                        <a:pt x="23" y="20"/>
                        <a:pt x="21" y="22"/>
                      </a:cubicBezTo>
                      <a:cubicBezTo>
                        <a:pt x="18" y="24"/>
                        <a:pt x="15" y="25"/>
                        <a:pt x="12" y="25"/>
                      </a:cubicBezTo>
                      <a:close/>
                      <a:moveTo>
                        <a:pt x="12" y="4"/>
                      </a:moveTo>
                      <a:cubicBezTo>
                        <a:pt x="10" y="4"/>
                        <a:pt x="8" y="4"/>
                        <a:pt x="6" y="6"/>
                      </a:cubicBezTo>
                      <a:cubicBezTo>
                        <a:pt x="5" y="8"/>
                        <a:pt x="4" y="10"/>
                        <a:pt x="4" y="13"/>
                      </a:cubicBezTo>
                      <a:cubicBezTo>
                        <a:pt x="4" y="16"/>
                        <a:pt x="5" y="18"/>
                        <a:pt x="6" y="20"/>
                      </a:cubicBezTo>
                      <a:cubicBezTo>
                        <a:pt x="8" y="21"/>
                        <a:pt x="10" y="22"/>
                        <a:pt x="12" y="22"/>
                      </a:cubicBezTo>
                      <a:cubicBezTo>
                        <a:pt x="15" y="22"/>
                        <a:pt x="16" y="21"/>
                        <a:pt x="18" y="20"/>
                      </a:cubicBezTo>
                      <a:cubicBezTo>
                        <a:pt x="19" y="18"/>
                        <a:pt x="20" y="16"/>
                        <a:pt x="20" y="13"/>
                      </a:cubicBezTo>
                      <a:cubicBezTo>
                        <a:pt x="20" y="10"/>
                        <a:pt x="19" y="8"/>
                        <a:pt x="18" y="6"/>
                      </a:cubicBezTo>
                      <a:cubicBezTo>
                        <a:pt x="16" y="4"/>
                        <a:pt x="15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181"/>
                <p:cNvSpPr>
                  <a:spLocks/>
                </p:cNvSpPr>
                <p:nvPr/>
              </p:nvSpPr>
              <p:spPr bwMode="auto">
                <a:xfrm>
                  <a:off x="2016" y="3136"/>
                  <a:ext cx="22" cy="48"/>
                </a:xfrm>
                <a:custGeom>
                  <a:avLst/>
                  <a:gdLst>
                    <a:gd name="T0" fmla="*/ 14 w 14"/>
                    <a:gd name="T1" fmla="*/ 31 h 31"/>
                    <a:gd name="T2" fmla="*/ 11 w 14"/>
                    <a:gd name="T3" fmla="*/ 31 h 31"/>
                    <a:gd name="T4" fmla="*/ 4 w 14"/>
                    <a:gd name="T5" fmla="*/ 24 h 31"/>
                    <a:gd name="T6" fmla="*/ 4 w 14"/>
                    <a:gd name="T7" fmla="*/ 10 h 31"/>
                    <a:gd name="T8" fmla="*/ 0 w 14"/>
                    <a:gd name="T9" fmla="*/ 10 h 31"/>
                    <a:gd name="T10" fmla="*/ 0 w 14"/>
                    <a:gd name="T11" fmla="*/ 7 h 31"/>
                    <a:gd name="T12" fmla="*/ 4 w 14"/>
                    <a:gd name="T13" fmla="*/ 7 h 31"/>
                    <a:gd name="T14" fmla="*/ 4 w 14"/>
                    <a:gd name="T15" fmla="*/ 1 h 31"/>
                    <a:gd name="T16" fmla="*/ 8 w 14"/>
                    <a:gd name="T17" fmla="*/ 0 h 31"/>
                    <a:gd name="T18" fmla="*/ 8 w 14"/>
                    <a:gd name="T19" fmla="*/ 7 h 31"/>
                    <a:gd name="T20" fmla="*/ 14 w 14"/>
                    <a:gd name="T21" fmla="*/ 7 h 31"/>
                    <a:gd name="T22" fmla="*/ 14 w 14"/>
                    <a:gd name="T23" fmla="*/ 10 h 31"/>
                    <a:gd name="T24" fmla="*/ 8 w 14"/>
                    <a:gd name="T25" fmla="*/ 10 h 31"/>
                    <a:gd name="T26" fmla="*/ 8 w 14"/>
                    <a:gd name="T27" fmla="*/ 24 h 31"/>
                    <a:gd name="T28" fmla="*/ 9 w 14"/>
                    <a:gd name="T29" fmla="*/ 27 h 31"/>
                    <a:gd name="T30" fmla="*/ 12 w 14"/>
                    <a:gd name="T31" fmla="*/ 28 h 31"/>
                    <a:gd name="T32" fmla="*/ 14 w 14"/>
                    <a:gd name="T33" fmla="*/ 27 h 31"/>
                    <a:gd name="T34" fmla="*/ 14 w 14"/>
                    <a:gd name="T3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31">
                      <a:moveTo>
                        <a:pt x="14" y="31"/>
                      </a:moveTo>
                      <a:cubicBezTo>
                        <a:pt x="13" y="31"/>
                        <a:pt x="12" y="31"/>
                        <a:pt x="11" y="31"/>
                      </a:cubicBezTo>
                      <a:cubicBezTo>
                        <a:pt x="7" y="31"/>
                        <a:pt x="4" y="29"/>
                        <a:pt x="4" y="24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5"/>
                        <a:pt x="9" y="26"/>
                        <a:pt x="9" y="27"/>
                      </a:cubicBezTo>
                      <a:cubicBezTo>
                        <a:pt x="10" y="28"/>
                        <a:pt x="11" y="28"/>
                        <a:pt x="12" y="28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lnTo>
                        <a:pt x="14" y="31"/>
                      </a:lnTo>
                      <a:close/>
                    </a:path>
                  </a:pathLst>
                </a:custGeom>
                <a:solidFill>
                  <a:srgbClr val="4444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182"/>
                <p:cNvSpPr>
                  <a:spLocks/>
                </p:cNvSpPr>
                <p:nvPr/>
              </p:nvSpPr>
              <p:spPr bwMode="auto">
                <a:xfrm>
                  <a:off x="1848" y="3254"/>
                  <a:ext cx="33" cy="20"/>
                </a:xfrm>
                <a:custGeom>
                  <a:avLst/>
                  <a:gdLst>
                    <a:gd name="T0" fmla="*/ 0 w 33"/>
                    <a:gd name="T1" fmla="*/ 0 h 20"/>
                    <a:gd name="T2" fmla="*/ 33 w 33"/>
                    <a:gd name="T3" fmla="*/ 0 h 20"/>
                    <a:gd name="T4" fmla="*/ 16 w 33"/>
                    <a:gd name="T5" fmla="*/ 20 h 20"/>
                    <a:gd name="T6" fmla="*/ 0 w 33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20">
                      <a:moveTo>
                        <a:pt x="0" y="0"/>
                      </a:moveTo>
                      <a:lnTo>
                        <a:pt x="33" y="0"/>
                      </a:lnTo>
                      <a:lnTo>
                        <a:pt x="16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7A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183"/>
                <p:cNvSpPr>
                  <a:spLocks/>
                </p:cNvSpPr>
                <p:nvPr/>
              </p:nvSpPr>
              <p:spPr bwMode="auto">
                <a:xfrm>
                  <a:off x="1785" y="2902"/>
                  <a:ext cx="154" cy="130"/>
                </a:xfrm>
                <a:custGeom>
                  <a:avLst/>
                  <a:gdLst>
                    <a:gd name="T0" fmla="*/ 11 w 100"/>
                    <a:gd name="T1" fmla="*/ 68 h 84"/>
                    <a:gd name="T2" fmla="*/ 15 w 100"/>
                    <a:gd name="T3" fmla="*/ 60 h 84"/>
                    <a:gd name="T4" fmla="*/ 49 w 100"/>
                    <a:gd name="T5" fmla="*/ 60 h 84"/>
                    <a:gd name="T6" fmla="*/ 53 w 100"/>
                    <a:gd name="T7" fmla="*/ 68 h 84"/>
                    <a:gd name="T8" fmla="*/ 60 w 100"/>
                    <a:gd name="T9" fmla="*/ 68 h 84"/>
                    <a:gd name="T10" fmla="*/ 72 w 100"/>
                    <a:gd name="T11" fmla="*/ 80 h 84"/>
                    <a:gd name="T12" fmla="*/ 72 w 100"/>
                    <a:gd name="T13" fmla="*/ 84 h 84"/>
                    <a:gd name="T14" fmla="*/ 84 w 100"/>
                    <a:gd name="T15" fmla="*/ 84 h 84"/>
                    <a:gd name="T16" fmla="*/ 84 w 100"/>
                    <a:gd name="T17" fmla="*/ 72 h 84"/>
                    <a:gd name="T18" fmla="*/ 100 w 100"/>
                    <a:gd name="T19" fmla="*/ 72 h 84"/>
                    <a:gd name="T20" fmla="*/ 100 w 100"/>
                    <a:gd name="T21" fmla="*/ 0 h 84"/>
                    <a:gd name="T22" fmla="*/ 0 w 100"/>
                    <a:gd name="T23" fmla="*/ 0 h 84"/>
                    <a:gd name="T24" fmla="*/ 0 w 100"/>
                    <a:gd name="T25" fmla="*/ 68 h 84"/>
                    <a:gd name="T26" fmla="*/ 4 w 100"/>
                    <a:gd name="T27" fmla="*/ 68 h 84"/>
                    <a:gd name="T28" fmla="*/ 11 w 100"/>
                    <a:gd name="T29" fmla="*/ 6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0" h="84">
                      <a:moveTo>
                        <a:pt x="11" y="68"/>
                      </a:moveTo>
                      <a:cubicBezTo>
                        <a:pt x="15" y="60"/>
                        <a:pt x="15" y="60"/>
                        <a:pt x="15" y="60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7" y="68"/>
                        <a:pt x="72" y="74"/>
                        <a:pt x="72" y="80"/>
                      </a:cubicBezTo>
                      <a:cubicBezTo>
                        <a:pt x="72" y="84"/>
                        <a:pt x="72" y="84"/>
                        <a:pt x="72" y="84"/>
                      </a:cubicBezTo>
                      <a:cubicBezTo>
                        <a:pt x="84" y="84"/>
                        <a:pt x="84" y="84"/>
                        <a:pt x="84" y="84"/>
                      </a:cubicBezTo>
                      <a:cubicBezTo>
                        <a:pt x="84" y="72"/>
                        <a:pt x="84" y="72"/>
                        <a:pt x="84" y="72"/>
                      </a:cubicBezTo>
                      <a:cubicBezTo>
                        <a:pt x="100" y="72"/>
                        <a:pt x="100" y="72"/>
                        <a:pt x="100" y="72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68"/>
                        <a:pt x="3" y="68"/>
                        <a:pt x="4" y="68"/>
                      </a:cubicBezTo>
                      <a:lnTo>
                        <a:pt x="11" y="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Rectangle 184"/>
                <p:cNvSpPr>
                  <a:spLocks noChangeArrowheads="1"/>
                </p:cNvSpPr>
                <p:nvPr/>
              </p:nvSpPr>
              <p:spPr bwMode="auto">
                <a:xfrm>
                  <a:off x="1791" y="3026"/>
                  <a:ext cx="6" cy="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185"/>
                <p:cNvSpPr>
                  <a:spLocks noEditPoints="1"/>
                </p:cNvSpPr>
                <p:nvPr/>
              </p:nvSpPr>
              <p:spPr bwMode="auto">
                <a:xfrm>
                  <a:off x="1785" y="3008"/>
                  <a:ext cx="99" cy="68"/>
                </a:xfrm>
                <a:custGeom>
                  <a:avLst/>
                  <a:gdLst>
                    <a:gd name="T0" fmla="*/ 60 w 64"/>
                    <a:gd name="T1" fmla="*/ 8 h 44"/>
                    <a:gd name="T2" fmla="*/ 48 w 64"/>
                    <a:gd name="T3" fmla="*/ 8 h 44"/>
                    <a:gd name="T4" fmla="*/ 44 w 64"/>
                    <a:gd name="T5" fmla="*/ 0 h 44"/>
                    <a:gd name="T6" fmla="*/ 20 w 64"/>
                    <a:gd name="T7" fmla="*/ 0 h 44"/>
                    <a:gd name="T8" fmla="*/ 16 w 64"/>
                    <a:gd name="T9" fmla="*/ 8 h 44"/>
                    <a:gd name="T10" fmla="*/ 4 w 64"/>
                    <a:gd name="T11" fmla="*/ 8 h 44"/>
                    <a:gd name="T12" fmla="*/ 0 w 64"/>
                    <a:gd name="T13" fmla="*/ 12 h 44"/>
                    <a:gd name="T14" fmla="*/ 0 w 64"/>
                    <a:gd name="T15" fmla="*/ 40 h 44"/>
                    <a:gd name="T16" fmla="*/ 4 w 64"/>
                    <a:gd name="T17" fmla="*/ 44 h 44"/>
                    <a:gd name="T18" fmla="*/ 60 w 64"/>
                    <a:gd name="T19" fmla="*/ 44 h 44"/>
                    <a:gd name="T20" fmla="*/ 64 w 64"/>
                    <a:gd name="T21" fmla="*/ 40 h 44"/>
                    <a:gd name="T22" fmla="*/ 64 w 64"/>
                    <a:gd name="T23" fmla="*/ 12 h 44"/>
                    <a:gd name="T24" fmla="*/ 60 w 64"/>
                    <a:gd name="T25" fmla="*/ 8 h 44"/>
                    <a:gd name="T26" fmla="*/ 8 w 64"/>
                    <a:gd name="T27" fmla="*/ 16 h 44"/>
                    <a:gd name="T28" fmla="*/ 4 w 64"/>
                    <a:gd name="T29" fmla="*/ 16 h 44"/>
                    <a:gd name="T30" fmla="*/ 4 w 64"/>
                    <a:gd name="T31" fmla="*/ 12 h 44"/>
                    <a:gd name="T32" fmla="*/ 8 w 64"/>
                    <a:gd name="T33" fmla="*/ 12 h 44"/>
                    <a:gd name="T34" fmla="*/ 8 w 64"/>
                    <a:gd name="T35" fmla="*/ 16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4" h="44">
                      <a:moveTo>
                        <a:pt x="60" y="8"/>
                      </a:move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10"/>
                        <a:pt x="0" y="1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2"/>
                        <a:pt x="2" y="44"/>
                        <a:pt x="4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4"/>
                        <a:pt x="64" y="42"/>
                        <a:pt x="64" y="40"/>
                      </a:cubicBezTo>
                      <a:cubicBezTo>
                        <a:pt x="64" y="12"/>
                        <a:pt x="64" y="12"/>
                        <a:pt x="64" y="12"/>
                      </a:cubicBezTo>
                      <a:cubicBezTo>
                        <a:pt x="64" y="10"/>
                        <a:pt x="62" y="8"/>
                        <a:pt x="60" y="8"/>
                      </a:cubicBezTo>
                      <a:close/>
                      <a:moveTo>
                        <a:pt x="8" y="16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lnTo>
                        <a:pt x="8" y="16"/>
                      </a:lnTo>
                      <a:close/>
                    </a:path>
                  </a:pathLst>
                </a:custGeom>
                <a:solidFill>
                  <a:srgbClr val="7575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Rectangle 186"/>
                <p:cNvSpPr>
                  <a:spLocks noChangeArrowheads="1"/>
                </p:cNvSpPr>
                <p:nvPr/>
              </p:nvSpPr>
              <p:spPr bwMode="auto">
                <a:xfrm>
                  <a:off x="1785" y="2921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Rectangle 187"/>
                <p:cNvSpPr>
                  <a:spLocks noChangeArrowheads="1"/>
                </p:cNvSpPr>
                <p:nvPr/>
              </p:nvSpPr>
              <p:spPr bwMode="auto">
                <a:xfrm>
                  <a:off x="1785" y="2970"/>
                  <a:ext cx="6" cy="19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Rectangle 188"/>
                <p:cNvSpPr>
                  <a:spLocks noChangeArrowheads="1"/>
                </p:cNvSpPr>
                <p:nvPr/>
              </p:nvSpPr>
              <p:spPr bwMode="auto">
                <a:xfrm>
                  <a:off x="1785" y="2995"/>
                  <a:ext cx="6" cy="13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Rectangle 189"/>
                <p:cNvSpPr>
                  <a:spLocks noChangeArrowheads="1"/>
                </p:cNvSpPr>
                <p:nvPr/>
              </p:nvSpPr>
              <p:spPr bwMode="auto">
                <a:xfrm>
                  <a:off x="1785" y="2946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Rectangle 190"/>
                <p:cNvSpPr>
                  <a:spLocks noChangeArrowheads="1"/>
                </p:cNvSpPr>
                <p:nvPr/>
              </p:nvSpPr>
              <p:spPr bwMode="auto">
                <a:xfrm>
                  <a:off x="1933" y="2921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Rectangle 191"/>
                <p:cNvSpPr>
                  <a:spLocks noChangeArrowheads="1"/>
                </p:cNvSpPr>
                <p:nvPr/>
              </p:nvSpPr>
              <p:spPr bwMode="auto">
                <a:xfrm>
                  <a:off x="1933" y="2970"/>
                  <a:ext cx="6" cy="19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Rectangle 192"/>
                <p:cNvSpPr>
                  <a:spLocks noChangeArrowheads="1"/>
                </p:cNvSpPr>
                <p:nvPr/>
              </p:nvSpPr>
              <p:spPr bwMode="auto">
                <a:xfrm>
                  <a:off x="1933" y="2995"/>
                  <a:ext cx="6" cy="19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Rectangle 193"/>
                <p:cNvSpPr>
                  <a:spLocks noChangeArrowheads="1"/>
                </p:cNvSpPr>
                <p:nvPr/>
              </p:nvSpPr>
              <p:spPr bwMode="auto">
                <a:xfrm>
                  <a:off x="1933" y="2946"/>
                  <a:ext cx="6" cy="18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194"/>
                <p:cNvSpPr>
                  <a:spLocks/>
                </p:cNvSpPr>
                <p:nvPr/>
              </p:nvSpPr>
              <p:spPr bwMode="auto">
                <a:xfrm>
                  <a:off x="1785" y="2902"/>
                  <a:ext cx="12" cy="13"/>
                </a:xfrm>
                <a:custGeom>
                  <a:avLst/>
                  <a:gdLst>
                    <a:gd name="T0" fmla="*/ 6 w 12"/>
                    <a:gd name="T1" fmla="*/ 6 h 13"/>
                    <a:gd name="T2" fmla="*/ 12 w 12"/>
                    <a:gd name="T3" fmla="*/ 6 h 13"/>
                    <a:gd name="T4" fmla="*/ 12 w 12"/>
                    <a:gd name="T5" fmla="*/ 0 h 13"/>
                    <a:gd name="T6" fmla="*/ 0 w 12"/>
                    <a:gd name="T7" fmla="*/ 0 h 13"/>
                    <a:gd name="T8" fmla="*/ 0 w 12"/>
                    <a:gd name="T9" fmla="*/ 13 h 13"/>
                    <a:gd name="T10" fmla="*/ 6 w 12"/>
                    <a:gd name="T11" fmla="*/ 13 h 13"/>
                    <a:gd name="T12" fmla="*/ 6 w 12"/>
                    <a:gd name="T13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3">
                      <a:moveTo>
                        <a:pt x="6" y="6"/>
                      </a:moveTo>
                      <a:lnTo>
                        <a:pt x="12" y="6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6" y="13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Rectangle 195"/>
                <p:cNvSpPr>
                  <a:spLocks noChangeArrowheads="1"/>
                </p:cNvSpPr>
                <p:nvPr/>
              </p:nvSpPr>
              <p:spPr bwMode="auto">
                <a:xfrm>
                  <a:off x="1828" y="2902"/>
                  <a:ext cx="19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Rectangle 196"/>
                <p:cNvSpPr>
                  <a:spLocks noChangeArrowheads="1"/>
                </p:cNvSpPr>
                <p:nvPr/>
              </p:nvSpPr>
              <p:spPr bwMode="auto">
                <a:xfrm>
                  <a:off x="1804" y="2902"/>
                  <a:ext cx="18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Rectangle 197"/>
                <p:cNvSpPr>
                  <a:spLocks noChangeArrowheads="1"/>
                </p:cNvSpPr>
                <p:nvPr/>
              </p:nvSpPr>
              <p:spPr bwMode="auto">
                <a:xfrm>
                  <a:off x="1890" y="3051"/>
                  <a:ext cx="12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Rectangle 198"/>
                <p:cNvSpPr>
                  <a:spLocks noChangeArrowheads="1"/>
                </p:cNvSpPr>
                <p:nvPr/>
              </p:nvSpPr>
              <p:spPr bwMode="auto">
                <a:xfrm>
                  <a:off x="1853" y="2902"/>
                  <a:ext cx="18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Rectangle 199"/>
                <p:cNvSpPr>
                  <a:spLocks noChangeArrowheads="1"/>
                </p:cNvSpPr>
                <p:nvPr/>
              </p:nvSpPr>
              <p:spPr bwMode="auto">
                <a:xfrm>
                  <a:off x="1878" y="2902"/>
                  <a:ext cx="18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Rectangle 200"/>
                <p:cNvSpPr>
                  <a:spLocks noChangeArrowheads="1"/>
                </p:cNvSpPr>
                <p:nvPr/>
              </p:nvSpPr>
              <p:spPr bwMode="auto">
                <a:xfrm>
                  <a:off x="1902" y="2902"/>
                  <a:ext cx="19" cy="6"/>
                </a:xfrm>
                <a:prstGeom prst="rect">
                  <a:avLst/>
                </a:pr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201"/>
                <p:cNvSpPr>
                  <a:spLocks/>
                </p:cNvSpPr>
                <p:nvPr/>
              </p:nvSpPr>
              <p:spPr bwMode="auto">
                <a:xfrm>
                  <a:off x="1927" y="2902"/>
                  <a:ext cx="12" cy="13"/>
                </a:xfrm>
                <a:custGeom>
                  <a:avLst/>
                  <a:gdLst>
                    <a:gd name="T0" fmla="*/ 6 w 12"/>
                    <a:gd name="T1" fmla="*/ 13 h 13"/>
                    <a:gd name="T2" fmla="*/ 12 w 12"/>
                    <a:gd name="T3" fmla="*/ 13 h 13"/>
                    <a:gd name="T4" fmla="*/ 12 w 12"/>
                    <a:gd name="T5" fmla="*/ 0 h 13"/>
                    <a:gd name="T6" fmla="*/ 0 w 12"/>
                    <a:gd name="T7" fmla="*/ 0 h 13"/>
                    <a:gd name="T8" fmla="*/ 0 w 12"/>
                    <a:gd name="T9" fmla="*/ 6 h 13"/>
                    <a:gd name="T10" fmla="*/ 6 w 12"/>
                    <a:gd name="T11" fmla="*/ 6 h 13"/>
                    <a:gd name="T12" fmla="*/ 6 w 12"/>
                    <a:gd name="T13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3">
                      <a:moveTo>
                        <a:pt x="6" y="13"/>
                      </a:moveTo>
                      <a:lnTo>
                        <a:pt x="12" y="13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13"/>
                      </a:lnTo>
                      <a:close/>
                    </a:path>
                  </a:pathLst>
                </a:custGeom>
                <a:solidFill>
                  <a:srgbClr val="B4B4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202"/>
                <p:cNvSpPr>
                  <a:spLocks/>
                </p:cNvSpPr>
                <p:nvPr/>
              </p:nvSpPr>
              <p:spPr bwMode="auto">
                <a:xfrm>
                  <a:off x="1908" y="3026"/>
                  <a:ext cx="50" cy="50"/>
                </a:xfrm>
                <a:custGeom>
                  <a:avLst/>
                  <a:gdLst>
                    <a:gd name="T0" fmla="*/ 31 w 50"/>
                    <a:gd name="T1" fmla="*/ 19 h 50"/>
                    <a:gd name="T2" fmla="*/ 31 w 50"/>
                    <a:gd name="T3" fmla="*/ 0 h 50"/>
                    <a:gd name="T4" fmla="*/ 19 w 50"/>
                    <a:gd name="T5" fmla="*/ 0 h 50"/>
                    <a:gd name="T6" fmla="*/ 19 w 50"/>
                    <a:gd name="T7" fmla="*/ 19 h 50"/>
                    <a:gd name="T8" fmla="*/ 0 w 50"/>
                    <a:gd name="T9" fmla="*/ 19 h 50"/>
                    <a:gd name="T10" fmla="*/ 0 w 50"/>
                    <a:gd name="T11" fmla="*/ 31 h 50"/>
                    <a:gd name="T12" fmla="*/ 19 w 50"/>
                    <a:gd name="T13" fmla="*/ 31 h 50"/>
                    <a:gd name="T14" fmla="*/ 19 w 50"/>
                    <a:gd name="T15" fmla="*/ 50 h 50"/>
                    <a:gd name="T16" fmla="*/ 31 w 50"/>
                    <a:gd name="T17" fmla="*/ 50 h 50"/>
                    <a:gd name="T18" fmla="*/ 31 w 50"/>
                    <a:gd name="T19" fmla="*/ 31 h 50"/>
                    <a:gd name="T20" fmla="*/ 50 w 50"/>
                    <a:gd name="T21" fmla="*/ 31 h 50"/>
                    <a:gd name="T22" fmla="*/ 50 w 50"/>
                    <a:gd name="T23" fmla="*/ 19 h 50"/>
                    <a:gd name="T24" fmla="*/ 31 w 50"/>
                    <a:gd name="T25" fmla="*/ 1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50">
                      <a:moveTo>
                        <a:pt x="31" y="19"/>
                      </a:moveTo>
                      <a:lnTo>
                        <a:pt x="31" y="0"/>
                      </a:lnTo>
                      <a:lnTo>
                        <a:pt x="19" y="0"/>
                      </a:lnTo>
                      <a:lnTo>
                        <a:pt x="19" y="19"/>
                      </a:lnTo>
                      <a:lnTo>
                        <a:pt x="0" y="19"/>
                      </a:lnTo>
                      <a:lnTo>
                        <a:pt x="0" y="31"/>
                      </a:lnTo>
                      <a:lnTo>
                        <a:pt x="19" y="31"/>
                      </a:lnTo>
                      <a:lnTo>
                        <a:pt x="19" y="50"/>
                      </a:lnTo>
                      <a:lnTo>
                        <a:pt x="31" y="50"/>
                      </a:lnTo>
                      <a:lnTo>
                        <a:pt x="31" y="31"/>
                      </a:lnTo>
                      <a:lnTo>
                        <a:pt x="50" y="31"/>
                      </a:lnTo>
                      <a:lnTo>
                        <a:pt x="50" y="19"/>
                      </a:lnTo>
                      <a:lnTo>
                        <a:pt x="31" y="19"/>
                      </a:lnTo>
                      <a:close/>
                    </a:path>
                  </a:pathLst>
                </a:custGeom>
                <a:solidFill>
                  <a:srgbClr val="4E82B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203"/>
                <p:cNvSpPr>
                  <a:spLocks noEditPoints="1"/>
                </p:cNvSpPr>
                <p:nvPr/>
              </p:nvSpPr>
              <p:spPr bwMode="auto">
                <a:xfrm>
                  <a:off x="1785" y="3008"/>
                  <a:ext cx="99" cy="68"/>
                </a:xfrm>
                <a:custGeom>
                  <a:avLst/>
                  <a:gdLst>
                    <a:gd name="T0" fmla="*/ 60 w 64"/>
                    <a:gd name="T1" fmla="*/ 8 h 44"/>
                    <a:gd name="T2" fmla="*/ 48 w 64"/>
                    <a:gd name="T3" fmla="*/ 8 h 44"/>
                    <a:gd name="T4" fmla="*/ 44 w 64"/>
                    <a:gd name="T5" fmla="*/ 0 h 44"/>
                    <a:gd name="T6" fmla="*/ 20 w 64"/>
                    <a:gd name="T7" fmla="*/ 0 h 44"/>
                    <a:gd name="T8" fmla="*/ 16 w 64"/>
                    <a:gd name="T9" fmla="*/ 8 h 44"/>
                    <a:gd name="T10" fmla="*/ 4 w 64"/>
                    <a:gd name="T11" fmla="*/ 8 h 44"/>
                    <a:gd name="T12" fmla="*/ 0 w 64"/>
                    <a:gd name="T13" fmla="*/ 12 h 44"/>
                    <a:gd name="T14" fmla="*/ 0 w 64"/>
                    <a:gd name="T15" fmla="*/ 40 h 44"/>
                    <a:gd name="T16" fmla="*/ 4 w 64"/>
                    <a:gd name="T17" fmla="*/ 44 h 44"/>
                    <a:gd name="T18" fmla="*/ 60 w 64"/>
                    <a:gd name="T19" fmla="*/ 44 h 44"/>
                    <a:gd name="T20" fmla="*/ 64 w 64"/>
                    <a:gd name="T21" fmla="*/ 40 h 44"/>
                    <a:gd name="T22" fmla="*/ 64 w 64"/>
                    <a:gd name="T23" fmla="*/ 12 h 44"/>
                    <a:gd name="T24" fmla="*/ 60 w 64"/>
                    <a:gd name="T25" fmla="*/ 8 h 44"/>
                    <a:gd name="T26" fmla="*/ 8 w 64"/>
                    <a:gd name="T27" fmla="*/ 16 h 44"/>
                    <a:gd name="T28" fmla="*/ 4 w 64"/>
                    <a:gd name="T29" fmla="*/ 16 h 44"/>
                    <a:gd name="T30" fmla="*/ 4 w 64"/>
                    <a:gd name="T31" fmla="*/ 12 h 44"/>
                    <a:gd name="T32" fmla="*/ 8 w 64"/>
                    <a:gd name="T33" fmla="*/ 12 h 44"/>
                    <a:gd name="T34" fmla="*/ 8 w 64"/>
                    <a:gd name="T35" fmla="*/ 16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4" h="44">
                      <a:moveTo>
                        <a:pt x="60" y="8"/>
                      </a:move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10"/>
                        <a:pt x="0" y="1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2"/>
                        <a:pt x="2" y="44"/>
                        <a:pt x="4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4"/>
                        <a:pt x="64" y="42"/>
                        <a:pt x="64" y="40"/>
                      </a:cubicBezTo>
                      <a:cubicBezTo>
                        <a:pt x="64" y="12"/>
                        <a:pt x="64" y="12"/>
                        <a:pt x="64" y="12"/>
                      </a:cubicBezTo>
                      <a:cubicBezTo>
                        <a:pt x="64" y="10"/>
                        <a:pt x="62" y="8"/>
                        <a:pt x="60" y="8"/>
                      </a:cubicBezTo>
                      <a:close/>
                      <a:moveTo>
                        <a:pt x="8" y="16"/>
                      </a:move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lnTo>
                        <a:pt x="8" y="16"/>
                      </a:lnTo>
                      <a:close/>
                    </a:path>
                  </a:pathLst>
                </a:custGeom>
                <a:solidFill>
                  <a:srgbClr val="7575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204"/>
                <p:cNvSpPr>
                  <a:spLocks/>
                </p:cNvSpPr>
                <p:nvPr/>
              </p:nvSpPr>
              <p:spPr bwMode="auto">
                <a:xfrm>
                  <a:off x="1908" y="3026"/>
                  <a:ext cx="50" cy="50"/>
                </a:xfrm>
                <a:custGeom>
                  <a:avLst/>
                  <a:gdLst>
                    <a:gd name="T0" fmla="*/ 31 w 50"/>
                    <a:gd name="T1" fmla="*/ 19 h 50"/>
                    <a:gd name="T2" fmla="*/ 31 w 50"/>
                    <a:gd name="T3" fmla="*/ 0 h 50"/>
                    <a:gd name="T4" fmla="*/ 19 w 50"/>
                    <a:gd name="T5" fmla="*/ 0 h 50"/>
                    <a:gd name="T6" fmla="*/ 19 w 50"/>
                    <a:gd name="T7" fmla="*/ 19 h 50"/>
                    <a:gd name="T8" fmla="*/ 0 w 50"/>
                    <a:gd name="T9" fmla="*/ 19 h 50"/>
                    <a:gd name="T10" fmla="*/ 0 w 50"/>
                    <a:gd name="T11" fmla="*/ 31 h 50"/>
                    <a:gd name="T12" fmla="*/ 19 w 50"/>
                    <a:gd name="T13" fmla="*/ 31 h 50"/>
                    <a:gd name="T14" fmla="*/ 19 w 50"/>
                    <a:gd name="T15" fmla="*/ 50 h 50"/>
                    <a:gd name="T16" fmla="*/ 31 w 50"/>
                    <a:gd name="T17" fmla="*/ 50 h 50"/>
                    <a:gd name="T18" fmla="*/ 31 w 50"/>
                    <a:gd name="T19" fmla="*/ 31 h 50"/>
                    <a:gd name="T20" fmla="*/ 50 w 50"/>
                    <a:gd name="T21" fmla="*/ 31 h 50"/>
                    <a:gd name="T22" fmla="*/ 50 w 50"/>
                    <a:gd name="T23" fmla="*/ 19 h 50"/>
                    <a:gd name="T24" fmla="*/ 31 w 50"/>
                    <a:gd name="T25" fmla="*/ 1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50">
                      <a:moveTo>
                        <a:pt x="31" y="19"/>
                      </a:moveTo>
                      <a:lnTo>
                        <a:pt x="31" y="0"/>
                      </a:lnTo>
                      <a:lnTo>
                        <a:pt x="19" y="0"/>
                      </a:lnTo>
                      <a:lnTo>
                        <a:pt x="19" y="19"/>
                      </a:lnTo>
                      <a:lnTo>
                        <a:pt x="0" y="19"/>
                      </a:lnTo>
                      <a:lnTo>
                        <a:pt x="0" y="31"/>
                      </a:lnTo>
                      <a:lnTo>
                        <a:pt x="19" y="31"/>
                      </a:lnTo>
                      <a:lnTo>
                        <a:pt x="19" y="50"/>
                      </a:lnTo>
                      <a:lnTo>
                        <a:pt x="31" y="50"/>
                      </a:lnTo>
                      <a:lnTo>
                        <a:pt x="31" y="31"/>
                      </a:lnTo>
                      <a:lnTo>
                        <a:pt x="50" y="31"/>
                      </a:lnTo>
                      <a:lnTo>
                        <a:pt x="50" y="19"/>
                      </a:lnTo>
                      <a:lnTo>
                        <a:pt x="31" y="19"/>
                      </a:lnTo>
                      <a:close/>
                    </a:path>
                  </a:pathLst>
                </a:custGeom>
                <a:solidFill>
                  <a:srgbClr val="4E82B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Oval 206"/>
              <p:cNvSpPr>
                <a:spLocks noChangeArrowheads="1"/>
              </p:cNvSpPr>
              <p:nvPr/>
            </p:nvSpPr>
            <p:spPr bwMode="auto">
              <a:xfrm>
                <a:off x="1810" y="3020"/>
                <a:ext cx="49" cy="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207"/>
              <p:cNvSpPr>
                <a:spLocks noChangeArrowheads="1"/>
              </p:cNvSpPr>
              <p:nvPr/>
            </p:nvSpPr>
            <p:spPr bwMode="auto">
              <a:xfrm>
                <a:off x="1816" y="3026"/>
                <a:ext cx="37" cy="37"/>
              </a:xfrm>
              <a:prstGeom prst="ellipse">
                <a:avLst/>
              </a:prstGeom>
              <a:solidFill>
                <a:srgbClr val="7575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8"/>
              <p:cNvSpPr>
                <a:spLocks/>
              </p:cNvSpPr>
              <p:nvPr/>
            </p:nvSpPr>
            <p:spPr bwMode="auto">
              <a:xfrm>
                <a:off x="1378" y="3132"/>
                <a:ext cx="31" cy="52"/>
              </a:xfrm>
              <a:custGeom>
                <a:avLst/>
                <a:gdLst>
                  <a:gd name="T0" fmla="*/ 0 w 20"/>
                  <a:gd name="T1" fmla="*/ 33 h 34"/>
                  <a:gd name="T2" fmla="*/ 0 w 20"/>
                  <a:gd name="T3" fmla="*/ 28 h 34"/>
                  <a:gd name="T4" fmla="*/ 2 w 20"/>
                  <a:gd name="T5" fmla="*/ 29 h 34"/>
                  <a:gd name="T6" fmla="*/ 4 w 20"/>
                  <a:gd name="T7" fmla="*/ 30 h 34"/>
                  <a:gd name="T8" fmla="*/ 7 w 20"/>
                  <a:gd name="T9" fmla="*/ 31 h 34"/>
                  <a:gd name="T10" fmla="*/ 9 w 20"/>
                  <a:gd name="T11" fmla="*/ 31 h 34"/>
                  <a:gd name="T12" fmla="*/ 14 w 20"/>
                  <a:gd name="T13" fmla="*/ 30 h 34"/>
                  <a:gd name="T14" fmla="*/ 16 w 20"/>
                  <a:gd name="T15" fmla="*/ 26 h 34"/>
                  <a:gd name="T16" fmla="*/ 16 w 20"/>
                  <a:gd name="T17" fmla="*/ 23 h 34"/>
                  <a:gd name="T18" fmla="*/ 14 w 20"/>
                  <a:gd name="T19" fmla="*/ 22 h 34"/>
                  <a:gd name="T20" fmla="*/ 12 w 20"/>
                  <a:gd name="T21" fmla="*/ 20 h 34"/>
                  <a:gd name="T22" fmla="*/ 8 w 20"/>
                  <a:gd name="T23" fmla="*/ 18 h 34"/>
                  <a:gd name="T24" fmla="*/ 5 w 20"/>
                  <a:gd name="T25" fmla="*/ 17 h 34"/>
                  <a:gd name="T26" fmla="*/ 2 w 20"/>
                  <a:gd name="T27" fmla="*/ 14 h 34"/>
                  <a:gd name="T28" fmla="*/ 1 w 20"/>
                  <a:gd name="T29" fmla="*/ 12 h 34"/>
                  <a:gd name="T30" fmla="*/ 0 w 20"/>
                  <a:gd name="T31" fmla="*/ 9 h 34"/>
                  <a:gd name="T32" fmla="*/ 1 w 20"/>
                  <a:gd name="T33" fmla="*/ 5 h 34"/>
                  <a:gd name="T34" fmla="*/ 4 w 20"/>
                  <a:gd name="T35" fmla="*/ 2 h 34"/>
                  <a:gd name="T36" fmla="*/ 7 w 20"/>
                  <a:gd name="T37" fmla="*/ 0 h 34"/>
                  <a:gd name="T38" fmla="*/ 12 w 20"/>
                  <a:gd name="T39" fmla="*/ 0 h 34"/>
                  <a:gd name="T40" fmla="*/ 19 w 20"/>
                  <a:gd name="T41" fmla="*/ 1 h 34"/>
                  <a:gd name="T42" fmla="*/ 19 w 20"/>
                  <a:gd name="T43" fmla="*/ 5 h 34"/>
                  <a:gd name="T44" fmla="*/ 11 w 20"/>
                  <a:gd name="T45" fmla="*/ 3 h 34"/>
                  <a:gd name="T46" fmla="*/ 9 w 20"/>
                  <a:gd name="T47" fmla="*/ 4 h 34"/>
                  <a:gd name="T48" fmla="*/ 6 w 20"/>
                  <a:gd name="T49" fmla="*/ 4 h 34"/>
                  <a:gd name="T50" fmla="*/ 5 w 20"/>
                  <a:gd name="T51" fmla="*/ 6 h 34"/>
                  <a:gd name="T52" fmla="*/ 4 w 20"/>
                  <a:gd name="T53" fmla="*/ 8 h 34"/>
                  <a:gd name="T54" fmla="*/ 5 w 20"/>
                  <a:gd name="T55" fmla="*/ 11 h 34"/>
                  <a:gd name="T56" fmla="*/ 6 w 20"/>
                  <a:gd name="T57" fmla="*/ 12 h 34"/>
                  <a:gd name="T58" fmla="*/ 8 w 20"/>
                  <a:gd name="T59" fmla="*/ 14 h 34"/>
                  <a:gd name="T60" fmla="*/ 11 w 20"/>
                  <a:gd name="T61" fmla="*/ 15 h 34"/>
                  <a:gd name="T62" fmla="*/ 15 w 20"/>
                  <a:gd name="T63" fmla="*/ 17 h 34"/>
                  <a:gd name="T64" fmla="*/ 18 w 20"/>
                  <a:gd name="T65" fmla="*/ 19 h 34"/>
                  <a:gd name="T66" fmla="*/ 20 w 20"/>
                  <a:gd name="T67" fmla="*/ 22 h 34"/>
                  <a:gd name="T68" fmla="*/ 20 w 20"/>
                  <a:gd name="T69" fmla="*/ 25 h 34"/>
                  <a:gd name="T70" fmla="*/ 19 w 20"/>
                  <a:gd name="T71" fmla="*/ 30 h 34"/>
                  <a:gd name="T72" fmla="*/ 17 w 20"/>
                  <a:gd name="T73" fmla="*/ 32 h 34"/>
                  <a:gd name="T74" fmla="*/ 13 w 20"/>
                  <a:gd name="T75" fmla="*/ 34 h 34"/>
                  <a:gd name="T76" fmla="*/ 8 w 20"/>
                  <a:gd name="T77" fmla="*/ 34 h 34"/>
                  <a:gd name="T78" fmla="*/ 6 w 20"/>
                  <a:gd name="T79" fmla="*/ 34 h 34"/>
                  <a:gd name="T80" fmla="*/ 4 w 20"/>
                  <a:gd name="T81" fmla="*/ 34 h 34"/>
                  <a:gd name="T82" fmla="*/ 2 w 20"/>
                  <a:gd name="T83" fmla="*/ 33 h 34"/>
                  <a:gd name="T84" fmla="*/ 0 w 20"/>
                  <a:gd name="T85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34">
                    <a:moveTo>
                      <a:pt x="0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9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5" y="30"/>
                      <a:pt x="6" y="31"/>
                      <a:pt x="7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11" y="31"/>
                      <a:pt x="13" y="30"/>
                      <a:pt x="14" y="30"/>
                    </a:cubicBezTo>
                    <a:cubicBezTo>
                      <a:pt x="16" y="29"/>
                      <a:pt x="16" y="27"/>
                      <a:pt x="16" y="26"/>
                    </a:cubicBezTo>
                    <a:cubicBezTo>
                      <a:pt x="16" y="25"/>
                      <a:pt x="16" y="24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3" y="21"/>
                      <a:pt x="12" y="20"/>
                      <a:pt x="12" y="20"/>
                    </a:cubicBezTo>
                    <a:cubicBezTo>
                      <a:pt x="11" y="19"/>
                      <a:pt x="10" y="19"/>
                      <a:pt x="8" y="18"/>
                    </a:cubicBezTo>
                    <a:cubicBezTo>
                      <a:pt x="7" y="18"/>
                      <a:pt x="6" y="17"/>
                      <a:pt x="5" y="17"/>
                    </a:cubicBezTo>
                    <a:cubicBezTo>
                      <a:pt x="4" y="16"/>
                      <a:pt x="3" y="15"/>
                      <a:pt x="2" y="14"/>
                    </a:cubicBezTo>
                    <a:cubicBezTo>
                      <a:pt x="2" y="14"/>
                      <a:pt x="1" y="13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0" y="6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4" y="3"/>
                      <a:pt x="11" y="3"/>
                    </a:cubicBezTo>
                    <a:cubicBezTo>
                      <a:pt x="10" y="3"/>
                      <a:pt x="10" y="3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6" y="18"/>
                      <a:pt x="17" y="19"/>
                      <a:pt x="18" y="19"/>
                    </a:cubicBezTo>
                    <a:cubicBezTo>
                      <a:pt x="19" y="20"/>
                      <a:pt x="19" y="21"/>
                      <a:pt x="20" y="22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7"/>
                      <a:pt x="20" y="28"/>
                      <a:pt x="19" y="30"/>
                    </a:cubicBezTo>
                    <a:cubicBezTo>
                      <a:pt x="19" y="31"/>
                      <a:pt x="18" y="32"/>
                      <a:pt x="17" y="32"/>
                    </a:cubicBezTo>
                    <a:cubicBezTo>
                      <a:pt x="16" y="33"/>
                      <a:pt x="14" y="34"/>
                      <a:pt x="13" y="34"/>
                    </a:cubicBezTo>
                    <a:cubicBezTo>
                      <a:pt x="12" y="34"/>
                      <a:pt x="10" y="34"/>
                      <a:pt x="8" y="34"/>
                    </a:cubicBezTo>
                    <a:cubicBezTo>
                      <a:pt x="8" y="34"/>
                      <a:pt x="7" y="34"/>
                      <a:pt x="6" y="34"/>
                    </a:cubicBezTo>
                    <a:cubicBezTo>
                      <a:pt x="6" y="34"/>
                      <a:pt x="5" y="34"/>
                      <a:pt x="4" y="34"/>
                    </a:cubicBezTo>
                    <a:cubicBezTo>
                      <a:pt x="3" y="34"/>
                      <a:pt x="3" y="34"/>
                      <a:pt x="2" y="33"/>
                    </a:cubicBezTo>
                    <a:cubicBezTo>
                      <a:pt x="1" y="33"/>
                      <a:pt x="0" y="33"/>
                      <a:pt x="0" y="3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09"/>
              <p:cNvSpPr>
                <a:spLocks/>
              </p:cNvSpPr>
              <p:nvPr/>
            </p:nvSpPr>
            <p:spPr bwMode="auto">
              <a:xfrm>
                <a:off x="1415" y="3146"/>
                <a:ext cx="28" cy="38"/>
              </a:xfrm>
              <a:custGeom>
                <a:avLst/>
                <a:gdLst>
                  <a:gd name="T0" fmla="*/ 18 w 18"/>
                  <a:gd name="T1" fmla="*/ 24 h 25"/>
                  <a:gd name="T2" fmla="*/ 12 w 18"/>
                  <a:gd name="T3" fmla="*/ 25 h 25"/>
                  <a:gd name="T4" fmla="*/ 3 w 18"/>
                  <a:gd name="T5" fmla="*/ 22 h 25"/>
                  <a:gd name="T6" fmla="*/ 0 w 18"/>
                  <a:gd name="T7" fmla="*/ 13 h 25"/>
                  <a:gd name="T8" fmla="*/ 4 w 18"/>
                  <a:gd name="T9" fmla="*/ 4 h 25"/>
                  <a:gd name="T10" fmla="*/ 13 w 18"/>
                  <a:gd name="T11" fmla="*/ 0 h 25"/>
                  <a:gd name="T12" fmla="*/ 18 w 18"/>
                  <a:gd name="T13" fmla="*/ 2 h 25"/>
                  <a:gd name="T14" fmla="*/ 18 w 18"/>
                  <a:gd name="T15" fmla="*/ 5 h 25"/>
                  <a:gd name="T16" fmla="*/ 13 w 18"/>
                  <a:gd name="T17" fmla="*/ 4 h 25"/>
                  <a:gd name="T18" fmla="*/ 7 w 18"/>
                  <a:gd name="T19" fmla="*/ 6 h 25"/>
                  <a:gd name="T20" fmla="*/ 4 w 18"/>
                  <a:gd name="T21" fmla="*/ 13 h 25"/>
                  <a:gd name="T22" fmla="*/ 6 w 18"/>
                  <a:gd name="T23" fmla="*/ 20 h 25"/>
                  <a:gd name="T24" fmla="*/ 12 w 18"/>
                  <a:gd name="T25" fmla="*/ 22 h 25"/>
                  <a:gd name="T26" fmla="*/ 18 w 18"/>
                  <a:gd name="T27" fmla="*/ 20 h 25"/>
                  <a:gd name="T28" fmla="*/ 18 w 18"/>
                  <a:gd name="T29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5">
                    <a:moveTo>
                      <a:pt x="18" y="24"/>
                    </a:moveTo>
                    <a:cubicBezTo>
                      <a:pt x="16" y="25"/>
                      <a:pt x="14" y="25"/>
                      <a:pt x="12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10"/>
                      <a:pt x="1" y="6"/>
                      <a:pt x="4" y="4"/>
                    </a:cubicBezTo>
                    <a:cubicBezTo>
                      <a:pt x="6" y="2"/>
                      <a:pt x="9" y="0"/>
                      <a:pt x="13" y="0"/>
                    </a:cubicBezTo>
                    <a:cubicBezTo>
                      <a:pt x="15" y="0"/>
                      <a:pt x="17" y="1"/>
                      <a:pt x="18" y="2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4"/>
                      <a:pt x="15" y="4"/>
                      <a:pt x="13" y="4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4" y="22"/>
                      <a:pt x="16" y="22"/>
                      <a:pt x="18" y="20"/>
                    </a:cubicBez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10"/>
              <p:cNvSpPr>
                <a:spLocks/>
              </p:cNvSpPr>
              <p:nvPr/>
            </p:nvSpPr>
            <p:spPr bwMode="auto">
              <a:xfrm>
                <a:off x="1450" y="3147"/>
                <a:ext cx="20" cy="37"/>
              </a:xfrm>
              <a:custGeom>
                <a:avLst/>
                <a:gdLst>
                  <a:gd name="T0" fmla="*/ 13 w 13"/>
                  <a:gd name="T1" fmla="*/ 4 h 24"/>
                  <a:gd name="T2" fmla="*/ 10 w 13"/>
                  <a:gd name="T3" fmla="*/ 3 h 24"/>
                  <a:gd name="T4" fmla="*/ 6 w 13"/>
                  <a:gd name="T5" fmla="*/ 5 h 24"/>
                  <a:gd name="T6" fmla="*/ 4 w 13"/>
                  <a:gd name="T7" fmla="*/ 12 h 24"/>
                  <a:gd name="T8" fmla="*/ 4 w 13"/>
                  <a:gd name="T9" fmla="*/ 24 h 24"/>
                  <a:gd name="T10" fmla="*/ 0 w 13"/>
                  <a:gd name="T11" fmla="*/ 24 h 24"/>
                  <a:gd name="T12" fmla="*/ 0 w 13"/>
                  <a:gd name="T13" fmla="*/ 0 h 24"/>
                  <a:gd name="T14" fmla="*/ 4 w 13"/>
                  <a:gd name="T15" fmla="*/ 0 h 24"/>
                  <a:gd name="T16" fmla="*/ 4 w 13"/>
                  <a:gd name="T17" fmla="*/ 5 h 24"/>
                  <a:gd name="T18" fmla="*/ 4 w 13"/>
                  <a:gd name="T19" fmla="*/ 5 h 24"/>
                  <a:gd name="T20" fmla="*/ 7 w 13"/>
                  <a:gd name="T21" fmla="*/ 1 h 24"/>
                  <a:gd name="T22" fmla="*/ 11 w 13"/>
                  <a:gd name="T23" fmla="*/ 0 h 24"/>
                  <a:gd name="T24" fmla="*/ 13 w 13"/>
                  <a:gd name="T25" fmla="*/ 0 h 24"/>
                  <a:gd name="T26" fmla="*/ 13 w 13"/>
                  <a:gd name="T27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4">
                    <a:moveTo>
                      <a:pt x="13" y="4"/>
                    </a:moveTo>
                    <a:cubicBezTo>
                      <a:pt x="12" y="3"/>
                      <a:pt x="11" y="3"/>
                      <a:pt x="10" y="3"/>
                    </a:cubicBezTo>
                    <a:cubicBezTo>
                      <a:pt x="8" y="3"/>
                      <a:pt x="7" y="4"/>
                      <a:pt x="6" y="5"/>
                    </a:cubicBezTo>
                    <a:cubicBezTo>
                      <a:pt x="5" y="7"/>
                      <a:pt x="4" y="9"/>
                      <a:pt x="4" y="12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3"/>
                      <a:pt x="6" y="2"/>
                      <a:pt x="7" y="1"/>
                    </a:cubicBezTo>
                    <a:cubicBezTo>
                      <a:pt x="8" y="0"/>
                      <a:pt x="9" y="0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11"/>
              <p:cNvSpPr>
                <a:spLocks noEditPoints="1"/>
              </p:cNvSpPr>
              <p:nvPr/>
            </p:nvSpPr>
            <p:spPr bwMode="auto">
              <a:xfrm>
                <a:off x="1472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2 w 21"/>
                  <a:gd name="T7" fmla="*/ 22 h 25"/>
                  <a:gd name="T8" fmla="*/ 19 w 21"/>
                  <a:gd name="T9" fmla="*/ 20 h 25"/>
                  <a:gd name="T10" fmla="*/ 19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5 w 21"/>
                  <a:gd name="T31" fmla="*/ 5 h 25"/>
                  <a:gd name="T32" fmla="*/ 11 w 21"/>
                  <a:gd name="T33" fmla="*/ 4 h 25"/>
                  <a:gd name="T34" fmla="*/ 6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5" y="19"/>
                      <a:pt x="6" y="20"/>
                    </a:cubicBezTo>
                    <a:cubicBezTo>
                      <a:pt x="8" y="21"/>
                      <a:pt x="9" y="22"/>
                      <a:pt x="12" y="22"/>
                    </a:cubicBezTo>
                    <a:cubicBezTo>
                      <a:pt x="15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7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3" y="4"/>
                      <a:pt x="11" y="4"/>
                    </a:cubicBezTo>
                    <a:cubicBezTo>
                      <a:pt x="9" y="4"/>
                      <a:pt x="8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12"/>
              <p:cNvSpPr>
                <a:spLocks noEditPoints="1"/>
              </p:cNvSpPr>
              <p:nvPr/>
            </p:nvSpPr>
            <p:spPr bwMode="auto">
              <a:xfrm>
                <a:off x="1509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7 w 21"/>
                  <a:gd name="T5" fmla="*/ 20 h 25"/>
                  <a:gd name="T6" fmla="*/ 12 w 21"/>
                  <a:gd name="T7" fmla="*/ 22 h 25"/>
                  <a:gd name="T8" fmla="*/ 20 w 21"/>
                  <a:gd name="T9" fmla="*/ 20 h 25"/>
                  <a:gd name="T10" fmla="*/ 20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4 w 21"/>
                  <a:gd name="T19" fmla="*/ 4 h 25"/>
                  <a:gd name="T20" fmla="*/ 11 w 21"/>
                  <a:gd name="T21" fmla="*/ 0 h 25"/>
                  <a:gd name="T22" fmla="*/ 19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6 w 21"/>
                  <a:gd name="T31" fmla="*/ 5 h 25"/>
                  <a:gd name="T32" fmla="*/ 11 w 21"/>
                  <a:gd name="T33" fmla="*/ 4 h 25"/>
                  <a:gd name="T34" fmla="*/ 7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5" y="19"/>
                      <a:pt x="7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20" y="20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8" y="25"/>
                      <a:pt x="15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6" y="2"/>
                      <a:pt x="8" y="0"/>
                      <a:pt x="11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7" y="7"/>
                      <a:pt x="16" y="5"/>
                    </a:cubicBezTo>
                    <a:cubicBezTo>
                      <a:pt x="15" y="4"/>
                      <a:pt x="13" y="4"/>
                      <a:pt x="11" y="4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6" y="7"/>
                      <a:pt x="5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13"/>
              <p:cNvSpPr>
                <a:spLocks/>
              </p:cNvSpPr>
              <p:nvPr/>
            </p:nvSpPr>
            <p:spPr bwMode="auto">
              <a:xfrm>
                <a:off x="1549" y="3146"/>
                <a:ext cx="31" cy="38"/>
              </a:xfrm>
              <a:custGeom>
                <a:avLst/>
                <a:gdLst>
                  <a:gd name="T0" fmla="*/ 20 w 20"/>
                  <a:gd name="T1" fmla="*/ 25 h 25"/>
                  <a:gd name="T2" fmla="*/ 17 w 20"/>
                  <a:gd name="T3" fmla="*/ 25 h 25"/>
                  <a:gd name="T4" fmla="*/ 17 w 20"/>
                  <a:gd name="T5" fmla="*/ 11 h 25"/>
                  <a:gd name="T6" fmla="*/ 11 w 20"/>
                  <a:gd name="T7" fmla="*/ 4 h 25"/>
                  <a:gd name="T8" fmla="*/ 6 w 20"/>
                  <a:gd name="T9" fmla="*/ 6 h 25"/>
                  <a:gd name="T10" fmla="*/ 4 w 20"/>
                  <a:gd name="T11" fmla="*/ 11 h 25"/>
                  <a:gd name="T12" fmla="*/ 4 w 20"/>
                  <a:gd name="T13" fmla="*/ 25 h 25"/>
                  <a:gd name="T14" fmla="*/ 0 w 20"/>
                  <a:gd name="T15" fmla="*/ 25 h 25"/>
                  <a:gd name="T16" fmla="*/ 0 w 20"/>
                  <a:gd name="T17" fmla="*/ 1 h 25"/>
                  <a:gd name="T18" fmla="*/ 4 w 20"/>
                  <a:gd name="T19" fmla="*/ 1 h 25"/>
                  <a:gd name="T20" fmla="*/ 4 w 20"/>
                  <a:gd name="T21" fmla="*/ 5 h 25"/>
                  <a:gd name="T22" fmla="*/ 4 w 20"/>
                  <a:gd name="T23" fmla="*/ 5 h 25"/>
                  <a:gd name="T24" fmla="*/ 12 w 20"/>
                  <a:gd name="T25" fmla="*/ 0 h 25"/>
                  <a:gd name="T26" fmla="*/ 18 w 20"/>
                  <a:gd name="T27" fmla="*/ 3 h 25"/>
                  <a:gd name="T28" fmla="*/ 20 w 20"/>
                  <a:gd name="T29" fmla="*/ 10 h 25"/>
                  <a:gd name="T30" fmla="*/ 20 w 20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6"/>
                      <a:pt x="15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2" y="0"/>
                    </a:cubicBezTo>
                    <a:cubicBezTo>
                      <a:pt x="15" y="0"/>
                      <a:pt x="17" y="1"/>
                      <a:pt x="18" y="3"/>
                    </a:cubicBezTo>
                    <a:cubicBezTo>
                      <a:pt x="20" y="5"/>
                      <a:pt x="20" y="7"/>
                      <a:pt x="20" y="10"/>
                    </a:cubicBez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14"/>
              <p:cNvSpPr>
                <a:spLocks noEditPoints="1"/>
              </p:cNvSpPr>
              <p:nvPr/>
            </p:nvSpPr>
            <p:spPr bwMode="auto">
              <a:xfrm>
                <a:off x="1326" y="3231"/>
                <a:ext cx="37" cy="52"/>
              </a:xfrm>
              <a:custGeom>
                <a:avLst/>
                <a:gdLst>
                  <a:gd name="T0" fmla="*/ 24 w 24"/>
                  <a:gd name="T1" fmla="*/ 34 h 34"/>
                  <a:gd name="T2" fmla="*/ 20 w 24"/>
                  <a:gd name="T3" fmla="*/ 34 h 34"/>
                  <a:gd name="T4" fmla="*/ 14 w 24"/>
                  <a:gd name="T5" fmla="*/ 24 h 34"/>
                  <a:gd name="T6" fmla="*/ 12 w 24"/>
                  <a:gd name="T7" fmla="*/ 22 h 34"/>
                  <a:gd name="T8" fmla="*/ 11 w 24"/>
                  <a:gd name="T9" fmla="*/ 21 h 34"/>
                  <a:gd name="T10" fmla="*/ 9 w 24"/>
                  <a:gd name="T11" fmla="*/ 20 h 34"/>
                  <a:gd name="T12" fmla="*/ 7 w 24"/>
                  <a:gd name="T13" fmla="*/ 19 h 34"/>
                  <a:gd name="T14" fmla="*/ 4 w 24"/>
                  <a:gd name="T15" fmla="*/ 19 h 34"/>
                  <a:gd name="T16" fmla="*/ 4 w 24"/>
                  <a:gd name="T17" fmla="*/ 34 h 34"/>
                  <a:gd name="T18" fmla="*/ 0 w 24"/>
                  <a:gd name="T19" fmla="*/ 34 h 34"/>
                  <a:gd name="T20" fmla="*/ 0 w 24"/>
                  <a:gd name="T21" fmla="*/ 0 h 34"/>
                  <a:gd name="T22" fmla="*/ 10 w 24"/>
                  <a:gd name="T23" fmla="*/ 0 h 34"/>
                  <a:gd name="T24" fmla="*/ 14 w 24"/>
                  <a:gd name="T25" fmla="*/ 1 h 34"/>
                  <a:gd name="T26" fmla="*/ 17 w 24"/>
                  <a:gd name="T27" fmla="*/ 2 h 34"/>
                  <a:gd name="T28" fmla="*/ 20 w 24"/>
                  <a:gd name="T29" fmla="*/ 5 h 34"/>
                  <a:gd name="T30" fmla="*/ 20 w 24"/>
                  <a:gd name="T31" fmla="*/ 9 h 34"/>
                  <a:gd name="T32" fmla="*/ 20 w 24"/>
                  <a:gd name="T33" fmla="*/ 12 h 34"/>
                  <a:gd name="T34" fmla="*/ 18 w 24"/>
                  <a:gd name="T35" fmla="*/ 15 h 34"/>
                  <a:gd name="T36" fmla="*/ 16 w 24"/>
                  <a:gd name="T37" fmla="*/ 17 h 34"/>
                  <a:gd name="T38" fmla="*/ 13 w 24"/>
                  <a:gd name="T39" fmla="*/ 18 h 34"/>
                  <a:gd name="T40" fmla="*/ 13 w 24"/>
                  <a:gd name="T41" fmla="*/ 18 h 34"/>
                  <a:gd name="T42" fmla="*/ 14 w 24"/>
                  <a:gd name="T43" fmla="*/ 19 h 34"/>
                  <a:gd name="T44" fmla="*/ 16 w 24"/>
                  <a:gd name="T45" fmla="*/ 20 h 34"/>
                  <a:gd name="T46" fmla="*/ 17 w 24"/>
                  <a:gd name="T47" fmla="*/ 22 h 34"/>
                  <a:gd name="T48" fmla="*/ 18 w 24"/>
                  <a:gd name="T49" fmla="*/ 24 h 34"/>
                  <a:gd name="T50" fmla="*/ 24 w 24"/>
                  <a:gd name="T51" fmla="*/ 34 h 34"/>
                  <a:gd name="T52" fmla="*/ 4 w 24"/>
                  <a:gd name="T53" fmla="*/ 4 h 34"/>
                  <a:gd name="T54" fmla="*/ 4 w 24"/>
                  <a:gd name="T55" fmla="*/ 16 h 34"/>
                  <a:gd name="T56" fmla="*/ 9 w 24"/>
                  <a:gd name="T57" fmla="*/ 16 h 34"/>
                  <a:gd name="T58" fmla="*/ 12 w 24"/>
                  <a:gd name="T59" fmla="*/ 15 h 34"/>
                  <a:gd name="T60" fmla="*/ 14 w 24"/>
                  <a:gd name="T61" fmla="*/ 14 h 34"/>
                  <a:gd name="T62" fmla="*/ 16 w 24"/>
                  <a:gd name="T63" fmla="*/ 12 h 34"/>
                  <a:gd name="T64" fmla="*/ 16 w 24"/>
                  <a:gd name="T65" fmla="*/ 9 h 34"/>
                  <a:gd name="T66" fmla="*/ 15 w 24"/>
                  <a:gd name="T67" fmla="*/ 5 h 34"/>
                  <a:gd name="T68" fmla="*/ 9 w 24"/>
                  <a:gd name="T69" fmla="*/ 4 h 34"/>
                  <a:gd name="T70" fmla="*/ 4 w 24"/>
                  <a:gd name="T71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4">
                    <a:moveTo>
                      <a:pt x="24" y="34"/>
                    </a:moveTo>
                    <a:cubicBezTo>
                      <a:pt x="20" y="34"/>
                      <a:pt x="20" y="34"/>
                      <a:pt x="20" y="3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2" y="22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20"/>
                      <a:pt x="8" y="19"/>
                      <a:pt x="7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3" y="0"/>
                      <a:pt x="14" y="1"/>
                    </a:cubicBezTo>
                    <a:cubicBezTo>
                      <a:pt x="15" y="1"/>
                      <a:pt x="17" y="2"/>
                      <a:pt x="17" y="2"/>
                    </a:cubicBezTo>
                    <a:cubicBezTo>
                      <a:pt x="18" y="3"/>
                      <a:pt x="19" y="4"/>
                      <a:pt x="20" y="5"/>
                    </a:cubicBezTo>
                    <a:cubicBezTo>
                      <a:pt x="20" y="6"/>
                      <a:pt x="20" y="8"/>
                      <a:pt x="20" y="9"/>
                    </a:cubicBezTo>
                    <a:cubicBezTo>
                      <a:pt x="20" y="10"/>
                      <a:pt x="20" y="11"/>
                      <a:pt x="20" y="12"/>
                    </a:cubicBezTo>
                    <a:cubicBezTo>
                      <a:pt x="20" y="13"/>
                      <a:pt x="19" y="14"/>
                      <a:pt x="18" y="15"/>
                    </a:cubicBezTo>
                    <a:cubicBezTo>
                      <a:pt x="18" y="16"/>
                      <a:pt x="17" y="16"/>
                      <a:pt x="16" y="17"/>
                    </a:cubicBezTo>
                    <a:cubicBezTo>
                      <a:pt x="15" y="17"/>
                      <a:pt x="14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20"/>
                      <a:pt x="16" y="20"/>
                    </a:cubicBezTo>
                    <a:cubicBezTo>
                      <a:pt x="16" y="21"/>
                      <a:pt x="16" y="21"/>
                      <a:pt x="17" y="22"/>
                    </a:cubicBezTo>
                    <a:cubicBezTo>
                      <a:pt x="17" y="22"/>
                      <a:pt x="17" y="23"/>
                      <a:pt x="18" y="24"/>
                    </a:cubicBezTo>
                    <a:lnTo>
                      <a:pt x="24" y="34"/>
                    </a:lnTo>
                    <a:close/>
                    <a:moveTo>
                      <a:pt x="4" y="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2" y="15"/>
                    </a:cubicBezTo>
                    <a:cubicBezTo>
                      <a:pt x="13" y="15"/>
                      <a:pt x="14" y="15"/>
                      <a:pt x="14" y="14"/>
                    </a:cubicBezTo>
                    <a:cubicBezTo>
                      <a:pt x="15" y="14"/>
                      <a:pt x="15" y="13"/>
                      <a:pt x="16" y="12"/>
                    </a:cubicBezTo>
                    <a:cubicBezTo>
                      <a:pt x="16" y="11"/>
                      <a:pt x="16" y="10"/>
                      <a:pt x="16" y="9"/>
                    </a:cubicBezTo>
                    <a:cubicBezTo>
                      <a:pt x="16" y="8"/>
                      <a:pt x="16" y="6"/>
                      <a:pt x="15" y="5"/>
                    </a:cubicBezTo>
                    <a:cubicBezTo>
                      <a:pt x="13" y="4"/>
                      <a:pt x="12" y="4"/>
                      <a:pt x="9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15"/>
              <p:cNvSpPr>
                <a:spLocks noEditPoints="1"/>
              </p:cNvSpPr>
              <p:nvPr/>
            </p:nvSpPr>
            <p:spPr bwMode="auto">
              <a:xfrm>
                <a:off x="1364" y="3245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19 h 25"/>
                  <a:gd name="T10" fmla="*/ 19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0 h 25"/>
                  <a:gd name="T30" fmla="*/ 15 w 21"/>
                  <a:gd name="T31" fmla="*/ 5 h 25"/>
                  <a:gd name="T32" fmla="*/ 11 w 21"/>
                  <a:gd name="T33" fmla="*/ 3 h 25"/>
                  <a:gd name="T34" fmla="*/ 6 w 21"/>
                  <a:gd name="T35" fmla="*/ 5 h 25"/>
                  <a:gd name="T36" fmla="*/ 4 w 21"/>
                  <a:gd name="T37" fmla="*/ 10 h 25"/>
                  <a:gd name="T38" fmla="*/ 17 w 21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4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1" y="25"/>
                    </a:cubicBezTo>
                    <a:cubicBezTo>
                      <a:pt x="7" y="25"/>
                      <a:pt x="4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0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6"/>
              <p:cNvSpPr>
                <a:spLocks/>
              </p:cNvSpPr>
              <p:nvPr/>
            </p:nvSpPr>
            <p:spPr bwMode="auto">
              <a:xfrm>
                <a:off x="1401" y="3245"/>
                <a:ext cx="28" cy="38"/>
              </a:xfrm>
              <a:custGeom>
                <a:avLst/>
                <a:gdLst>
                  <a:gd name="T0" fmla="*/ 18 w 18"/>
                  <a:gd name="T1" fmla="*/ 24 h 25"/>
                  <a:gd name="T2" fmla="*/ 11 w 18"/>
                  <a:gd name="T3" fmla="*/ 25 h 25"/>
                  <a:gd name="T4" fmla="*/ 3 w 18"/>
                  <a:gd name="T5" fmla="*/ 22 h 25"/>
                  <a:gd name="T6" fmla="*/ 0 w 18"/>
                  <a:gd name="T7" fmla="*/ 13 h 25"/>
                  <a:gd name="T8" fmla="*/ 3 w 18"/>
                  <a:gd name="T9" fmla="*/ 4 h 25"/>
                  <a:gd name="T10" fmla="*/ 13 w 18"/>
                  <a:gd name="T11" fmla="*/ 0 h 25"/>
                  <a:gd name="T12" fmla="*/ 18 w 18"/>
                  <a:gd name="T13" fmla="*/ 1 h 25"/>
                  <a:gd name="T14" fmla="*/ 18 w 18"/>
                  <a:gd name="T15" fmla="*/ 5 h 25"/>
                  <a:gd name="T16" fmla="*/ 12 w 18"/>
                  <a:gd name="T17" fmla="*/ 3 h 25"/>
                  <a:gd name="T18" fmla="*/ 6 w 18"/>
                  <a:gd name="T19" fmla="*/ 6 h 25"/>
                  <a:gd name="T20" fmla="*/ 4 w 18"/>
                  <a:gd name="T21" fmla="*/ 13 h 25"/>
                  <a:gd name="T22" fmla="*/ 6 w 18"/>
                  <a:gd name="T23" fmla="*/ 20 h 25"/>
                  <a:gd name="T24" fmla="*/ 12 w 18"/>
                  <a:gd name="T25" fmla="*/ 22 h 25"/>
                  <a:gd name="T26" fmla="*/ 18 w 18"/>
                  <a:gd name="T27" fmla="*/ 20 h 25"/>
                  <a:gd name="T28" fmla="*/ 18 w 18"/>
                  <a:gd name="T29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5">
                    <a:moveTo>
                      <a:pt x="18" y="24"/>
                    </a:moveTo>
                    <a:cubicBezTo>
                      <a:pt x="16" y="25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5" y="0"/>
                      <a:pt x="16" y="1"/>
                      <a:pt x="18" y="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4"/>
                      <a:pt x="14" y="3"/>
                      <a:pt x="12" y="3"/>
                    </a:cubicBezTo>
                    <a:cubicBezTo>
                      <a:pt x="10" y="3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4" y="22"/>
                      <a:pt x="16" y="21"/>
                      <a:pt x="18" y="20"/>
                    </a:cubicBez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17"/>
              <p:cNvSpPr>
                <a:spLocks noEditPoints="1"/>
              </p:cNvSpPr>
              <p:nvPr/>
            </p:nvSpPr>
            <p:spPr bwMode="auto">
              <a:xfrm>
                <a:off x="1433" y="3245"/>
                <a:ext cx="37" cy="38"/>
              </a:xfrm>
              <a:custGeom>
                <a:avLst/>
                <a:gdLst>
                  <a:gd name="T0" fmla="*/ 12 w 24"/>
                  <a:gd name="T1" fmla="*/ 25 h 25"/>
                  <a:gd name="T2" fmla="*/ 4 w 24"/>
                  <a:gd name="T3" fmla="*/ 22 h 25"/>
                  <a:gd name="T4" fmla="*/ 0 w 24"/>
                  <a:gd name="T5" fmla="*/ 13 h 25"/>
                  <a:gd name="T6" fmla="*/ 4 w 24"/>
                  <a:gd name="T7" fmla="*/ 4 h 25"/>
                  <a:gd name="T8" fmla="*/ 13 w 24"/>
                  <a:gd name="T9" fmla="*/ 0 h 25"/>
                  <a:gd name="T10" fmla="*/ 21 w 24"/>
                  <a:gd name="T11" fmla="*/ 4 h 25"/>
                  <a:gd name="T12" fmla="*/ 24 w 24"/>
                  <a:gd name="T13" fmla="*/ 13 h 25"/>
                  <a:gd name="T14" fmla="*/ 21 w 24"/>
                  <a:gd name="T15" fmla="*/ 22 h 25"/>
                  <a:gd name="T16" fmla="*/ 12 w 24"/>
                  <a:gd name="T17" fmla="*/ 25 h 25"/>
                  <a:gd name="T18" fmla="*/ 12 w 24"/>
                  <a:gd name="T19" fmla="*/ 3 h 25"/>
                  <a:gd name="T20" fmla="*/ 7 w 24"/>
                  <a:gd name="T21" fmla="*/ 6 h 25"/>
                  <a:gd name="T22" fmla="*/ 4 w 24"/>
                  <a:gd name="T23" fmla="*/ 13 h 25"/>
                  <a:gd name="T24" fmla="*/ 7 w 24"/>
                  <a:gd name="T25" fmla="*/ 20 h 25"/>
                  <a:gd name="T26" fmla="*/ 12 w 24"/>
                  <a:gd name="T27" fmla="*/ 22 h 25"/>
                  <a:gd name="T28" fmla="*/ 18 w 24"/>
                  <a:gd name="T29" fmla="*/ 20 h 25"/>
                  <a:gd name="T30" fmla="*/ 20 w 24"/>
                  <a:gd name="T31" fmla="*/ 13 h 25"/>
                  <a:gd name="T32" fmla="*/ 18 w 24"/>
                  <a:gd name="T33" fmla="*/ 6 h 25"/>
                  <a:gd name="T34" fmla="*/ 12 w 24"/>
                  <a:gd name="T3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9" y="25"/>
                      <a:pt x="6" y="24"/>
                      <a:pt x="4" y="22"/>
                    </a:cubicBezTo>
                    <a:cubicBezTo>
                      <a:pt x="2" y="20"/>
                      <a:pt x="0" y="17"/>
                      <a:pt x="0" y="13"/>
                    </a:cubicBezTo>
                    <a:cubicBezTo>
                      <a:pt x="0" y="9"/>
                      <a:pt x="2" y="6"/>
                      <a:pt x="4" y="4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6" y="0"/>
                      <a:pt x="19" y="1"/>
                      <a:pt x="21" y="4"/>
                    </a:cubicBezTo>
                    <a:cubicBezTo>
                      <a:pt x="23" y="6"/>
                      <a:pt x="24" y="9"/>
                      <a:pt x="24" y="13"/>
                    </a:cubicBezTo>
                    <a:cubicBezTo>
                      <a:pt x="24" y="17"/>
                      <a:pt x="23" y="20"/>
                      <a:pt x="21" y="22"/>
                    </a:cubicBezTo>
                    <a:cubicBezTo>
                      <a:pt x="19" y="24"/>
                      <a:pt x="16" y="25"/>
                      <a:pt x="12" y="25"/>
                    </a:cubicBezTo>
                    <a:close/>
                    <a:moveTo>
                      <a:pt x="12" y="3"/>
                    </a:moveTo>
                    <a:cubicBezTo>
                      <a:pt x="10" y="3"/>
                      <a:pt x="8" y="4"/>
                      <a:pt x="7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7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18" y="20"/>
                    </a:cubicBezTo>
                    <a:cubicBezTo>
                      <a:pt x="20" y="18"/>
                      <a:pt x="20" y="16"/>
                      <a:pt x="20" y="13"/>
                    </a:cubicBezTo>
                    <a:cubicBezTo>
                      <a:pt x="20" y="10"/>
                      <a:pt x="20" y="8"/>
                      <a:pt x="18" y="6"/>
                    </a:cubicBezTo>
                    <a:cubicBezTo>
                      <a:pt x="17" y="4"/>
                      <a:pt x="15" y="3"/>
                      <a:pt x="12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18"/>
              <p:cNvSpPr>
                <a:spLocks/>
              </p:cNvSpPr>
              <p:nvPr/>
            </p:nvSpPr>
            <p:spPr bwMode="auto">
              <a:xfrm>
                <a:off x="1480" y="3245"/>
                <a:ext cx="18" cy="38"/>
              </a:xfrm>
              <a:custGeom>
                <a:avLst/>
                <a:gdLst>
                  <a:gd name="T0" fmla="*/ 12 w 12"/>
                  <a:gd name="T1" fmla="*/ 5 h 25"/>
                  <a:gd name="T2" fmla="*/ 9 w 12"/>
                  <a:gd name="T3" fmla="*/ 4 h 25"/>
                  <a:gd name="T4" fmla="*/ 5 w 12"/>
                  <a:gd name="T5" fmla="*/ 6 h 25"/>
                  <a:gd name="T6" fmla="*/ 3 w 12"/>
                  <a:gd name="T7" fmla="*/ 13 h 25"/>
                  <a:gd name="T8" fmla="*/ 3 w 12"/>
                  <a:gd name="T9" fmla="*/ 25 h 25"/>
                  <a:gd name="T10" fmla="*/ 0 w 12"/>
                  <a:gd name="T11" fmla="*/ 25 h 25"/>
                  <a:gd name="T12" fmla="*/ 0 w 12"/>
                  <a:gd name="T13" fmla="*/ 1 h 25"/>
                  <a:gd name="T14" fmla="*/ 3 w 12"/>
                  <a:gd name="T15" fmla="*/ 1 h 25"/>
                  <a:gd name="T16" fmla="*/ 3 w 12"/>
                  <a:gd name="T17" fmla="*/ 6 h 25"/>
                  <a:gd name="T18" fmla="*/ 3 w 12"/>
                  <a:gd name="T19" fmla="*/ 6 h 25"/>
                  <a:gd name="T20" fmla="*/ 6 w 12"/>
                  <a:gd name="T21" fmla="*/ 2 h 25"/>
                  <a:gd name="T22" fmla="*/ 10 w 12"/>
                  <a:gd name="T23" fmla="*/ 0 h 25"/>
                  <a:gd name="T24" fmla="*/ 12 w 12"/>
                  <a:gd name="T25" fmla="*/ 1 h 25"/>
                  <a:gd name="T26" fmla="*/ 12 w 12"/>
                  <a:gd name="T2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25">
                    <a:moveTo>
                      <a:pt x="12" y="5"/>
                    </a:move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6" y="5"/>
                      <a:pt x="5" y="6"/>
                    </a:cubicBezTo>
                    <a:cubicBezTo>
                      <a:pt x="4" y="8"/>
                      <a:pt x="3" y="10"/>
                      <a:pt x="3" y="13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4"/>
                      <a:pt x="5" y="3"/>
                      <a:pt x="6" y="2"/>
                    </a:cubicBezTo>
                    <a:cubicBezTo>
                      <a:pt x="7" y="1"/>
                      <a:pt x="8" y="0"/>
                      <a:pt x="10" y="0"/>
                    </a:cubicBezTo>
                    <a:cubicBezTo>
                      <a:pt x="11" y="0"/>
                      <a:pt x="12" y="0"/>
                      <a:pt x="12" y="1"/>
                    </a:cubicBez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19"/>
              <p:cNvSpPr>
                <a:spLocks noEditPoints="1"/>
              </p:cNvSpPr>
              <p:nvPr/>
            </p:nvSpPr>
            <p:spPr bwMode="auto">
              <a:xfrm>
                <a:off x="1500" y="3228"/>
                <a:ext cx="34" cy="55"/>
              </a:xfrm>
              <a:custGeom>
                <a:avLst/>
                <a:gdLst>
                  <a:gd name="T0" fmla="*/ 22 w 22"/>
                  <a:gd name="T1" fmla="*/ 36 h 36"/>
                  <a:gd name="T2" fmla="*/ 19 w 22"/>
                  <a:gd name="T3" fmla="*/ 36 h 36"/>
                  <a:gd name="T4" fmla="*/ 19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9 w 22"/>
                  <a:gd name="T21" fmla="*/ 15 h 36"/>
                  <a:gd name="T22" fmla="*/ 19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9 w 22"/>
                  <a:gd name="T29" fmla="*/ 25 h 36"/>
                  <a:gd name="T30" fmla="*/ 19 w 22"/>
                  <a:gd name="T31" fmla="*/ 21 h 36"/>
                  <a:gd name="T32" fmla="*/ 17 w 22"/>
                  <a:gd name="T33" fmla="*/ 16 h 36"/>
                  <a:gd name="T34" fmla="*/ 12 w 22"/>
                  <a:gd name="T35" fmla="*/ 14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7 w 22"/>
                  <a:gd name="T45" fmla="*/ 31 h 36"/>
                  <a:gd name="T46" fmla="*/ 19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8" y="11"/>
                      <a:pt x="11" y="11"/>
                    </a:cubicBezTo>
                    <a:cubicBezTo>
                      <a:pt x="15" y="11"/>
                      <a:pt x="17" y="13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9" y="25"/>
                    </a:move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19"/>
                      <a:pt x="18" y="18"/>
                      <a:pt x="17" y="16"/>
                    </a:cubicBezTo>
                    <a:cubicBezTo>
                      <a:pt x="15" y="15"/>
                      <a:pt x="14" y="14"/>
                      <a:pt x="12" y="14"/>
                    </a:cubicBezTo>
                    <a:cubicBezTo>
                      <a:pt x="9" y="14"/>
                      <a:pt x="8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7" y="31"/>
                    </a:cubicBezTo>
                    <a:cubicBezTo>
                      <a:pt x="18" y="29"/>
                      <a:pt x="19" y="27"/>
                      <a:pt x="19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20"/>
              <p:cNvSpPr>
                <a:spLocks noEditPoints="1"/>
              </p:cNvSpPr>
              <p:nvPr/>
            </p:nvSpPr>
            <p:spPr bwMode="auto">
              <a:xfrm>
                <a:off x="1544" y="3229"/>
                <a:ext cx="8" cy="54"/>
              </a:xfrm>
              <a:custGeom>
                <a:avLst/>
                <a:gdLst>
                  <a:gd name="T0" fmla="*/ 2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0 h 35"/>
                  <a:gd name="T8" fmla="*/ 2 w 5"/>
                  <a:gd name="T9" fmla="*/ 0 h 35"/>
                  <a:gd name="T10" fmla="*/ 4 w 5"/>
                  <a:gd name="T11" fmla="*/ 0 h 35"/>
                  <a:gd name="T12" fmla="*/ 5 w 5"/>
                  <a:gd name="T13" fmla="*/ 2 h 35"/>
                  <a:gd name="T14" fmla="*/ 4 w 5"/>
                  <a:gd name="T15" fmla="*/ 4 h 35"/>
                  <a:gd name="T16" fmla="*/ 2 w 5"/>
                  <a:gd name="T17" fmla="*/ 5 h 35"/>
                  <a:gd name="T18" fmla="*/ 4 w 5"/>
                  <a:gd name="T19" fmla="*/ 35 h 35"/>
                  <a:gd name="T20" fmla="*/ 0 w 5"/>
                  <a:gd name="T21" fmla="*/ 35 h 35"/>
                  <a:gd name="T22" fmla="*/ 0 w 5"/>
                  <a:gd name="T23" fmla="*/ 11 h 35"/>
                  <a:gd name="T24" fmla="*/ 4 w 5"/>
                  <a:gd name="T25" fmla="*/ 11 h 35"/>
                  <a:gd name="T26" fmla="*/ 4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2" y="5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  <a:moveTo>
                      <a:pt x="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21"/>
              <p:cNvSpPr>
                <a:spLocks/>
              </p:cNvSpPr>
              <p:nvPr/>
            </p:nvSpPr>
            <p:spPr bwMode="auto">
              <a:xfrm>
                <a:off x="1561" y="3245"/>
                <a:ext cx="31" cy="38"/>
              </a:xfrm>
              <a:custGeom>
                <a:avLst/>
                <a:gdLst>
                  <a:gd name="T0" fmla="*/ 20 w 20"/>
                  <a:gd name="T1" fmla="*/ 25 h 25"/>
                  <a:gd name="T2" fmla="*/ 16 w 20"/>
                  <a:gd name="T3" fmla="*/ 25 h 25"/>
                  <a:gd name="T4" fmla="*/ 16 w 20"/>
                  <a:gd name="T5" fmla="*/ 11 h 25"/>
                  <a:gd name="T6" fmla="*/ 11 w 20"/>
                  <a:gd name="T7" fmla="*/ 3 h 25"/>
                  <a:gd name="T8" fmla="*/ 6 w 20"/>
                  <a:gd name="T9" fmla="*/ 6 h 25"/>
                  <a:gd name="T10" fmla="*/ 4 w 20"/>
                  <a:gd name="T11" fmla="*/ 11 h 25"/>
                  <a:gd name="T12" fmla="*/ 4 w 20"/>
                  <a:gd name="T13" fmla="*/ 25 h 25"/>
                  <a:gd name="T14" fmla="*/ 0 w 20"/>
                  <a:gd name="T15" fmla="*/ 25 h 25"/>
                  <a:gd name="T16" fmla="*/ 0 w 20"/>
                  <a:gd name="T17" fmla="*/ 1 h 25"/>
                  <a:gd name="T18" fmla="*/ 4 w 20"/>
                  <a:gd name="T19" fmla="*/ 1 h 25"/>
                  <a:gd name="T20" fmla="*/ 4 w 20"/>
                  <a:gd name="T21" fmla="*/ 5 h 25"/>
                  <a:gd name="T22" fmla="*/ 4 w 20"/>
                  <a:gd name="T23" fmla="*/ 5 h 25"/>
                  <a:gd name="T24" fmla="*/ 12 w 20"/>
                  <a:gd name="T25" fmla="*/ 0 h 25"/>
                  <a:gd name="T26" fmla="*/ 18 w 20"/>
                  <a:gd name="T27" fmla="*/ 3 h 25"/>
                  <a:gd name="T28" fmla="*/ 20 w 20"/>
                  <a:gd name="T29" fmla="*/ 10 h 25"/>
                  <a:gd name="T30" fmla="*/ 20 w 20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6"/>
                      <a:pt x="15" y="3"/>
                      <a:pt x="11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2" y="0"/>
                    </a:cubicBezTo>
                    <a:cubicBezTo>
                      <a:pt x="15" y="0"/>
                      <a:pt x="17" y="1"/>
                      <a:pt x="18" y="3"/>
                    </a:cubicBezTo>
                    <a:cubicBezTo>
                      <a:pt x="20" y="4"/>
                      <a:pt x="20" y="7"/>
                      <a:pt x="20" y="10"/>
                    </a:cubicBez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22"/>
              <p:cNvSpPr>
                <a:spLocks noEditPoints="1"/>
              </p:cNvSpPr>
              <p:nvPr/>
            </p:nvSpPr>
            <p:spPr bwMode="auto">
              <a:xfrm>
                <a:off x="1600" y="3245"/>
                <a:ext cx="34" cy="56"/>
              </a:xfrm>
              <a:custGeom>
                <a:avLst/>
                <a:gdLst>
                  <a:gd name="T0" fmla="*/ 22 w 22"/>
                  <a:gd name="T1" fmla="*/ 23 h 36"/>
                  <a:gd name="T2" fmla="*/ 10 w 22"/>
                  <a:gd name="T3" fmla="*/ 36 h 36"/>
                  <a:gd name="T4" fmla="*/ 2 w 22"/>
                  <a:gd name="T5" fmla="*/ 34 h 36"/>
                  <a:gd name="T6" fmla="*/ 2 w 22"/>
                  <a:gd name="T7" fmla="*/ 31 h 36"/>
                  <a:gd name="T8" fmla="*/ 10 w 22"/>
                  <a:gd name="T9" fmla="*/ 33 h 36"/>
                  <a:gd name="T10" fmla="*/ 18 w 22"/>
                  <a:gd name="T11" fmla="*/ 23 h 36"/>
                  <a:gd name="T12" fmla="*/ 18 w 22"/>
                  <a:gd name="T13" fmla="*/ 21 h 36"/>
                  <a:gd name="T14" fmla="*/ 18 w 22"/>
                  <a:gd name="T15" fmla="*/ 21 h 36"/>
                  <a:gd name="T16" fmla="*/ 10 w 22"/>
                  <a:gd name="T17" fmla="*/ 25 h 36"/>
                  <a:gd name="T18" fmla="*/ 3 w 22"/>
                  <a:gd name="T19" fmla="*/ 22 h 36"/>
                  <a:gd name="T20" fmla="*/ 0 w 22"/>
                  <a:gd name="T21" fmla="*/ 14 h 36"/>
                  <a:gd name="T22" fmla="*/ 3 w 22"/>
                  <a:gd name="T23" fmla="*/ 4 h 36"/>
                  <a:gd name="T24" fmla="*/ 11 w 22"/>
                  <a:gd name="T25" fmla="*/ 0 h 36"/>
                  <a:gd name="T26" fmla="*/ 18 w 22"/>
                  <a:gd name="T27" fmla="*/ 4 h 36"/>
                  <a:gd name="T28" fmla="*/ 18 w 22"/>
                  <a:gd name="T29" fmla="*/ 4 h 36"/>
                  <a:gd name="T30" fmla="*/ 18 w 22"/>
                  <a:gd name="T31" fmla="*/ 1 h 36"/>
                  <a:gd name="T32" fmla="*/ 22 w 22"/>
                  <a:gd name="T33" fmla="*/ 1 h 36"/>
                  <a:gd name="T34" fmla="*/ 22 w 22"/>
                  <a:gd name="T35" fmla="*/ 23 h 36"/>
                  <a:gd name="T36" fmla="*/ 18 w 22"/>
                  <a:gd name="T37" fmla="*/ 14 h 36"/>
                  <a:gd name="T38" fmla="*/ 18 w 22"/>
                  <a:gd name="T39" fmla="*/ 10 h 36"/>
                  <a:gd name="T40" fmla="*/ 16 w 22"/>
                  <a:gd name="T41" fmla="*/ 6 h 36"/>
                  <a:gd name="T42" fmla="*/ 12 w 22"/>
                  <a:gd name="T43" fmla="*/ 3 h 36"/>
                  <a:gd name="T44" fmla="*/ 6 w 22"/>
                  <a:gd name="T45" fmla="*/ 6 h 36"/>
                  <a:gd name="T46" fmla="*/ 4 w 22"/>
                  <a:gd name="T47" fmla="*/ 13 h 36"/>
                  <a:gd name="T48" fmla="*/ 6 w 22"/>
                  <a:gd name="T49" fmla="*/ 20 h 36"/>
                  <a:gd name="T50" fmla="*/ 11 w 22"/>
                  <a:gd name="T51" fmla="*/ 22 h 36"/>
                  <a:gd name="T52" fmla="*/ 16 w 22"/>
                  <a:gd name="T53" fmla="*/ 20 h 36"/>
                  <a:gd name="T54" fmla="*/ 18 w 22"/>
                  <a:gd name="T5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36">
                    <a:moveTo>
                      <a:pt x="22" y="23"/>
                    </a:moveTo>
                    <a:cubicBezTo>
                      <a:pt x="22" y="32"/>
                      <a:pt x="18" y="36"/>
                      <a:pt x="10" y="36"/>
                    </a:cubicBezTo>
                    <a:cubicBezTo>
                      <a:pt x="7" y="36"/>
                      <a:pt x="4" y="35"/>
                      <a:pt x="2" y="34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5" y="32"/>
                      <a:pt x="7" y="33"/>
                      <a:pt x="10" y="33"/>
                    </a:cubicBezTo>
                    <a:cubicBezTo>
                      <a:pt x="15" y="33"/>
                      <a:pt x="18" y="30"/>
                      <a:pt x="18" y="23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4"/>
                      <a:pt x="14" y="25"/>
                      <a:pt x="10" y="25"/>
                    </a:cubicBezTo>
                    <a:cubicBezTo>
                      <a:pt x="7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4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7" y="2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2" y="1"/>
                      <a:pt x="22" y="1"/>
                    </a:cubicBezTo>
                    <a:lnTo>
                      <a:pt x="22" y="23"/>
                    </a:lnTo>
                    <a:close/>
                    <a:moveTo>
                      <a:pt x="18" y="14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8" y="7"/>
                      <a:pt x="16" y="6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6" y="20"/>
                    </a:cubicBezTo>
                    <a:cubicBezTo>
                      <a:pt x="18" y="18"/>
                      <a:pt x="18" y="16"/>
                      <a:pt x="18" y="1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23"/>
              <p:cNvSpPr>
                <a:spLocks/>
              </p:cNvSpPr>
              <p:nvPr/>
            </p:nvSpPr>
            <p:spPr bwMode="auto">
              <a:xfrm>
                <a:off x="1403" y="2907"/>
                <a:ext cx="154" cy="111"/>
              </a:xfrm>
              <a:custGeom>
                <a:avLst/>
                <a:gdLst>
                  <a:gd name="T0" fmla="*/ 60 w 100"/>
                  <a:gd name="T1" fmla="*/ 64 h 72"/>
                  <a:gd name="T2" fmla="*/ 64 w 100"/>
                  <a:gd name="T3" fmla="*/ 60 h 72"/>
                  <a:gd name="T4" fmla="*/ 80 w 100"/>
                  <a:gd name="T5" fmla="*/ 60 h 72"/>
                  <a:gd name="T6" fmla="*/ 80 w 100"/>
                  <a:gd name="T7" fmla="*/ 72 h 72"/>
                  <a:gd name="T8" fmla="*/ 84 w 100"/>
                  <a:gd name="T9" fmla="*/ 72 h 72"/>
                  <a:gd name="T10" fmla="*/ 84 w 100"/>
                  <a:gd name="T11" fmla="*/ 72 h 72"/>
                  <a:gd name="T12" fmla="*/ 100 w 100"/>
                  <a:gd name="T13" fmla="*/ 72 h 72"/>
                  <a:gd name="T14" fmla="*/ 100 w 100"/>
                  <a:gd name="T15" fmla="*/ 0 h 72"/>
                  <a:gd name="T16" fmla="*/ 0 w 100"/>
                  <a:gd name="T17" fmla="*/ 0 h 72"/>
                  <a:gd name="T18" fmla="*/ 0 w 100"/>
                  <a:gd name="T19" fmla="*/ 60 h 72"/>
                  <a:gd name="T20" fmla="*/ 52 w 100"/>
                  <a:gd name="T21" fmla="*/ 60 h 72"/>
                  <a:gd name="T22" fmla="*/ 60 w 100"/>
                  <a:gd name="T23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0" h="72">
                    <a:moveTo>
                      <a:pt x="60" y="64"/>
                    </a:moveTo>
                    <a:cubicBezTo>
                      <a:pt x="64" y="60"/>
                      <a:pt x="64" y="60"/>
                      <a:pt x="64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4" y="72"/>
                      <a:pt x="84" y="72"/>
                      <a:pt x="84" y="72"/>
                    </a:cubicBezTo>
                    <a:cubicBezTo>
                      <a:pt x="84" y="72"/>
                      <a:pt x="84" y="72"/>
                      <a:pt x="84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5" y="60"/>
                      <a:pt x="58" y="62"/>
                      <a:pt x="60" y="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224"/>
              <p:cNvSpPr>
                <a:spLocks noChangeArrowheads="1"/>
              </p:cNvSpPr>
              <p:nvPr/>
            </p:nvSpPr>
            <p:spPr bwMode="auto">
              <a:xfrm>
                <a:off x="1427" y="3056"/>
                <a:ext cx="19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225"/>
              <p:cNvSpPr>
                <a:spLocks noChangeArrowheads="1"/>
              </p:cNvSpPr>
              <p:nvPr/>
            </p:nvSpPr>
            <p:spPr bwMode="auto">
              <a:xfrm>
                <a:off x="1403" y="292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226"/>
              <p:cNvSpPr>
                <a:spLocks noChangeArrowheads="1"/>
              </p:cNvSpPr>
              <p:nvPr/>
            </p:nvSpPr>
            <p:spPr bwMode="auto">
              <a:xfrm>
                <a:off x="1403" y="297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227"/>
              <p:cNvSpPr>
                <a:spLocks noChangeArrowheads="1"/>
              </p:cNvSpPr>
              <p:nvPr/>
            </p:nvSpPr>
            <p:spPr bwMode="auto">
              <a:xfrm>
                <a:off x="1403" y="2950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228"/>
              <p:cNvSpPr>
                <a:spLocks noChangeArrowheads="1"/>
              </p:cNvSpPr>
              <p:nvPr/>
            </p:nvSpPr>
            <p:spPr bwMode="auto">
              <a:xfrm>
                <a:off x="1551" y="292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229"/>
              <p:cNvSpPr>
                <a:spLocks noChangeArrowheads="1"/>
              </p:cNvSpPr>
              <p:nvPr/>
            </p:nvSpPr>
            <p:spPr bwMode="auto">
              <a:xfrm>
                <a:off x="1551" y="2975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230"/>
              <p:cNvSpPr>
                <a:spLocks noChangeArrowheads="1"/>
              </p:cNvSpPr>
              <p:nvPr/>
            </p:nvSpPr>
            <p:spPr bwMode="auto">
              <a:xfrm>
                <a:off x="1551" y="3000"/>
                <a:ext cx="6" cy="18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231"/>
              <p:cNvSpPr>
                <a:spLocks noChangeArrowheads="1"/>
              </p:cNvSpPr>
              <p:nvPr/>
            </p:nvSpPr>
            <p:spPr bwMode="auto">
              <a:xfrm>
                <a:off x="1551" y="2950"/>
                <a:ext cx="6" cy="19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232"/>
              <p:cNvSpPr>
                <a:spLocks/>
              </p:cNvSpPr>
              <p:nvPr/>
            </p:nvSpPr>
            <p:spPr bwMode="auto">
              <a:xfrm>
                <a:off x="1403" y="2907"/>
                <a:ext cx="12" cy="12"/>
              </a:xfrm>
              <a:custGeom>
                <a:avLst/>
                <a:gdLst>
                  <a:gd name="T0" fmla="*/ 6 w 12"/>
                  <a:gd name="T1" fmla="*/ 6 h 12"/>
                  <a:gd name="T2" fmla="*/ 12 w 12"/>
                  <a:gd name="T3" fmla="*/ 6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  <a:gd name="T10" fmla="*/ 6 w 12"/>
                  <a:gd name="T11" fmla="*/ 12 h 12"/>
                  <a:gd name="T12" fmla="*/ 6 w 12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6" y="6"/>
                    </a:moveTo>
                    <a:lnTo>
                      <a:pt x="12" y="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233"/>
              <p:cNvSpPr>
                <a:spLocks noChangeArrowheads="1"/>
              </p:cNvSpPr>
              <p:nvPr/>
            </p:nvSpPr>
            <p:spPr bwMode="auto">
              <a:xfrm>
                <a:off x="1446" y="2907"/>
                <a:ext cx="18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234"/>
              <p:cNvSpPr>
                <a:spLocks noChangeArrowheads="1"/>
              </p:cNvSpPr>
              <p:nvPr/>
            </p:nvSpPr>
            <p:spPr bwMode="auto">
              <a:xfrm>
                <a:off x="1421" y="2907"/>
                <a:ext cx="19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235"/>
              <p:cNvSpPr>
                <a:spLocks noChangeArrowheads="1"/>
              </p:cNvSpPr>
              <p:nvPr/>
            </p:nvSpPr>
            <p:spPr bwMode="auto">
              <a:xfrm>
                <a:off x="1470" y="2907"/>
                <a:ext cx="19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236"/>
              <p:cNvSpPr>
                <a:spLocks noChangeArrowheads="1"/>
              </p:cNvSpPr>
              <p:nvPr/>
            </p:nvSpPr>
            <p:spPr bwMode="auto">
              <a:xfrm>
                <a:off x="1495" y="2907"/>
                <a:ext cx="19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237"/>
              <p:cNvSpPr>
                <a:spLocks noChangeArrowheads="1"/>
              </p:cNvSpPr>
              <p:nvPr/>
            </p:nvSpPr>
            <p:spPr bwMode="auto">
              <a:xfrm>
                <a:off x="1520" y="2907"/>
                <a:ext cx="18" cy="6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38"/>
              <p:cNvSpPr>
                <a:spLocks/>
              </p:cNvSpPr>
              <p:nvPr/>
            </p:nvSpPr>
            <p:spPr bwMode="auto">
              <a:xfrm>
                <a:off x="1544" y="2907"/>
                <a:ext cx="13" cy="12"/>
              </a:xfrm>
              <a:custGeom>
                <a:avLst/>
                <a:gdLst>
                  <a:gd name="T0" fmla="*/ 7 w 13"/>
                  <a:gd name="T1" fmla="*/ 12 h 12"/>
                  <a:gd name="T2" fmla="*/ 13 w 13"/>
                  <a:gd name="T3" fmla="*/ 12 h 12"/>
                  <a:gd name="T4" fmla="*/ 13 w 13"/>
                  <a:gd name="T5" fmla="*/ 0 h 12"/>
                  <a:gd name="T6" fmla="*/ 0 w 13"/>
                  <a:gd name="T7" fmla="*/ 0 h 12"/>
                  <a:gd name="T8" fmla="*/ 0 w 13"/>
                  <a:gd name="T9" fmla="*/ 6 h 12"/>
                  <a:gd name="T10" fmla="*/ 7 w 13"/>
                  <a:gd name="T11" fmla="*/ 6 h 12"/>
                  <a:gd name="T12" fmla="*/ 7 w 1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lnTo>
                      <a:pt x="13" y="12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39"/>
              <p:cNvSpPr>
                <a:spLocks/>
              </p:cNvSpPr>
              <p:nvPr/>
            </p:nvSpPr>
            <p:spPr bwMode="auto">
              <a:xfrm>
                <a:off x="1526" y="3031"/>
                <a:ext cx="49" cy="49"/>
              </a:xfrm>
              <a:custGeom>
                <a:avLst/>
                <a:gdLst>
                  <a:gd name="T0" fmla="*/ 31 w 49"/>
                  <a:gd name="T1" fmla="*/ 18 h 49"/>
                  <a:gd name="T2" fmla="*/ 31 w 49"/>
                  <a:gd name="T3" fmla="*/ 0 h 49"/>
                  <a:gd name="T4" fmla="*/ 18 w 49"/>
                  <a:gd name="T5" fmla="*/ 0 h 49"/>
                  <a:gd name="T6" fmla="*/ 18 w 49"/>
                  <a:gd name="T7" fmla="*/ 18 h 49"/>
                  <a:gd name="T8" fmla="*/ 0 w 49"/>
                  <a:gd name="T9" fmla="*/ 18 h 49"/>
                  <a:gd name="T10" fmla="*/ 0 w 49"/>
                  <a:gd name="T11" fmla="*/ 31 h 49"/>
                  <a:gd name="T12" fmla="*/ 18 w 49"/>
                  <a:gd name="T13" fmla="*/ 31 h 49"/>
                  <a:gd name="T14" fmla="*/ 18 w 49"/>
                  <a:gd name="T15" fmla="*/ 49 h 49"/>
                  <a:gd name="T16" fmla="*/ 31 w 49"/>
                  <a:gd name="T17" fmla="*/ 49 h 49"/>
                  <a:gd name="T18" fmla="*/ 31 w 49"/>
                  <a:gd name="T19" fmla="*/ 31 h 49"/>
                  <a:gd name="T20" fmla="*/ 49 w 49"/>
                  <a:gd name="T21" fmla="*/ 31 h 49"/>
                  <a:gd name="T22" fmla="*/ 49 w 49"/>
                  <a:gd name="T23" fmla="*/ 18 h 49"/>
                  <a:gd name="T24" fmla="*/ 31 w 49"/>
                  <a:gd name="T25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31" y="18"/>
                    </a:moveTo>
                    <a:lnTo>
                      <a:pt x="31" y="0"/>
                    </a:ln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18" y="31"/>
                    </a:lnTo>
                    <a:lnTo>
                      <a:pt x="18" y="49"/>
                    </a:lnTo>
                    <a:lnTo>
                      <a:pt x="31" y="49"/>
                    </a:lnTo>
                    <a:lnTo>
                      <a:pt x="31" y="31"/>
                    </a:lnTo>
                    <a:lnTo>
                      <a:pt x="49" y="31"/>
                    </a:lnTo>
                    <a:lnTo>
                      <a:pt x="49" y="18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4E82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40"/>
              <p:cNvSpPr>
                <a:spLocks/>
              </p:cNvSpPr>
              <p:nvPr/>
            </p:nvSpPr>
            <p:spPr bwMode="auto">
              <a:xfrm>
                <a:off x="1526" y="3031"/>
                <a:ext cx="49" cy="49"/>
              </a:xfrm>
              <a:custGeom>
                <a:avLst/>
                <a:gdLst>
                  <a:gd name="T0" fmla="*/ 31 w 49"/>
                  <a:gd name="T1" fmla="*/ 18 h 49"/>
                  <a:gd name="T2" fmla="*/ 31 w 49"/>
                  <a:gd name="T3" fmla="*/ 0 h 49"/>
                  <a:gd name="T4" fmla="*/ 18 w 49"/>
                  <a:gd name="T5" fmla="*/ 0 h 49"/>
                  <a:gd name="T6" fmla="*/ 18 w 49"/>
                  <a:gd name="T7" fmla="*/ 18 h 49"/>
                  <a:gd name="T8" fmla="*/ 0 w 49"/>
                  <a:gd name="T9" fmla="*/ 18 h 49"/>
                  <a:gd name="T10" fmla="*/ 0 w 49"/>
                  <a:gd name="T11" fmla="*/ 31 h 49"/>
                  <a:gd name="T12" fmla="*/ 18 w 49"/>
                  <a:gd name="T13" fmla="*/ 31 h 49"/>
                  <a:gd name="T14" fmla="*/ 18 w 49"/>
                  <a:gd name="T15" fmla="*/ 49 h 49"/>
                  <a:gd name="T16" fmla="*/ 31 w 49"/>
                  <a:gd name="T17" fmla="*/ 49 h 49"/>
                  <a:gd name="T18" fmla="*/ 31 w 49"/>
                  <a:gd name="T19" fmla="*/ 31 h 49"/>
                  <a:gd name="T20" fmla="*/ 49 w 49"/>
                  <a:gd name="T21" fmla="*/ 31 h 49"/>
                  <a:gd name="T22" fmla="*/ 49 w 49"/>
                  <a:gd name="T23" fmla="*/ 18 h 49"/>
                  <a:gd name="T24" fmla="*/ 31 w 49"/>
                  <a:gd name="T25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31" y="18"/>
                    </a:moveTo>
                    <a:lnTo>
                      <a:pt x="31" y="0"/>
                    </a:ln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18" y="31"/>
                    </a:lnTo>
                    <a:lnTo>
                      <a:pt x="18" y="49"/>
                    </a:lnTo>
                    <a:lnTo>
                      <a:pt x="31" y="49"/>
                    </a:lnTo>
                    <a:lnTo>
                      <a:pt x="31" y="31"/>
                    </a:lnTo>
                    <a:lnTo>
                      <a:pt x="49" y="31"/>
                    </a:lnTo>
                    <a:lnTo>
                      <a:pt x="49" y="18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4E82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41"/>
              <p:cNvSpPr>
                <a:spLocks noEditPoints="1"/>
              </p:cNvSpPr>
              <p:nvPr/>
            </p:nvSpPr>
            <p:spPr bwMode="auto">
              <a:xfrm>
                <a:off x="1421" y="3012"/>
                <a:ext cx="68" cy="68"/>
              </a:xfrm>
              <a:custGeom>
                <a:avLst/>
                <a:gdLst>
                  <a:gd name="T0" fmla="*/ 40 w 44"/>
                  <a:gd name="T1" fmla="*/ 0 h 44"/>
                  <a:gd name="T2" fmla="*/ 11 w 44"/>
                  <a:gd name="T3" fmla="*/ 0 h 44"/>
                  <a:gd name="T4" fmla="*/ 7 w 44"/>
                  <a:gd name="T5" fmla="*/ 0 h 44"/>
                  <a:gd name="T6" fmla="*/ 4 w 44"/>
                  <a:gd name="T7" fmla="*/ 0 h 44"/>
                  <a:gd name="T8" fmla="*/ 2 w 44"/>
                  <a:gd name="T9" fmla="*/ 1 h 44"/>
                  <a:gd name="T10" fmla="*/ 0 w 44"/>
                  <a:gd name="T11" fmla="*/ 4 h 44"/>
                  <a:gd name="T12" fmla="*/ 32 w 44"/>
                  <a:gd name="T13" fmla="*/ 4 h 44"/>
                  <a:gd name="T14" fmla="*/ 32 w 44"/>
                  <a:gd name="T15" fmla="*/ 24 h 44"/>
                  <a:gd name="T16" fmla="*/ 0 w 44"/>
                  <a:gd name="T17" fmla="*/ 24 h 44"/>
                  <a:gd name="T18" fmla="*/ 0 w 44"/>
                  <a:gd name="T19" fmla="*/ 40 h 44"/>
                  <a:gd name="T20" fmla="*/ 4 w 44"/>
                  <a:gd name="T21" fmla="*/ 44 h 44"/>
                  <a:gd name="T22" fmla="*/ 40 w 44"/>
                  <a:gd name="T23" fmla="*/ 44 h 44"/>
                  <a:gd name="T24" fmla="*/ 44 w 44"/>
                  <a:gd name="T25" fmla="*/ 40 h 44"/>
                  <a:gd name="T26" fmla="*/ 44 w 44"/>
                  <a:gd name="T27" fmla="*/ 4 h 44"/>
                  <a:gd name="T28" fmla="*/ 40 w 44"/>
                  <a:gd name="T29" fmla="*/ 0 h 44"/>
                  <a:gd name="T30" fmla="*/ 4 w 44"/>
                  <a:gd name="T31" fmla="*/ 28 h 44"/>
                  <a:gd name="T32" fmla="*/ 16 w 44"/>
                  <a:gd name="T33" fmla="*/ 28 h 44"/>
                  <a:gd name="T34" fmla="*/ 16 w 44"/>
                  <a:gd name="T35" fmla="*/ 32 h 44"/>
                  <a:gd name="T36" fmla="*/ 4 w 44"/>
                  <a:gd name="T37" fmla="*/ 32 h 44"/>
                  <a:gd name="T38" fmla="*/ 4 w 44"/>
                  <a:gd name="T39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4" h="44">
                    <a:moveTo>
                      <a:pt x="4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1" y="44"/>
                      <a:pt x="4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2" y="44"/>
                      <a:pt x="44" y="42"/>
                      <a:pt x="44" y="40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2"/>
                      <a:pt x="42" y="0"/>
                      <a:pt x="40" y="0"/>
                    </a:cubicBezTo>
                    <a:close/>
                    <a:moveTo>
                      <a:pt x="4" y="28"/>
                    </a:move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4" y="32"/>
                      <a:pt x="4" y="32"/>
                      <a:pt x="4" y="32"/>
                    </a:cubicBezTo>
                    <a:lnTo>
                      <a:pt x="4" y="28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42"/>
              <p:cNvSpPr>
                <a:spLocks/>
              </p:cNvSpPr>
              <p:nvPr/>
            </p:nvSpPr>
            <p:spPr bwMode="auto">
              <a:xfrm>
                <a:off x="1403" y="3012"/>
                <a:ext cx="61" cy="44"/>
              </a:xfrm>
              <a:custGeom>
                <a:avLst/>
                <a:gdLst>
                  <a:gd name="T0" fmla="*/ 36 w 40"/>
                  <a:gd name="T1" fmla="*/ 8 h 28"/>
                  <a:gd name="T2" fmla="*/ 8 w 40"/>
                  <a:gd name="T3" fmla="*/ 8 h 28"/>
                  <a:gd name="T4" fmla="*/ 8 w 40"/>
                  <a:gd name="T5" fmla="*/ 0 h 28"/>
                  <a:gd name="T6" fmla="*/ 0 w 40"/>
                  <a:gd name="T7" fmla="*/ 0 h 28"/>
                  <a:gd name="T8" fmla="*/ 0 w 40"/>
                  <a:gd name="T9" fmla="*/ 28 h 28"/>
                  <a:gd name="T10" fmla="*/ 8 w 40"/>
                  <a:gd name="T11" fmla="*/ 28 h 28"/>
                  <a:gd name="T12" fmla="*/ 8 w 40"/>
                  <a:gd name="T13" fmla="*/ 20 h 28"/>
                  <a:gd name="T14" fmla="*/ 36 w 40"/>
                  <a:gd name="T15" fmla="*/ 20 h 28"/>
                  <a:gd name="T16" fmla="*/ 40 w 40"/>
                  <a:gd name="T17" fmla="*/ 16 h 28"/>
                  <a:gd name="T18" fmla="*/ 40 w 40"/>
                  <a:gd name="T19" fmla="*/ 16 h 28"/>
                  <a:gd name="T20" fmla="*/ 40 w 40"/>
                  <a:gd name="T21" fmla="*/ 12 h 28"/>
                  <a:gd name="T22" fmla="*/ 36 w 40"/>
                  <a:gd name="T23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28">
                    <a:moveTo>
                      <a:pt x="36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8" y="20"/>
                      <a:pt x="40" y="18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0"/>
                      <a:pt x="38" y="8"/>
                      <a:pt x="36" y="8"/>
                    </a:cubicBezTo>
                    <a:close/>
                  </a:path>
                </a:pathLst>
              </a:custGeom>
              <a:solidFill>
                <a:srgbClr val="D7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43"/>
              <p:cNvSpPr>
                <a:spLocks/>
              </p:cNvSpPr>
              <p:nvPr/>
            </p:nvSpPr>
            <p:spPr bwMode="auto">
              <a:xfrm>
                <a:off x="1495" y="3012"/>
                <a:ext cx="19" cy="50"/>
              </a:xfrm>
              <a:custGeom>
                <a:avLst/>
                <a:gdLst>
                  <a:gd name="T0" fmla="*/ 12 w 19"/>
                  <a:gd name="T1" fmla="*/ 0 h 50"/>
                  <a:gd name="T2" fmla="*/ 0 w 19"/>
                  <a:gd name="T3" fmla="*/ 13 h 50"/>
                  <a:gd name="T4" fmla="*/ 0 w 19"/>
                  <a:gd name="T5" fmla="*/ 37 h 50"/>
                  <a:gd name="T6" fmla="*/ 12 w 19"/>
                  <a:gd name="T7" fmla="*/ 50 h 50"/>
                  <a:gd name="T8" fmla="*/ 19 w 19"/>
                  <a:gd name="T9" fmla="*/ 50 h 50"/>
                  <a:gd name="T10" fmla="*/ 19 w 19"/>
                  <a:gd name="T11" fmla="*/ 0 h 50"/>
                  <a:gd name="T12" fmla="*/ 12 w 19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50">
                    <a:moveTo>
                      <a:pt x="12" y="0"/>
                    </a:moveTo>
                    <a:lnTo>
                      <a:pt x="0" y="13"/>
                    </a:lnTo>
                    <a:lnTo>
                      <a:pt x="0" y="37"/>
                    </a:lnTo>
                    <a:lnTo>
                      <a:pt x="12" y="50"/>
                    </a:lnTo>
                    <a:lnTo>
                      <a:pt x="19" y="50"/>
                    </a:lnTo>
                    <a:lnTo>
                      <a:pt x="19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7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44"/>
              <p:cNvSpPr>
                <a:spLocks noEditPoints="1"/>
              </p:cNvSpPr>
              <p:nvPr/>
            </p:nvSpPr>
            <p:spPr bwMode="auto">
              <a:xfrm>
                <a:off x="952" y="3132"/>
                <a:ext cx="53" cy="58"/>
              </a:xfrm>
              <a:custGeom>
                <a:avLst/>
                <a:gdLst>
                  <a:gd name="T0" fmla="*/ 15 w 34"/>
                  <a:gd name="T1" fmla="*/ 34 h 38"/>
                  <a:gd name="T2" fmla="*/ 4 w 34"/>
                  <a:gd name="T3" fmla="*/ 30 h 38"/>
                  <a:gd name="T4" fmla="*/ 0 w 34"/>
                  <a:gd name="T5" fmla="*/ 18 h 38"/>
                  <a:gd name="T6" fmla="*/ 4 w 34"/>
                  <a:gd name="T7" fmla="*/ 5 h 38"/>
                  <a:gd name="T8" fmla="*/ 16 w 34"/>
                  <a:gd name="T9" fmla="*/ 0 h 38"/>
                  <a:gd name="T10" fmla="*/ 27 w 34"/>
                  <a:gd name="T11" fmla="*/ 4 h 38"/>
                  <a:gd name="T12" fmla="*/ 32 w 34"/>
                  <a:gd name="T13" fmla="*/ 17 h 38"/>
                  <a:gd name="T14" fmla="*/ 27 w 34"/>
                  <a:gd name="T15" fmla="*/ 30 h 38"/>
                  <a:gd name="T16" fmla="*/ 25 w 34"/>
                  <a:gd name="T17" fmla="*/ 32 h 38"/>
                  <a:gd name="T18" fmla="*/ 34 w 34"/>
                  <a:gd name="T19" fmla="*/ 38 h 38"/>
                  <a:gd name="T20" fmla="*/ 27 w 34"/>
                  <a:gd name="T21" fmla="*/ 38 h 38"/>
                  <a:gd name="T22" fmla="*/ 21 w 34"/>
                  <a:gd name="T23" fmla="*/ 34 h 38"/>
                  <a:gd name="T24" fmla="*/ 15 w 34"/>
                  <a:gd name="T25" fmla="*/ 34 h 38"/>
                  <a:gd name="T26" fmla="*/ 16 w 34"/>
                  <a:gd name="T27" fmla="*/ 3 h 38"/>
                  <a:gd name="T28" fmla="*/ 7 w 34"/>
                  <a:gd name="T29" fmla="*/ 7 h 38"/>
                  <a:gd name="T30" fmla="*/ 4 w 34"/>
                  <a:gd name="T31" fmla="*/ 17 h 38"/>
                  <a:gd name="T32" fmla="*/ 7 w 34"/>
                  <a:gd name="T33" fmla="*/ 27 h 38"/>
                  <a:gd name="T34" fmla="*/ 15 w 34"/>
                  <a:gd name="T35" fmla="*/ 31 h 38"/>
                  <a:gd name="T36" fmla="*/ 24 w 34"/>
                  <a:gd name="T37" fmla="*/ 27 h 38"/>
                  <a:gd name="T38" fmla="*/ 27 w 34"/>
                  <a:gd name="T39" fmla="*/ 17 h 38"/>
                  <a:gd name="T40" fmla="*/ 24 w 34"/>
                  <a:gd name="T41" fmla="*/ 7 h 38"/>
                  <a:gd name="T42" fmla="*/ 16 w 34"/>
                  <a:gd name="T43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" h="38">
                    <a:moveTo>
                      <a:pt x="15" y="34"/>
                    </a:moveTo>
                    <a:cubicBezTo>
                      <a:pt x="11" y="34"/>
                      <a:pt x="7" y="33"/>
                      <a:pt x="4" y="30"/>
                    </a:cubicBezTo>
                    <a:cubicBezTo>
                      <a:pt x="1" y="27"/>
                      <a:pt x="0" y="23"/>
                      <a:pt x="0" y="18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7" y="1"/>
                      <a:pt x="11" y="0"/>
                      <a:pt x="16" y="0"/>
                    </a:cubicBezTo>
                    <a:cubicBezTo>
                      <a:pt x="21" y="0"/>
                      <a:pt x="24" y="1"/>
                      <a:pt x="27" y="4"/>
                    </a:cubicBezTo>
                    <a:cubicBezTo>
                      <a:pt x="30" y="8"/>
                      <a:pt x="32" y="12"/>
                      <a:pt x="32" y="17"/>
                    </a:cubicBezTo>
                    <a:cubicBezTo>
                      <a:pt x="32" y="22"/>
                      <a:pt x="30" y="26"/>
                      <a:pt x="27" y="30"/>
                    </a:cubicBezTo>
                    <a:cubicBezTo>
                      <a:pt x="26" y="30"/>
                      <a:pt x="26" y="31"/>
                      <a:pt x="25" y="32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9" y="34"/>
                      <a:pt x="17" y="34"/>
                      <a:pt x="15" y="34"/>
                    </a:cubicBezTo>
                    <a:close/>
                    <a:moveTo>
                      <a:pt x="16" y="3"/>
                    </a:moveTo>
                    <a:cubicBezTo>
                      <a:pt x="12" y="3"/>
                      <a:pt x="9" y="5"/>
                      <a:pt x="7" y="7"/>
                    </a:cubicBezTo>
                    <a:cubicBezTo>
                      <a:pt x="5" y="10"/>
                      <a:pt x="4" y="13"/>
                      <a:pt x="4" y="17"/>
                    </a:cubicBezTo>
                    <a:cubicBezTo>
                      <a:pt x="4" y="21"/>
                      <a:pt x="5" y="25"/>
                      <a:pt x="7" y="27"/>
                    </a:cubicBezTo>
                    <a:cubicBezTo>
                      <a:pt x="9" y="30"/>
                      <a:pt x="12" y="31"/>
                      <a:pt x="15" y="31"/>
                    </a:cubicBezTo>
                    <a:cubicBezTo>
                      <a:pt x="19" y="31"/>
                      <a:pt x="22" y="30"/>
                      <a:pt x="24" y="27"/>
                    </a:cubicBezTo>
                    <a:cubicBezTo>
                      <a:pt x="26" y="25"/>
                      <a:pt x="27" y="22"/>
                      <a:pt x="27" y="17"/>
                    </a:cubicBezTo>
                    <a:cubicBezTo>
                      <a:pt x="27" y="13"/>
                      <a:pt x="26" y="9"/>
                      <a:pt x="24" y="7"/>
                    </a:cubicBezTo>
                    <a:cubicBezTo>
                      <a:pt x="22" y="5"/>
                      <a:pt x="19" y="3"/>
                      <a:pt x="16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45"/>
              <p:cNvSpPr>
                <a:spLocks/>
              </p:cNvSpPr>
              <p:nvPr/>
            </p:nvSpPr>
            <p:spPr bwMode="auto">
              <a:xfrm>
                <a:off x="1008" y="3147"/>
                <a:ext cx="31" cy="37"/>
              </a:xfrm>
              <a:custGeom>
                <a:avLst/>
                <a:gdLst>
                  <a:gd name="T0" fmla="*/ 20 w 20"/>
                  <a:gd name="T1" fmla="*/ 24 h 24"/>
                  <a:gd name="T2" fmla="*/ 16 w 20"/>
                  <a:gd name="T3" fmla="*/ 24 h 24"/>
                  <a:gd name="T4" fmla="*/ 16 w 20"/>
                  <a:gd name="T5" fmla="*/ 20 h 24"/>
                  <a:gd name="T6" fmla="*/ 16 w 20"/>
                  <a:gd name="T7" fmla="*/ 20 h 24"/>
                  <a:gd name="T8" fmla="*/ 9 w 20"/>
                  <a:gd name="T9" fmla="*/ 24 h 24"/>
                  <a:gd name="T10" fmla="*/ 0 w 20"/>
                  <a:gd name="T11" fmla="*/ 14 h 24"/>
                  <a:gd name="T12" fmla="*/ 0 w 20"/>
                  <a:gd name="T13" fmla="*/ 0 h 24"/>
                  <a:gd name="T14" fmla="*/ 4 w 20"/>
                  <a:gd name="T15" fmla="*/ 0 h 24"/>
                  <a:gd name="T16" fmla="*/ 4 w 20"/>
                  <a:gd name="T17" fmla="*/ 14 h 24"/>
                  <a:gd name="T18" fmla="*/ 10 w 20"/>
                  <a:gd name="T19" fmla="*/ 21 h 24"/>
                  <a:gd name="T20" fmla="*/ 15 w 20"/>
                  <a:gd name="T21" fmla="*/ 19 h 24"/>
                  <a:gd name="T22" fmla="*/ 16 w 20"/>
                  <a:gd name="T23" fmla="*/ 14 h 24"/>
                  <a:gd name="T24" fmla="*/ 16 w 20"/>
                  <a:gd name="T25" fmla="*/ 0 h 24"/>
                  <a:gd name="T26" fmla="*/ 20 w 20"/>
                  <a:gd name="T27" fmla="*/ 0 h 24"/>
                  <a:gd name="T28" fmla="*/ 20 w 20"/>
                  <a:gd name="T2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4">
                    <a:moveTo>
                      <a:pt x="20" y="24"/>
                    </a:move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3"/>
                      <a:pt x="12" y="24"/>
                      <a:pt x="9" y="24"/>
                    </a:cubicBezTo>
                    <a:cubicBezTo>
                      <a:pt x="3" y="24"/>
                      <a:pt x="0" y="21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9"/>
                      <a:pt x="6" y="21"/>
                      <a:pt x="10" y="21"/>
                    </a:cubicBezTo>
                    <a:cubicBezTo>
                      <a:pt x="12" y="21"/>
                      <a:pt x="13" y="21"/>
                      <a:pt x="15" y="19"/>
                    </a:cubicBezTo>
                    <a:cubicBezTo>
                      <a:pt x="16" y="18"/>
                      <a:pt x="16" y="16"/>
                      <a:pt x="16" y="1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46"/>
              <p:cNvSpPr>
                <a:spLocks noEditPoints="1"/>
              </p:cNvSpPr>
              <p:nvPr/>
            </p:nvSpPr>
            <p:spPr bwMode="auto">
              <a:xfrm>
                <a:off x="1050" y="3130"/>
                <a:ext cx="7" cy="54"/>
              </a:xfrm>
              <a:custGeom>
                <a:avLst/>
                <a:gdLst>
                  <a:gd name="T0" fmla="*/ 2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1 h 35"/>
                  <a:gd name="T8" fmla="*/ 2 w 5"/>
                  <a:gd name="T9" fmla="*/ 0 h 35"/>
                  <a:gd name="T10" fmla="*/ 4 w 5"/>
                  <a:gd name="T11" fmla="*/ 1 h 35"/>
                  <a:gd name="T12" fmla="*/ 5 w 5"/>
                  <a:gd name="T13" fmla="*/ 2 h 35"/>
                  <a:gd name="T14" fmla="*/ 4 w 5"/>
                  <a:gd name="T15" fmla="*/ 4 h 35"/>
                  <a:gd name="T16" fmla="*/ 2 w 5"/>
                  <a:gd name="T17" fmla="*/ 5 h 35"/>
                  <a:gd name="T18" fmla="*/ 4 w 5"/>
                  <a:gd name="T19" fmla="*/ 35 h 35"/>
                  <a:gd name="T20" fmla="*/ 0 w 5"/>
                  <a:gd name="T21" fmla="*/ 35 h 35"/>
                  <a:gd name="T22" fmla="*/ 0 w 5"/>
                  <a:gd name="T23" fmla="*/ 11 h 35"/>
                  <a:gd name="T24" fmla="*/ 4 w 5"/>
                  <a:gd name="T25" fmla="*/ 11 h 35"/>
                  <a:gd name="T26" fmla="*/ 4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5"/>
                      <a:pt x="3" y="5"/>
                      <a:pt x="2" y="5"/>
                    </a:cubicBezTo>
                    <a:close/>
                    <a:moveTo>
                      <a:pt x="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47"/>
              <p:cNvSpPr>
                <a:spLocks/>
              </p:cNvSpPr>
              <p:nvPr/>
            </p:nvSpPr>
            <p:spPr bwMode="auto">
              <a:xfrm>
                <a:off x="1062" y="3147"/>
                <a:ext cx="31" cy="37"/>
              </a:xfrm>
              <a:custGeom>
                <a:avLst/>
                <a:gdLst>
                  <a:gd name="T0" fmla="*/ 31 w 31"/>
                  <a:gd name="T1" fmla="*/ 2 h 37"/>
                  <a:gd name="T2" fmla="*/ 9 w 31"/>
                  <a:gd name="T3" fmla="*/ 33 h 37"/>
                  <a:gd name="T4" fmla="*/ 31 w 31"/>
                  <a:gd name="T5" fmla="*/ 33 h 37"/>
                  <a:gd name="T6" fmla="*/ 31 w 31"/>
                  <a:gd name="T7" fmla="*/ 37 h 37"/>
                  <a:gd name="T8" fmla="*/ 0 w 31"/>
                  <a:gd name="T9" fmla="*/ 37 h 37"/>
                  <a:gd name="T10" fmla="*/ 0 w 31"/>
                  <a:gd name="T11" fmla="*/ 36 h 37"/>
                  <a:gd name="T12" fmla="*/ 21 w 31"/>
                  <a:gd name="T13" fmla="*/ 5 h 37"/>
                  <a:gd name="T14" fmla="*/ 1 w 31"/>
                  <a:gd name="T15" fmla="*/ 5 h 37"/>
                  <a:gd name="T16" fmla="*/ 1 w 31"/>
                  <a:gd name="T17" fmla="*/ 0 h 37"/>
                  <a:gd name="T18" fmla="*/ 31 w 31"/>
                  <a:gd name="T19" fmla="*/ 0 h 37"/>
                  <a:gd name="T20" fmla="*/ 31 w 31"/>
                  <a:gd name="T21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7">
                    <a:moveTo>
                      <a:pt x="31" y="2"/>
                    </a:moveTo>
                    <a:lnTo>
                      <a:pt x="9" y="33"/>
                    </a:lnTo>
                    <a:lnTo>
                      <a:pt x="31" y="33"/>
                    </a:lnTo>
                    <a:lnTo>
                      <a:pt x="31" y="37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21" y="5"/>
                    </a:lnTo>
                    <a:lnTo>
                      <a:pt x="1" y="5"/>
                    </a:lnTo>
                    <a:lnTo>
                      <a:pt x="1" y="0"/>
                    </a:lnTo>
                    <a:lnTo>
                      <a:pt x="31" y="0"/>
                    </a:ln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48"/>
              <p:cNvSpPr>
                <a:spLocks/>
              </p:cNvSpPr>
              <p:nvPr/>
            </p:nvSpPr>
            <p:spPr bwMode="auto">
              <a:xfrm>
                <a:off x="1094" y="3147"/>
                <a:ext cx="31" cy="37"/>
              </a:xfrm>
              <a:custGeom>
                <a:avLst/>
                <a:gdLst>
                  <a:gd name="T0" fmla="*/ 31 w 31"/>
                  <a:gd name="T1" fmla="*/ 2 h 37"/>
                  <a:gd name="T2" fmla="*/ 9 w 31"/>
                  <a:gd name="T3" fmla="*/ 33 h 37"/>
                  <a:gd name="T4" fmla="*/ 31 w 31"/>
                  <a:gd name="T5" fmla="*/ 33 h 37"/>
                  <a:gd name="T6" fmla="*/ 31 w 31"/>
                  <a:gd name="T7" fmla="*/ 37 h 37"/>
                  <a:gd name="T8" fmla="*/ 0 w 31"/>
                  <a:gd name="T9" fmla="*/ 37 h 37"/>
                  <a:gd name="T10" fmla="*/ 0 w 31"/>
                  <a:gd name="T11" fmla="*/ 36 h 37"/>
                  <a:gd name="T12" fmla="*/ 22 w 31"/>
                  <a:gd name="T13" fmla="*/ 5 h 37"/>
                  <a:gd name="T14" fmla="*/ 2 w 31"/>
                  <a:gd name="T15" fmla="*/ 5 h 37"/>
                  <a:gd name="T16" fmla="*/ 2 w 31"/>
                  <a:gd name="T17" fmla="*/ 0 h 37"/>
                  <a:gd name="T18" fmla="*/ 31 w 31"/>
                  <a:gd name="T19" fmla="*/ 0 h 37"/>
                  <a:gd name="T20" fmla="*/ 31 w 31"/>
                  <a:gd name="T21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7">
                    <a:moveTo>
                      <a:pt x="31" y="2"/>
                    </a:moveTo>
                    <a:lnTo>
                      <a:pt x="9" y="33"/>
                    </a:lnTo>
                    <a:lnTo>
                      <a:pt x="31" y="33"/>
                    </a:lnTo>
                    <a:lnTo>
                      <a:pt x="31" y="37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22" y="5"/>
                    </a:lnTo>
                    <a:lnTo>
                      <a:pt x="2" y="5"/>
                    </a:lnTo>
                    <a:lnTo>
                      <a:pt x="2" y="0"/>
                    </a:lnTo>
                    <a:lnTo>
                      <a:pt x="31" y="0"/>
                    </a:ln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49"/>
              <p:cNvSpPr>
                <a:spLocks noEditPoints="1"/>
              </p:cNvSpPr>
              <p:nvPr/>
            </p:nvSpPr>
            <p:spPr bwMode="auto">
              <a:xfrm>
                <a:off x="1130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20 h 25"/>
                  <a:gd name="T10" fmla="*/ 19 w 21"/>
                  <a:gd name="T11" fmla="*/ 23 h 25"/>
                  <a:gd name="T12" fmla="*/ 10 w 21"/>
                  <a:gd name="T13" fmla="*/ 25 h 25"/>
                  <a:gd name="T14" fmla="*/ 2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5 w 21"/>
                  <a:gd name="T31" fmla="*/ 5 h 25"/>
                  <a:gd name="T32" fmla="*/ 11 w 21"/>
                  <a:gd name="T33" fmla="*/ 4 h 25"/>
                  <a:gd name="T34" fmla="*/ 6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50"/>
              <p:cNvSpPr>
                <a:spLocks/>
              </p:cNvSpPr>
              <p:nvPr/>
            </p:nvSpPr>
            <p:spPr bwMode="auto">
              <a:xfrm>
                <a:off x="1167" y="3146"/>
                <a:ext cx="24" cy="38"/>
              </a:xfrm>
              <a:custGeom>
                <a:avLst/>
                <a:gdLst>
                  <a:gd name="T0" fmla="*/ 0 w 16"/>
                  <a:gd name="T1" fmla="*/ 24 h 25"/>
                  <a:gd name="T2" fmla="*/ 0 w 16"/>
                  <a:gd name="T3" fmla="*/ 20 h 25"/>
                  <a:gd name="T4" fmla="*/ 7 w 16"/>
                  <a:gd name="T5" fmla="*/ 22 h 25"/>
                  <a:gd name="T6" fmla="*/ 12 w 16"/>
                  <a:gd name="T7" fmla="*/ 19 h 25"/>
                  <a:gd name="T8" fmla="*/ 12 w 16"/>
                  <a:gd name="T9" fmla="*/ 17 h 25"/>
                  <a:gd name="T10" fmla="*/ 11 w 16"/>
                  <a:gd name="T11" fmla="*/ 16 h 25"/>
                  <a:gd name="T12" fmla="*/ 9 w 16"/>
                  <a:gd name="T13" fmla="*/ 15 h 25"/>
                  <a:gd name="T14" fmla="*/ 7 w 16"/>
                  <a:gd name="T15" fmla="*/ 14 h 25"/>
                  <a:gd name="T16" fmla="*/ 4 w 16"/>
                  <a:gd name="T17" fmla="*/ 13 h 25"/>
                  <a:gd name="T18" fmla="*/ 2 w 16"/>
                  <a:gd name="T19" fmla="*/ 12 h 25"/>
                  <a:gd name="T20" fmla="*/ 1 w 16"/>
                  <a:gd name="T21" fmla="*/ 10 h 25"/>
                  <a:gd name="T22" fmla="*/ 0 w 16"/>
                  <a:gd name="T23" fmla="*/ 7 h 25"/>
                  <a:gd name="T24" fmla="*/ 1 w 16"/>
                  <a:gd name="T25" fmla="*/ 4 h 25"/>
                  <a:gd name="T26" fmla="*/ 3 w 16"/>
                  <a:gd name="T27" fmla="*/ 2 h 25"/>
                  <a:gd name="T28" fmla="*/ 6 w 16"/>
                  <a:gd name="T29" fmla="*/ 1 h 25"/>
                  <a:gd name="T30" fmla="*/ 9 w 16"/>
                  <a:gd name="T31" fmla="*/ 0 h 25"/>
                  <a:gd name="T32" fmla="*/ 15 w 16"/>
                  <a:gd name="T33" fmla="*/ 1 h 25"/>
                  <a:gd name="T34" fmla="*/ 15 w 16"/>
                  <a:gd name="T35" fmla="*/ 5 h 25"/>
                  <a:gd name="T36" fmla="*/ 9 w 16"/>
                  <a:gd name="T37" fmla="*/ 4 h 25"/>
                  <a:gd name="T38" fmla="*/ 7 w 16"/>
                  <a:gd name="T39" fmla="*/ 4 h 25"/>
                  <a:gd name="T40" fmla="*/ 5 w 16"/>
                  <a:gd name="T41" fmla="*/ 5 h 25"/>
                  <a:gd name="T42" fmla="*/ 4 w 16"/>
                  <a:gd name="T43" fmla="*/ 6 h 25"/>
                  <a:gd name="T44" fmla="*/ 4 w 16"/>
                  <a:gd name="T45" fmla="*/ 7 h 25"/>
                  <a:gd name="T46" fmla="*/ 4 w 16"/>
                  <a:gd name="T47" fmla="*/ 9 h 25"/>
                  <a:gd name="T48" fmla="*/ 5 w 16"/>
                  <a:gd name="T49" fmla="*/ 10 h 25"/>
                  <a:gd name="T50" fmla="*/ 7 w 16"/>
                  <a:gd name="T51" fmla="*/ 11 h 25"/>
                  <a:gd name="T52" fmla="*/ 9 w 16"/>
                  <a:gd name="T53" fmla="*/ 11 h 25"/>
                  <a:gd name="T54" fmla="*/ 12 w 16"/>
                  <a:gd name="T55" fmla="*/ 13 h 25"/>
                  <a:gd name="T56" fmla="*/ 14 w 16"/>
                  <a:gd name="T57" fmla="*/ 14 h 25"/>
                  <a:gd name="T58" fmla="*/ 16 w 16"/>
                  <a:gd name="T59" fmla="*/ 16 h 25"/>
                  <a:gd name="T60" fmla="*/ 16 w 16"/>
                  <a:gd name="T61" fmla="*/ 18 h 25"/>
                  <a:gd name="T62" fmla="*/ 15 w 16"/>
                  <a:gd name="T63" fmla="*/ 22 h 25"/>
                  <a:gd name="T64" fmla="*/ 13 w 16"/>
                  <a:gd name="T65" fmla="*/ 24 h 25"/>
                  <a:gd name="T66" fmla="*/ 10 w 16"/>
                  <a:gd name="T67" fmla="*/ 25 h 25"/>
                  <a:gd name="T68" fmla="*/ 7 w 16"/>
                  <a:gd name="T69" fmla="*/ 25 h 25"/>
                  <a:gd name="T70" fmla="*/ 0 w 16"/>
                  <a:gd name="T7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25">
                    <a:moveTo>
                      <a:pt x="0" y="24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5" y="22"/>
                      <a:pt x="7" y="22"/>
                    </a:cubicBezTo>
                    <a:cubicBezTo>
                      <a:pt x="10" y="22"/>
                      <a:pt x="12" y="21"/>
                      <a:pt x="12" y="19"/>
                    </a:cubicBezTo>
                    <a:cubicBezTo>
                      <a:pt x="12" y="18"/>
                      <a:pt x="12" y="18"/>
                      <a:pt x="12" y="17"/>
                    </a:cubicBezTo>
                    <a:cubicBezTo>
                      <a:pt x="11" y="17"/>
                      <a:pt x="11" y="16"/>
                      <a:pt x="11" y="16"/>
                    </a:cubicBezTo>
                    <a:cubicBezTo>
                      <a:pt x="10" y="16"/>
                      <a:pt x="9" y="15"/>
                      <a:pt x="9" y="15"/>
                    </a:cubicBezTo>
                    <a:cubicBezTo>
                      <a:pt x="8" y="15"/>
                      <a:pt x="7" y="15"/>
                      <a:pt x="7" y="14"/>
                    </a:cubicBezTo>
                    <a:cubicBezTo>
                      <a:pt x="6" y="14"/>
                      <a:pt x="5" y="13"/>
                      <a:pt x="4" y="13"/>
                    </a:cubicBezTo>
                    <a:cubicBezTo>
                      <a:pt x="3" y="13"/>
                      <a:pt x="2" y="12"/>
                      <a:pt x="2" y="12"/>
                    </a:cubicBezTo>
                    <a:cubicBezTo>
                      <a:pt x="1" y="11"/>
                      <a:pt x="1" y="10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11" y="0"/>
                      <a:pt x="13" y="1"/>
                      <a:pt x="15" y="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3" y="4"/>
                      <a:pt x="11" y="4"/>
                      <a:pt x="9" y="4"/>
                    </a:cubicBezTo>
                    <a:cubicBezTo>
                      <a:pt x="8" y="4"/>
                      <a:pt x="8" y="4"/>
                      <a:pt x="7" y="4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5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5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1"/>
                    </a:cubicBezTo>
                    <a:cubicBezTo>
                      <a:pt x="8" y="11"/>
                      <a:pt x="8" y="11"/>
                      <a:pt x="9" y="11"/>
                    </a:cubicBezTo>
                    <a:cubicBezTo>
                      <a:pt x="10" y="12"/>
                      <a:pt x="11" y="12"/>
                      <a:pt x="12" y="13"/>
                    </a:cubicBezTo>
                    <a:cubicBezTo>
                      <a:pt x="13" y="13"/>
                      <a:pt x="14" y="14"/>
                      <a:pt x="14" y="14"/>
                    </a:cubicBezTo>
                    <a:cubicBezTo>
                      <a:pt x="15" y="15"/>
                      <a:pt x="15" y="15"/>
                      <a:pt x="16" y="16"/>
                    </a:cubicBezTo>
                    <a:cubicBezTo>
                      <a:pt x="16" y="17"/>
                      <a:pt x="16" y="18"/>
                      <a:pt x="16" y="18"/>
                    </a:cubicBezTo>
                    <a:cubicBezTo>
                      <a:pt x="16" y="20"/>
                      <a:pt x="16" y="21"/>
                      <a:pt x="15" y="22"/>
                    </a:cubicBezTo>
                    <a:cubicBezTo>
                      <a:pt x="15" y="22"/>
                      <a:pt x="14" y="23"/>
                      <a:pt x="13" y="24"/>
                    </a:cubicBezTo>
                    <a:cubicBezTo>
                      <a:pt x="12" y="24"/>
                      <a:pt x="11" y="25"/>
                      <a:pt x="10" y="25"/>
                    </a:cubicBezTo>
                    <a:cubicBezTo>
                      <a:pt x="9" y="25"/>
                      <a:pt x="8" y="25"/>
                      <a:pt x="7" y="25"/>
                    </a:cubicBezTo>
                    <a:cubicBezTo>
                      <a:pt x="4" y="25"/>
                      <a:pt x="2" y="25"/>
                      <a:pt x="0" y="2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51"/>
              <p:cNvSpPr>
                <a:spLocks/>
              </p:cNvSpPr>
              <p:nvPr/>
            </p:nvSpPr>
            <p:spPr bwMode="auto">
              <a:xfrm>
                <a:off x="874" y="3231"/>
                <a:ext cx="44" cy="52"/>
              </a:xfrm>
              <a:custGeom>
                <a:avLst/>
                <a:gdLst>
                  <a:gd name="T0" fmla="*/ 29 w 29"/>
                  <a:gd name="T1" fmla="*/ 0 h 34"/>
                  <a:gd name="T2" fmla="*/ 17 w 29"/>
                  <a:gd name="T3" fmla="*/ 34 h 34"/>
                  <a:gd name="T4" fmla="*/ 12 w 29"/>
                  <a:gd name="T5" fmla="*/ 34 h 34"/>
                  <a:gd name="T6" fmla="*/ 0 w 29"/>
                  <a:gd name="T7" fmla="*/ 0 h 34"/>
                  <a:gd name="T8" fmla="*/ 5 w 29"/>
                  <a:gd name="T9" fmla="*/ 0 h 34"/>
                  <a:gd name="T10" fmla="*/ 14 w 29"/>
                  <a:gd name="T11" fmla="*/ 27 h 34"/>
                  <a:gd name="T12" fmla="*/ 15 w 29"/>
                  <a:gd name="T13" fmla="*/ 30 h 34"/>
                  <a:gd name="T14" fmla="*/ 15 w 29"/>
                  <a:gd name="T15" fmla="*/ 30 h 34"/>
                  <a:gd name="T16" fmla="*/ 15 w 29"/>
                  <a:gd name="T17" fmla="*/ 27 h 34"/>
                  <a:gd name="T18" fmla="*/ 25 w 29"/>
                  <a:gd name="T19" fmla="*/ 0 h 34"/>
                  <a:gd name="T20" fmla="*/ 29 w 29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34">
                    <a:moveTo>
                      <a:pt x="29" y="0"/>
                    </a:moveTo>
                    <a:cubicBezTo>
                      <a:pt x="17" y="34"/>
                      <a:pt x="17" y="34"/>
                      <a:pt x="17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8"/>
                      <a:pt x="14" y="29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8"/>
                      <a:pt x="15" y="27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52"/>
              <p:cNvSpPr>
                <a:spLocks noEditPoints="1"/>
              </p:cNvSpPr>
              <p:nvPr/>
            </p:nvSpPr>
            <p:spPr bwMode="auto">
              <a:xfrm>
                <a:off x="923" y="3229"/>
                <a:ext cx="8" cy="54"/>
              </a:xfrm>
              <a:custGeom>
                <a:avLst/>
                <a:gdLst>
                  <a:gd name="T0" fmla="*/ 3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0 h 35"/>
                  <a:gd name="T8" fmla="*/ 3 w 5"/>
                  <a:gd name="T9" fmla="*/ 0 h 35"/>
                  <a:gd name="T10" fmla="*/ 5 w 5"/>
                  <a:gd name="T11" fmla="*/ 0 h 35"/>
                  <a:gd name="T12" fmla="*/ 5 w 5"/>
                  <a:gd name="T13" fmla="*/ 2 h 35"/>
                  <a:gd name="T14" fmla="*/ 5 w 5"/>
                  <a:gd name="T15" fmla="*/ 4 h 35"/>
                  <a:gd name="T16" fmla="*/ 3 w 5"/>
                  <a:gd name="T17" fmla="*/ 5 h 35"/>
                  <a:gd name="T18" fmla="*/ 5 w 5"/>
                  <a:gd name="T19" fmla="*/ 35 h 35"/>
                  <a:gd name="T20" fmla="*/ 1 w 5"/>
                  <a:gd name="T21" fmla="*/ 35 h 35"/>
                  <a:gd name="T22" fmla="*/ 1 w 5"/>
                  <a:gd name="T23" fmla="*/ 11 h 35"/>
                  <a:gd name="T24" fmla="*/ 5 w 5"/>
                  <a:gd name="T25" fmla="*/ 11 h 35"/>
                  <a:gd name="T26" fmla="*/ 5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3" y="5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4" y="4"/>
                      <a:pt x="3" y="5"/>
                      <a:pt x="3" y="5"/>
                    </a:cubicBezTo>
                    <a:close/>
                    <a:moveTo>
                      <a:pt x="5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5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53"/>
              <p:cNvSpPr>
                <a:spLocks noEditPoints="1"/>
              </p:cNvSpPr>
              <p:nvPr/>
            </p:nvSpPr>
            <p:spPr bwMode="auto">
              <a:xfrm>
                <a:off x="939" y="3228"/>
                <a:ext cx="33" cy="55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1 h 36"/>
                  <a:gd name="T32" fmla="*/ 16 w 22"/>
                  <a:gd name="T33" fmla="*/ 16 h 36"/>
                  <a:gd name="T34" fmla="*/ 12 w 22"/>
                  <a:gd name="T35" fmla="*/ 14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6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8" y="11"/>
                      <a:pt x="11" y="11"/>
                    </a:cubicBezTo>
                    <a:cubicBezTo>
                      <a:pt x="14" y="11"/>
                      <a:pt x="17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8" y="18"/>
                      <a:pt x="16" y="16"/>
                    </a:cubicBezTo>
                    <a:cubicBezTo>
                      <a:pt x="15" y="15"/>
                      <a:pt x="13" y="14"/>
                      <a:pt x="12" y="14"/>
                    </a:cubicBezTo>
                    <a:cubicBezTo>
                      <a:pt x="9" y="14"/>
                      <a:pt x="7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6" y="31"/>
                    </a:cubicBezTo>
                    <a:cubicBezTo>
                      <a:pt x="18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54"/>
              <p:cNvSpPr>
                <a:spLocks noEditPoints="1"/>
              </p:cNvSpPr>
              <p:nvPr/>
            </p:nvSpPr>
            <p:spPr bwMode="auto">
              <a:xfrm>
                <a:off x="982" y="3245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19 h 25"/>
                  <a:gd name="T10" fmla="*/ 19 w 21"/>
                  <a:gd name="T11" fmla="*/ 23 h 25"/>
                  <a:gd name="T12" fmla="*/ 10 w 21"/>
                  <a:gd name="T13" fmla="*/ 25 h 25"/>
                  <a:gd name="T14" fmla="*/ 2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0 h 25"/>
                  <a:gd name="T30" fmla="*/ 15 w 21"/>
                  <a:gd name="T31" fmla="*/ 5 h 25"/>
                  <a:gd name="T32" fmla="*/ 11 w 21"/>
                  <a:gd name="T33" fmla="*/ 3 h 25"/>
                  <a:gd name="T34" fmla="*/ 6 w 21"/>
                  <a:gd name="T35" fmla="*/ 5 h 25"/>
                  <a:gd name="T36" fmla="*/ 4 w 21"/>
                  <a:gd name="T37" fmla="*/ 10 h 25"/>
                  <a:gd name="T38" fmla="*/ 17 w 21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4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0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55"/>
              <p:cNvSpPr>
                <a:spLocks noEditPoints="1"/>
              </p:cNvSpPr>
              <p:nvPr/>
            </p:nvSpPr>
            <p:spPr bwMode="auto">
              <a:xfrm>
                <a:off x="1019" y="3245"/>
                <a:ext cx="37" cy="38"/>
              </a:xfrm>
              <a:custGeom>
                <a:avLst/>
                <a:gdLst>
                  <a:gd name="T0" fmla="*/ 12 w 24"/>
                  <a:gd name="T1" fmla="*/ 25 h 25"/>
                  <a:gd name="T2" fmla="*/ 3 w 24"/>
                  <a:gd name="T3" fmla="*/ 22 h 25"/>
                  <a:gd name="T4" fmla="*/ 0 w 24"/>
                  <a:gd name="T5" fmla="*/ 13 h 25"/>
                  <a:gd name="T6" fmla="*/ 3 w 24"/>
                  <a:gd name="T7" fmla="*/ 4 h 25"/>
                  <a:gd name="T8" fmla="*/ 12 w 24"/>
                  <a:gd name="T9" fmla="*/ 0 h 25"/>
                  <a:gd name="T10" fmla="*/ 21 w 24"/>
                  <a:gd name="T11" fmla="*/ 4 h 25"/>
                  <a:gd name="T12" fmla="*/ 24 w 24"/>
                  <a:gd name="T13" fmla="*/ 13 h 25"/>
                  <a:gd name="T14" fmla="*/ 20 w 24"/>
                  <a:gd name="T15" fmla="*/ 22 h 25"/>
                  <a:gd name="T16" fmla="*/ 12 w 24"/>
                  <a:gd name="T17" fmla="*/ 25 h 25"/>
                  <a:gd name="T18" fmla="*/ 12 w 24"/>
                  <a:gd name="T19" fmla="*/ 3 h 25"/>
                  <a:gd name="T20" fmla="*/ 6 w 24"/>
                  <a:gd name="T21" fmla="*/ 6 h 25"/>
                  <a:gd name="T22" fmla="*/ 4 w 24"/>
                  <a:gd name="T23" fmla="*/ 13 h 25"/>
                  <a:gd name="T24" fmla="*/ 6 w 24"/>
                  <a:gd name="T25" fmla="*/ 20 h 25"/>
                  <a:gd name="T26" fmla="*/ 12 w 24"/>
                  <a:gd name="T27" fmla="*/ 22 h 25"/>
                  <a:gd name="T28" fmla="*/ 18 w 24"/>
                  <a:gd name="T29" fmla="*/ 20 h 25"/>
                  <a:gd name="T30" fmla="*/ 20 w 24"/>
                  <a:gd name="T31" fmla="*/ 13 h 25"/>
                  <a:gd name="T32" fmla="*/ 18 w 24"/>
                  <a:gd name="T33" fmla="*/ 6 h 25"/>
                  <a:gd name="T34" fmla="*/ 12 w 24"/>
                  <a:gd name="T3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2" y="0"/>
                    </a:cubicBezTo>
                    <a:cubicBezTo>
                      <a:pt x="16" y="0"/>
                      <a:pt x="19" y="1"/>
                      <a:pt x="21" y="4"/>
                    </a:cubicBezTo>
                    <a:cubicBezTo>
                      <a:pt x="23" y="6"/>
                      <a:pt x="24" y="9"/>
                      <a:pt x="24" y="13"/>
                    </a:cubicBezTo>
                    <a:cubicBezTo>
                      <a:pt x="24" y="17"/>
                      <a:pt x="23" y="20"/>
                      <a:pt x="20" y="22"/>
                    </a:cubicBezTo>
                    <a:cubicBezTo>
                      <a:pt x="18" y="24"/>
                      <a:pt x="15" y="25"/>
                      <a:pt x="12" y="25"/>
                    </a:cubicBezTo>
                    <a:close/>
                    <a:moveTo>
                      <a:pt x="12" y="3"/>
                    </a:moveTo>
                    <a:cubicBezTo>
                      <a:pt x="9" y="3"/>
                      <a:pt x="7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9" y="22"/>
                      <a:pt x="12" y="22"/>
                    </a:cubicBezTo>
                    <a:cubicBezTo>
                      <a:pt x="14" y="22"/>
                      <a:pt x="16" y="21"/>
                      <a:pt x="18" y="20"/>
                    </a:cubicBezTo>
                    <a:cubicBezTo>
                      <a:pt x="19" y="18"/>
                      <a:pt x="20" y="1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6" y="4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56"/>
              <p:cNvSpPr>
                <a:spLocks/>
              </p:cNvSpPr>
              <p:nvPr/>
            </p:nvSpPr>
            <p:spPr bwMode="auto">
              <a:xfrm>
                <a:off x="1062" y="3245"/>
                <a:ext cx="23" cy="38"/>
              </a:xfrm>
              <a:custGeom>
                <a:avLst/>
                <a:gdLst>
                  <a:gd name="T0" fmla="*/ 0 w 15"/>
                  <a:gd name="T1" fmla="*/ 24 h 25"/>
                  <a:gd name="T2" fmla="*/ 0 w 15"/>
                  <a:gd name="T3" fmla="*/ 20 h 25"/>
                  <a:gd name="T4" fmla="*/ 6 w 15"/>
                  <a:gd name="T5" fmla="*/ 22 h 25"/>
                  <a:gd name="T6" fmla="*/ 12 w 15"/>
                  <a:gd name="T7" fmla="*/ 19 h 25"/>
                  <a:gd name="T8" fmla="*/ 11 w 15"/>
                  <a:gd name="T9" fmla="*/ 17 h 25"/>
                  <a:gd name="T10" fmla="*/ 10 w 15"/>
                  <a:gd name="T11" fmla="*/ 16 h 25"/>
                  <a:gd name="T12" fmla="*/ 8 w 15"/>
                  <a:gd name="T13" fmla="*/ 15 h 25"/>
                  <a:gd name="T14" fmla="*/ 6 w 15"/>
                  <a:gd name="T15" fmla="*/ 14 h 25"/>
                  <a:gd name="T16" fmla="*/ 3 w 15"/>
                  <a:gd name="T17" fmla="*/ 13 h 25"/>
                  <a:gd name="T18" fmla="*/ 1 w 15"/>
                  <a:gd name="T19" fmla="*/ 11 h 25"/>
                  <a:gd name="T20" fmla="*/ 0 w 15"/>
                  <a:gd name="T21" fmla="*/ 10 h 25"/>
                  <a:gd name="T22" fmla="*/ 0 w 15"/>
                  <a:gd name="T23" fmla="*/ 7 h 25"/>
                  <a:gd name="T24" fmla="*/ 0 w 15"/>
                  <a:gd name="T25" fmla="*/ 4 h 25"/>
                  <a:gd name="T26" fmla="*/ 2 w 15"/>
                  <a:gd name="T27" fmla="*/ 2 h 25"/>
                  <a:gd name="T28" fmla="*/ 5 w 15"/>
                  <a:gd name="T29" fmla="*/ 1 h 25"/>
                  <a:gd name="T30" fmla="*/ 9 w 15"/>
                  <a:gd name="T31" fmla="*/ 0 h 25"/>
                  <a:gd name="T32" fmla="*/ 14 w 15"/>
                  <a:gd name="T33" fmla="*/ 1 h 25"/>
                  <a:gd name="T34" fmla="*/ 14 w 15"/>
                  <a:gd name="T35" fmla="*/ 5 h 25"/>
                  <a:gd name="T36" fmla="*/ 8 w 15"/>
                  <a:gd name="T37" fmla="*/ 3 h 25"/>
                  <a:gd name="T38" fmla="*/ 6 w 15"/>
                  <a:gd name="T39" fmla="*/ 4 h 25"/>
                  <a:gd name="T40" fmla="*/ 5 w 15"/>
                  <a:gd name="T41" fmla="*/ 4 h 25"/>
                  <a:gd name="T42" fmla="*/ 4 w 15"/>
                  <a:gd name="T43" fmla="*/ 5 h 25"/>
                  <a:gd name="T44" fmla="*/ 4 w 15"/>
                  <a:gd name="T45" fmla="*/ 7 h 25"/>
                  <a:gd name="T46" fmla="*/ 4 w 15"/>
                  <a:gd name="T47" fmla="*/ 8 h 25"/>
                  <a:gd name="T48" fmla="*/ 5 w 15"/>
                  <a:gd name="T49" fmla="*/ 10 h 25"/>
                  <a:gd name="T50" fmla="*/ 6 w 15"/>
                  <a:gd name="T51" fmla="*/ 10 h 25"/>
                  <a:gd name="T52" fmla="*/ 9 w 15"/>
                  <a:gd name="T53" fmla="*/ 11 h 25"/>
                  <a:gd name="T54" fmla="*/ 11 w 15"/>
                  <a:gd name="T55" fmla="*/ 13 h 25"/>
                  <a:gd name="T56" fmla="*/ 14 w 15"/>
                  <a:gd name="T57" fmla="*/ 14 h 25"/>
                  <a:gd name="T58" fmla="*/ 15 w 15"/>
                  <a:gd name="T59" fmla="*/ 16 h 25"/>
                  <a:gd name="T60" fmla="*/ 15 w 15"/>
                  <a:gd name="T61" fmla="*/ 18 h 25"/>
                  <a:gd name="T62" fmla="*/ 15 w 15"/>
                  <a:gd name="T63" fmla="*/ 21 h 25"/>
                  <a:gd name="T64" fmla="*/ 13 w 15"/>
                  <a:gd name="T65" fmla="*/ 24 h 25"/>
                  <a:gd name="T66" fmla="*/ 10 w 15"/>
                  <a:gd name="T67" fmla="*/ 25 h 25"/>
                  <a:gd name="T68" fmla="*/ 6 w 15"/>
                  <a:gd name="T69" fmla="*/ 25 h 25"/>
                  <a:gd name="T70" fmla="*/ 0 w 15"/>
                  <a:gd name="T7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5">
                    <a:moveTo>
                      <a:pt x="0" y="24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4" y="22"/>
                      <a:pt x="6" y="22"/>
                    </a:cubicBezTo>
                    <a:cubicBezTo>
                      <a:pt x="10" y="22"/>
                      <a:pt x="12" y="21"/>
                      <a:pt x="12" y="19"/>
                    </a:cubicBezTo>
                    <a:cubicBezTo>
                      <a:pt x="12" y="18"/>
                      <a:pt x="11" y="18"/>
                      <a:pt x="11" y="17"/>
                    </a:cubicBezTo>
                    <a:cubicBezTo>
                      <a:pt x="11" y="17"/>
                      <a:pt x="10" y="16"/>
                      <a:pt x="10" y="16"/>
                    </a:cubicBezTo>
                    <a:cubicBezTo>
                      <a:pt x="9" y="16"/>
                      <a:pt x="9" y="15"/>
                      <a:pt x="8" y="15"/>
                    </a:cubicBezTo>
                    <a:cubicBezTo>
                      <a:pt x="8" y="15"/>
                      <a:pt x="7" y="14"/>
                      <a:pt x="6" y="14"/>
                    </a:cubicBezTo>
                    <a:cubicBezTo>
                      <a:pt x="5" y="14"/>
                      <a:pt x="4" y="13"/>
                      <a:pt x="3" y="13"/>
                    </a:cubicBezTo>
                    <a:cubicBezTo>
                      <a:pt x="2" y="12"/>
                      <a:pt x="2" y="12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1" y="3"/>
                      <a:pt x="8" y="3"/>
                    </a:cubicBezTo>
                    <a:cubicBezTo>
                      <a:pt x="8" y="3"/>
                      <a:pt x="7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4" y="9"/>
                      <a:pt x="5" y="10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7" y="11"/>
                      <a:pt x="8" y="11"/>
                      <a:pt x="9" y="11"/>
                    </a:cubicBezTo>
                    <a:cubicBezTo>
                      <a:pt x="10" y="12"/>
                      <a:pt x="11" y="12"/>
                      <a:pt x="11" y="13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5"/>
                      <a:pt x="15" y="15"/>
                      <a:pt x="15" y="16"/>
                    </a:cubicBezTo>
                    <a:cubicBezTo>
                      <a:pt x="15" y="17"/>
                      <a:pt x="15" y="17"/>
                      <a:pt x="15" y="18"/>
                    </a:cubicBezTo>
                    <a:cubicBezTo>
                      <a:pt x="15" y="20"/>
                      <a:pt x="15" y="21"/>
                      <a:pt x="15" y="21"/>
                    </a:cubicBezTo>
                    <a:cubicBezTo>
                      <a:pt x="14" y="22"/>
                      <a:pt x="13" y="23"/>
                      <a:pt x="13" y="24"/>
                    </a:cubicBezTo>
                    <a:cubicBezTo>
                      <a:pt x="12" y="24"/>
                      <a:pt x="11" y="25"/>
                      <a:pt x="10" y="25"/>
                    </a:cubicBezTo>
                    <a:cubicBezTo>
                      <a:pt x="8" y="25"/>
                      <a:pt x="7" y="25"/>
                      <a:pt x="6" y="25"/>
                    </a:cubicBezTo>
                    <a:cubicBezTo>
                      <a:pt x="4" y="25"/>
                      <a:pt x="1" y="25"/>
                      <a:pt x="0" y="2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57"/>
              <p:cNvSpPr>
                <a:spLocks noEditPoints="1"/>
              </p:cNvSpPr>
              <p:nvPr/>
            </p:nvSpPr>
            <p:spPr bwMode="auto">
              <a:xfrm>
                <a:off x="1108" y="3231"/>
                <a:ext cx="46" cy="52"/>
              </a:xfrm>
              <a:custGeom>
                <a:avLst/>
                <a:gdLst>
                  <a:gd name="T0" fmla="*/ 30 w 30"/>
                  <a:gd name="T1" fmla="*/ 34 h 34"/>
                  <a:gd name="T2" fmla="*/ 25 w 30"/>
                  <a:gd name="T3" fmla="*/ 34 h 34"/>
                  <a:gd name="T4" fmla="*/ 22 w 30"/>
                  <a:gd name="T5" fmla="*/ 24 h 34"/>
                  <a:gd name="T6" fmla="*/ 7 w 30"/>
                  <a:gd name="T7" fmla="*/ 24 h 34"/>
                  <a:gd name="T8" fmla="*/ 4 w 30"/>
                  <a:gd name="T9" fmla="*/ 34 h 34"/>
                  <a:gd name="T10" fmla="*/ 0 w 30"/>
                  <a:gd name="T11" fmla="*/ 34 h 34"/>
                  <a:gd name="T12" fmla="*/ 13 w 30"/>
                  <a:gd name="T13" fmla="*/ 0 h 34"/>
                  <a:gd name="T14" fmla="*/ 17 w 30"/>
                  <a:gd name="T15" fmla="*/ 0 h 34"/>
                  <a:gd name="T16" fmla="*/ 30 w 30"/>
                  <a:gd name="T17" fmla="*/ 34 h 34"/>
                  <a:gd name="T18" fmla="*/ 20 w 30"/>
                  <a:gd name="T19" fmla="*/ 21 h 34"/>
                  <a:gd name="T20" fmla="*/ 15 w 30"/>
                  <a:gd name="T21" fmla="*/ 7 h 34"/>
                  <a:gd name="T22" fmla="*/ 15 w 30"/>
                  <a:gd name="T23" fmla="*/ 4 h 34"/>
                  <a:gd name="T24" fmla="*/ 15 w 30"/>
                  <a:gd name="T25" fmla="*/ 4 h 34"/>
                  <a:gd name="T26" fmla="*/ 14 w 30"/>
                  <a:gd name="T27" fmla="*/ 7 h 34"/>
                  <a:gd name="T28" fmla="*/ 9 w 30"/>
                  <a:gd name="T29" fmla="*/ 21 h 34"/>
                  <a:gd name="T30" fmla="*/ 20 w 30"/>
                  <a:gd name="T31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34">
                    <a:moveTo>
                      <a:pt x="30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30" y="34"/>
                    </a:lnTo>
                    <a:close/>
                    <a:moveTo>
                      <a:pt x="20" y="21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5" y="6"/>
                      <a:pt x="15" y="5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5"/>
                      <a:pt x="14" y="6"/>
                      <a:pt x="14" y="7"/>
                    </a:cubicBezTo>
                    <a:cubicBezTo>
                      <a:pt x="9" y="21"/>
                      <a:pt x="9" y="21"/>
                      <a:pt x="9" y="21"/>
                    </a:cubicBezTo>
                    <a:lnTo>
                      <a:pt x="20" y="2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58"/>
              <p:cNvSpPr>
                <a:spLocks noEditPoints="1"/>
              </p:cNvSpPr>
              <p:nvPr/>
            </p:nvSpPr>
            <p:spPr bwMode="auto">
              <a:xfrm>
                <a:off x="1159" y="3245"/>
                <a:ext cx="34" cy="56"/>
              </a:xfrm>
              <a:custGeom>
                <a:avLst/>
                <a:gdLst>
                  <a:gd name="T0" fmla="*/ 4 w 22"/>
                  <a:gd name="T1" fmla="*/ 21 h 36"/>
                  <a:gd name="T2" fmla="*/ 4 w 22"/>
                  <a:gd name="T3" fmla="*/ 21 h 36"/>
                  <a:gd name="T4" fmla="*/ 4 w 22"/>
                  <a:gd name="T5" fmla="*/ 36 h 36"/>
                  <a:gd name="T6" fmla="*/ 0 w 22"/>
                  <a:gd name="T7" fmla="*/ 36 h 36"/>
                  <a:gd name="T8" fmla="*/ 0 w 22"/>
                  <a:gd name="T9" fmla="*/ 1 h 36"/>
                  <a:gd name="T10" fmla="*/ 4 w 22"/>
                  <a:gd name="T11" fmla="*/ 1 h 36"/>
                  <a:gd name="T12" fmla="*/ 4 w 22"/>
                  <a:gd name="T13" fmla="*/ 5 h 36"/>
                  <a:gd name="T14" fmla="*/ 4 w 22"/>
                  <a:gd name="T15" fmla="*/ 5 h 36"/>
                  <a:gd name="T16" fmla="*/ 13 w 22"/>
                  <a:gd name="T17" fmla="*/ 0 h 36"/>
                  <a:gd name="T18" fmla="*/ 20 w 22"/>
                  <a:gd name="T19" fmla="*/ 3 h 36"/>
                  <a:gd name="T20" fmla="*/ 22 w 22"/>
                  <a:gd name="T21" fmla="*/ 12 h 36"/>
                  <a:gd name="T22" fmla="*/ 19 w 22"/>
                  <a:gd name="T23" fmla="*/ 22 h 36"/>
                  <a:gd name="T24" fmla="*/ 11 w 22"/>
                  <a:gd name="T25" fmla="*/ 25 h 36"/>
                  <a:gd name="T26" fmla="*/ 4 w 22"/>
                  <a:gd name="T27" fmla="*/ 21 h 36"/>
                  <a:gd name="T28" fmla="*/ 4 w 22"/>
                  <a:gd name="T29" fmla="*/ 12 h 36"/>
                  <a:gd name="T30" fmla="*/ 4 w 22"/>
                  <a:gd name="T31" fmla="*/ 15 h 36"/>
                  <a:gd name="T32" fmla="*/ 6 w 22"/>
                  <a:gd name="T33" fmla="*/ 20 h 36"/>
                  <a:gd name="T34" fmla="*/ 11 w 22"/>
                  <a:gd name="T35" fmla="*/ 22 h 36"/>
                  <a:gd name="T36" fmla="*/ 17 w 22"/>
                  <a:gd name="T37" fmla="*/ 19 h 36"/>
                  <a:gd name="T38" fmla="*/ 18 w 22"/>
                  <a:gd name="T39" fmla="*/ 12 h 36"/>
                  <a:gd name="T40" fmla="*/ 17 w 22"/>
                  <a:gd name="T41" fmla="*/ 6 h 36"/>
                  <a:gd name="T42" fmla="*/ 12 w 22"/>
                  <a:gd name="T43" fmla="*/ 3 h 36"/>
                  <a:gd name="T44" fmla="*/ 6 w 22"/>
                  <a:gd name="T45" fmla="*/ 6 h 36"/>
                  <a:gd name="T46" fmla="*/ 4 w 22"/>
                  <a:gd name="T4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3" y="0"/>
                    </a:cubicBezTo>
                    <a:cubicBezTo>
                      <a:pt x="16" y="0"/>
                      <a:pt x="18" y="1"/>
                      <a:pt x="20" y="3"/>
                    </a:cubicBezTo>
                    <a:cubicBezTo>
                      <a:pt x="22" y="6"/>
                      <a:pt x="22" y="8"/>
                      <a:pt x="22" y="12"/>
                    </a:cubicBezTo>
                    <a:cubicBezTo>
                      <a:pt x="22" y="16"/>
                      <a:pt x="21" y="19"/>
                      <a:pt x="19" y="22"/>
                    </a:cubicBezTo>
                    <a:cubicBezTo>
                      <a:pt x="18" y="24"/>
                      <a:pt x="15" y="25"/>
                      <a:pt x="11" y="25"/>
                    </a:cubicBezTo>
                    <a:cubicBezTo>
                      <a:pt x="8" y="25"/>
                      <a:pt x="6" y="24"/>
                      <a:pt x="4" y="21"/>
                    </a:cubicBezTo>
                    <a:close/>
                    <a:moveTo>
                      <a:pt x="4" y="12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4" y="17"/>
                      <a:pt x="5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7" y="19"/>
                    </a:cubicBezTo>
                    <a:cubicBezTo>
                      <a:pt x="18" y="18"/>
                      <a:pt x="18" y="15"/>
                      <a:pt x="18" y="12"/>
                    </a:cubicBezTo>
                    <a:cubicBezTo>
                      <a:pt x="18" y="9"/>
                      <a:pt x="18" y="7"/>
                      <a:pt x="17" y="6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9" y="3"/>
                      <a:pt x="8" y="4"/>
                      <a:pt x="6" y="6"/>
                    </a:cubicBezTo>
                    <a:cubicBezTo>
                      <a:pt x="5" y="7"/>
                      <a:pt x="4" y="9"/>
                      <a:pt x="4" y="12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59"/>
              <p:cNvSpPr>
                <a:spLocks noEditPoints="1"/>
              </p:cNvSpPr>
              <p:nvPr/>
            </p:nvSpPr>
            <p:spPr bwMode="auto">
              <a:xfrm>
                <a:off x="1202" y="3245"/>
                <a:ext cx="34" cy="56"/>
              </a:xfrm>
              <a:custGeom>
                <a:avLst/>
                <a:gdLst>
                  <a:gd name="T0" fmla="*/ 4 w 22"/>
                  <a:gd name="T1" fmla="*/ 21 h 36"/>
                  <a:gd name="T2" fmla="*/ 4 w 22"/>
                  <a:gd name="T3" fmla="*/ 21 h 36"/>
                  <a:gd name="T4" fmla="*/ 4 w 22"/>
                  <a:gd name="T5" fmla="*/ 36 h 36"/>
                  <a:gd name="T6" fmla="*/ 0 w 22"/>
                  <a:gd name="T7" fmla="*/ 36 h 36"/>
                  <a:gd name="T8" fmla="*/ 0 w 22"/>
                  <a:gd name="T9" fmla="*/ 1 h 36"/>
                  <a:gd name="T10" fmla="*/ 4 w 22"/>
                  <a:gd name="T11" fmla="*/ 1 h 36"/>
                  <a:gd name="T12" fmla="*/ 4 w 22"/>
                  <a:gd name="T13" fmla="*/ 5 h 36"/>
                  <a:gd name="T14" fmla="*/ 4 w 22"/>
                  <a:gd name="T15" fmla="*/ 5 h 36"/>
                  <a:gd name="T16" fmla="*/ 12 w 22"/>
                  <a:gd name="T17" fmla="*/ 0 h 36"/>
                  <a:gd name="T18" fmla="*/ 19 w 22"/>
                  <a:gd name="T19" fmla="*/ 3 h 36"/>
                  <a:gd name="T20" fmla="*/ 22 w 22"/>
                  <a:gd name="T21" fmla="*/ 12 h 36"/>
                  <a:gd name="T22" fmla="*/ 19 w 22"/>
                  <a:gd name="T23" fmla="*/ 22 h 36"/>
                  <a:gd name="T24" fmla="*/ 11 w 22"/>
                  <a:gd name="T25" fmla="*/ 25 h 36"/>
                  <a:gd name="T26" fmla="*/ 4 w 22"/>
                  <a:gd name="T27" fmla="*/ 21 h 36"/>
                  <a:gd name="T28" fmla="*/ 4 w 22"/>
                  <a:gd name="T29" fmla="*/ 12 h 36"/>
                  <a:gd name="T30" fmla="*/ 4 w 22"/>
                  <a:gd name="T31" fmla="*/ 15 h 36"/>
                  <a:gd name="T32" fmla="*/ 6 w 22"/>
                  <a:gd name="T33" fmla="*/ 20 h 36"/>
                  <a:gd name="T34" fmla="*/ 11 w 22"/>
                  <a:gd name="T35" fmla="*/ 22 h 36"/>
                  <a:gd name="T36" fmla="*/ 16 w 22"/>
                  <a:gd name="T37" fmla="*/ 19 h 36"/>
                  <a:gd name="T38" fmla="*/ 18 w 22"/>
                  <a:gd name="T39" fmla="*/ 12 h 36"/>
                  <a:gd name="T40" fmla="*/ 16 w 22"/>
                  <a:gd name="T41" fmla="*/ 6 h 36"/>
                  <a:gd name="T42" fmla="*/ 11 w 22"/>
                  <a:gd name="T43" fmla="*/ 3 h 36"/>
                  <a:gd name="T44" fmla="*/ 6 w 22"/>
                  <a:gd name="T45" fmla="*/ 6 h 36"/>
                  <a:gd name="T46" fmla="*/ 4 w 22"/>
                  <a:gd name="T4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8" y="0"/>
                      <a:pt x="12" y="0"/>
                    </a:cubicBezTo>
                    <a:cubicBezTo>
                      <a:pt x="15" y="0"/>
                      <a:pt x="18" y="1"/>
                      <a:pt x="19" y="3"/>
                    </a:cubicBezTo>
                    <a:cubicBezTo>
                      <a:pt x="21" y="6"/>
                      <a:pt x="22" y="8"/>
                      <a:pt x="22" y="12"/>
                    </a:cubicBezTo>
                    <a:cubicBezTo>
                      <a:pt x="22" y="16"/>
                      <a:pt x="21" y="19"/>
                      <a:pt x="19" y="22"/>
                    </a:cubicBezTo>
                    <a:cubicBezTo>
                      <a:pt x="17" y="24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4" y="21"/>
                    </a:cubicBezTo>
                    <a:close/>
                    <a:moveTo>
                      <a:pt x="4" y="12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6" y="19"/>
                    </a:cubicBezTo>
                    <a:cubicBezTo>
                      <a:pt x="17" y="18"/>
                      <a:pt x="18" y="15"/>
                      <a:pt x="18" y="12"/>
                    </a:cubicBezTo>
                    <a:cubicBezTo>
                      <a:pt x="18" y="9"/>
                      <a:pt x="17" y="7"/>
                      <a:pt x="16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4" y="7"/>
                      <a:pt x="4" y="9"/>
                      <a:pt x="4" y="12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60"/>
              <p:cNvSpPr>
                <a:spLocks/>
              </p:cNvSpPr>
              <p:nvPr/>
            </p:nvSpPr>
            <p:spPr bwMode="auto">
              <a:xfrm>
                <a:off x="1242" y="3245"/>
                <a:ext cx="25" cy="38"/>
              </a:xfrm>
              <a:custGeom>
                <a:avLst/>
                <a:gdLst>
                  <a:gd name="T0" fmla="*/ 0 w 16"/>
                  <a:gd name="T1" fmla="*/ 24 h 25"/>
                  <a:gd name="T2" fmla="*/ 0 w 16"/>
                  <a:gd name="T3" fmla="*/ 20 h 25"/>
                  <a:gd name="T4" fmla="*/ 7 w 16"/>
                  <a:gd name="T5" fmla="*/ 22 h 25"/>
                  <a:gd name="T6" fmla="*/ 12 w 16"/>
                  <a:gd name="T7" fmla="*/ 19 h 25"/>
                  <a:gd name="T8" fmla="*/ 11 w 16"/>
                  <a:gd name="T9" fmla="*/ 17 h 25"/>
                  <a:gd name="T10" fmla="*/ 10 w 16"/>
                  <a:gd name="T11" fmla="*/ 16 h 25"/>
                  <a:gd name="T12" fmla="*/ 9 w 16"/>
                  <a:gd name="T13" fmla="*/ 15 h 25"/>
                  <a:gd name="T14" fmla="*/ 6 w 16"/>
                  <a:gd name="T15" fmla="*/ 14 h 25"/>
                  <a:gd name="T16" fmla="*/ 4 w 16"/>
                  <a:gd name="T17" fmla="*/ 13 h 25"/>
                  <a:gd name="T18" fmla="*/ 2 w 16"/>
                  <a:gd name="T19" fmla="*/ 11 h 25"/>
                  <a:gd name="T20" fmla="*/ 0 w 16"/>
                  <a:gd name="T21" fmla="*/ 10 h 25"/>
                  <a:gd name="T22" fmla="*/ 0 w 16"/>
                  <a:gd name="T23" fmla="*/ 7 h 25"/>
                  <a:gd name="T24" fmla="*/ 1 w 16"/>
                  <a:gd name="T25" fmla="*/ 4 h 25"/>
                  <a:gd name="T26" fmla="*/ 3 w 16"/>
                  <a:gd name="T27" fmla="*/ 2 h 25"/>
                  <a:gd name="T28" fmla="*/ 6 w 16"/>
                  <a:gd name="T29" fmla="*/ 1 h 25"/>
                  <a:gd name="T30" fmla="*/ 9 w 16"/>
                  <a:gd name="T31" fmla="*/ 0 h 25"/>
                  <a:gd name="T32" fmla="*/ 15 w 16"/>
                  <a:gd name="T33" fmla="*/ 1 h 25"/>
                  <a:gd name="T34" fmla="*/ 15 w 16"/>
                  <a:gd name="T35" fmla="*/ 5 h 25"/>
                  <a:gd name="T36" fmla="*/ 9 w 16"/>
                  <a:gd name="T37" fmla="*/ 3 h 25"/>
                  <a:gd name="T38" fmla="*/ 7 w 16"/>
                  <a:gd name="T39" fmla="*/ 4 h 25"/>
                  <a:gd name="T40" fmla="*/ 5 w 16"/>
                  <a:gd name="T41" fmla="*/ 4 h 25"/>
                  <a:gd name="T42" fmla="*/ 4 w 16"/>
                  <a:gd name="T43" fmla="*/ 5 h 25"/>
                  <a:gd name="T44" fmla="*/ 4 w 16"/>
                  <a:gd name="T45" fmla="*/ 7 h 25"/>
                  <a:gd name="T46" fmla="*/ 4 w 16"/>
                  <a:gd name="T47" fmla="*/ 8 h 25"/>
                  <a:gd name="T48" fmla="*/ 5 w 16"/>
                  <a:gd name="T49" fmla="*/ 10 h 25"/>
                  <a:gd name="T50" fmla="*/ 7 w 16"/>
                  <a:gd name="T51" fmla="*/ 10 h 25"/>
                  <a:gd name="T52" fmla="*/ 9 w 16"/>
                  <a:gd name="T53" fmla="*/ 11 h 25"/>
                  <a:gd name="T54" fmla="*/ 12 w 16"/>
                  <a:gd name="T55" fmla="*/ 13 h 25"/>
                  <a:gd name="T56" fmla="*/ 14 w 16"/>
                  <a:gd name="T57" fmla="*/ 14 h 25"/>
                  <a:gd name="T58" fmla="*/ 15 w 16"/>
                  <a:gd name="T59" fmla="*/ 16 h 25"/>
                  <a:gd name="T60" fmla="*/ 16 w 16"/>
                  <a:gd name="T61" fmla="*/ 18 h 25"/>
                  <a:gd name="T62" fmla="*/ 15 w 16"/>
                  <a:gd name="T63" fmla="*/ 21 h 25"/>
                  <a:gd name="T64" fmla="*/ 13 w 16"/>
                  <a:gd name="T65" fmla="*/ 24 h 25"/>
                  <a:gd name="T66" fmla="*/ 10 w 16"/>
                  <a:gd name="T67" fmla="*/ 25 h 25"/>
                  <a:gd name="T68" fmla="*/ 6 w 16"/>
                  <a:gd name="T69" fmla="*/ 25 h 25"/>
                  <a:gd name="T70" fmla="*/ 0 w 16"/>
                  <a:gd name="T7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25">
                    <a:moveTo>
                      <a:pt x="0" y="24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4" y="22"/>
                      <a:pt x="7" y="22"/>
                    </a:cubicBezTo>
                    <a:cubicBezTo>
                      <a:pt x="10" y="22"/>
                      <a:pt x="12" y="21"/>
                      <a:pt x="12" y="19"/>
                    </a:cubicBezTo>
                    <a:cubicBezTo>
                      <a:pt x="12" y="18"/>
                      <a:pt x="12" y="18"/>
                      <a:pt x="11" y="17"/>
                    </a:cubicBezTo>
                    <a:cubicBezTo>
                      <a:pt x="11" y="17"/>
                      <a:pt x="11" y="16"/>
                      <a:pt x="10" y="16"/>
                    </a:cubicBezTo>
                    <a:cubicBezTo>
                      <a:pt x="10" y="16"/>
                      <a:pt x="9" y="15"/>
                      <a:pt x="9" y="15"/>
                    </a:cubicBezTo>
                    <a:cubicBezTo>
                      <a:pt x="8" y="15"/>
                      <a:pt x="7" y="14"/>
                      <a:pt x="6" y="14"/>
                    </a:cubicBezTo>
                    <a:cubicBezTo>
                      <a:pt x="5" y="14"/>
                      <a:pt x="4" y="13"/>
                      <a:pt x="4" y="13"/>
                    </a:cubicBezTo>
                    <a:cubicBezTo>
                      <a:pt x="3" y="12"/>
                      <a:pt x="2" y="12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5" y="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3" y="4"/>
                      <a:pt x="11" y="3"/>
                      <a:pt x="9" y="3"/>
                    </a:cubicBezTo>
                    <a:cubicBezTo>
                      <a:pt x="8" y="3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1"/>
                      <a:pt x="8" y="11"/>
                      <a:pt x="9" y="11"/>
                    </a:cubicBezTo>
                    <a:cubicBezTo>
                      <a:pt x="10" y="12"/>
                      <a:pt x="11" y="12"/>
                      <a:pt x="12" y="13"/>
                    </a:cubicBezTo>
                    <a:cubicBezTo>
                      <a:pt x="13" y="13"/>
                      <a:pt x="13" y="13"/>
                      <a:pt x="14" y="14"/>
                    </a:cubicBezTo>
                    <a:cubicBezTo>
                      <a:pt x="15" y="15"/>
                      <a:pt x="15" y="15"/>
                      <a:pt x="15" y="16"/>
                    </a:cubicBezTo>
                    <a:cubicBezTo>
                      <a:pt x="16" y="17"/>
                      <a:pt x="16" y="17"/>
                      <a:pt x="16" y="18"/>
                    </a:cubicBezTo>
                    <a:cubicBezTo>
                      <a:pt x="16" y="20"/>
                      <a:pt x="16" y="21"/>
                      <a:pt x="15" y="21"/>
                    </a:cubicBezTo>
                    <a:cubicBezTo>
                      <a:pt x="15" y="22"/>
                      <a:pt x="14" y="23"/>
                      <a:pt x="13" y="24"/>
                    </a:cubicBezTo>
                    <a:cubicBezTo>
                      <a:pt x="12" y="24"/>
                      <a:pt x="11" y="25"/>
                      <a:pt x="10" y="25"/>
                    </a:cubicBezTo>
                    <a:cubicBezTo>
                      <a:pt x="9" y="25"/>
                      <a:pt x="8" y="25"/>
                      <a:pt x="6" y="25"/>
                    </a:cubicBezTo>
                    <a:cubicBezTo>
                      <a:pt x="4" y="25"/>
                      <a:pt x="2" y="25"/>
                      <a:pt x="0" y="2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61"/>
              <p:cNvSpPr>
                <a:spLocks/>
              </p:cNvSpPr>
              <p:nvPr/>
            </p:nvSpPr>
            <p:spPr bwMode="auto">
              <a:xfrm>
                <a:off x="1134" y="2911"/>
                <a:ext cx="13" cy="28"/>
              </a:xfrm>
              <a:custGeom>
                <a:avLst/>
                <a:gdLst>
                  <a:gd name="T0" fmla="*/ 0 w 13"/>
                  <a:gd name="T1" fmla="*/ 0 h 28"/>
                  <a:gd name="T2" fmla="*/ 0 w 13"/>
                  <a:gd name="T3" fmla="*/ 28 h 28"/>
                  <a:gd name="T4" fmla="*/ 7 w 13"/>
                  <a:gd name="T5" fmla="*/ 22 h 28"/>
                  <a:gd name="T6" fmla="*/ 13 w 13"/>
                  <a:gd name="T7" fmla="*/ 28 h 28"/>
                  <a:gd name="T8" fmla="*/ 13 w 13"/>
                  <a:gd name="T9" fmla="*/ 0 h 28"/>
                  <a:gd name="T10" fmla="*/ 0 w 1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28">
                    <a:moveTo>
                      <a:pt x="0" y="0"/>
                    </a:moveTo>
                    <a:lnTo>
                      <a:pt x="0" y="28"/>
                    </a:lnTo>
                    <a:lnTo>
                      <a:pt x="7" y="22"/>
                    </a:lnTo>
                    <a:lnTo>
                      <a:pt x="13" y="28"/>
                    </a:ln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62"/>
              <p:cNvSpPr>
                <a:spLocks/>
              </p:cNvSpPr>
              <p:nvPr/>
            </p:nvSpPr>
            <p:spPr bwMode="auto">
              <a:xfrm>
                <a:off x="986" y="2911"/>
                <a:ext cx="161" cy="143"/>
              </a:xfrm>
              <a:custGeom>
                <a:avLst/>
                <a:gdLst>
                  <a:gd name="T0" fmla="*/ 96 w 104"/>
                  <a:gd name="T1" fmla="*/ 52 h 92"/>
                  <a:gd name="T2" fmla="*/ 96 w 104"/>
                  <a:gd name="T3" fmla="*/ 85 h 92"/>
                  <a:gd name="T4" fmla="*/ 83 w 104"/>
                  <a:gd name="T5" fmla="*/ 84 h 92"/>
                  <a:gd name="T6" fmla="*/ 54 w 104"/>
                  <a:gd name="T7" fmla="*/ 87 h 92"/>
                  <a:gd name="T8" fmla="*/ 54 w 104"/>
                  <a:gd name="T9" fmla="*/ 88 h 92"/>
                  <a:gd name="T10" fmla="*/ 50 w 104"/>
                  <a:gd name="T11" fmla="*/ 88 h 92"/>
                  <a:gd name="T12" fmla="*/ 50 w 104"/>
                  <a:gd name="T13" fmla="*/ 87 h 92"/>
                  <a:gd name="T14" fmla="*/ 22 w 104"/>
                  <a:gd name="T15" fmla="*/ 84 h 92"/>
                  <a:gd name="T16" fmla="*/ 8 w 104"/>
                  <a:gd name="T17" fmla="*/ 85 h 92"/>
                  <a:gd name="T18" fmla="*/ 8 w 104"/>
                  <a:gd name="T19" fmla="*/ 0 h 92"/>
                  <a:gd name="T20" fmla="*/ 0 w 104"/>
                  <a:gd name="T21" fmla="*/ 0 h 92"/>
                  <a:gd name="T22" fmla="*/ 0 w 104"/>
                  <a:gd name="T23" fmla="*/ 92 h 92"/>
                  <a:gd name="T24" fmla="*/ 104 w 104"/>
                  <a:gd name="T25" fmla="*/ 92 h 92"/>
                  <a:gd name="T26" fmla="*/ 104 w 104"/>
                  <a:gd name="T27" fmla="*/ 44 h 92"/>
                  <a:gd name="T28" fmla="*/ 103 w 104"/>
                  <a:gd name="T29" fmla="*/ 45 h 92"/>
                  <a:gd name="T30" fmla="*/ 96 w 104"/>
                  <a:gd name="T31" fmla="*/ 5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92">
                    <a:moveTo>
                      <a:pt x="96" y="52"/>
                    </a:moveTo>
                    <a:cubicBezTo>
                      <a:pt x="96" y="85"/>
                      <a:pt x="96" y="85"/>
                      <a:pt x="96" y="85"/>
                    </a:cubicBezTo>
                    <a:cubicBezTo>
                      <a:pt x="96" y="85"/>
                      <a:pt x="91" y="84"/>
                      <a:pt x="83" y="84"/>
                    </a:cubicBezTo>
                    <a:cubicBezTo>
                      <a:pt x="75" y="84"/>
                      <a:pt x="64" y="85"/>
                      <a:pt x="54" y="87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40" y="85"/>
                      <a:pt x="30" y="84"/>
                      <a:pt x="22" y="84"/>
                    </a:cubicBezTo>
                    <a:cubicBezTo>
                      <a:pt x="14" y="84"/>
                      <a:pt x="8" y="85"/>
                      <a:pt x="8" y="8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104" y="92"/>
                      <a:pt x="104" y="92"/>
                      <a:pt x="104" y="92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3" y="45"/>
                      <a:pt x="103" y="45"/>
                      <a:pt x="103" y="45"/>
                    </a:cubicBezTo>
                    <a:lnTo>
                      <a:pt x="96" y="52"/>
                    </a:lnTo>
                    <a:close/>
                  </a:path>
                </a:pathLst>
              </a:cu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63"/>
              <p:cNvSpPr>
                <a:spLocks/>
              </p:cNvSpPr>
              <p:nvPr/>
            </p:nvSpPr>
            <p:spPr bwMode="auto">
              <a:xfrm>
                <a:off x="1076" y="2995"/>
                <a:ext cx="29" cy="30"/>
              </a:xfrm>
              <a:custGeom>
                <a:avLst/>
                <a:gdLst>
                  <a:gd name="T0" fmla="*/ 0 w 29"/>
                  <a:gd name="T1" fmla="*/ 30 h 30"/>
                  <a:gd name="T2" fmla="*/ 29 w 29"/>
                  <a:gd name="T3" fmla="*/ 17 h 30"/>
                  <a:gd name="T4" fmla="*/ 12 w 29"/>
                  <a:gd name="T5" fmla="*/ 0 h 30"/>
                  <a:gd name="T6" fmla="*/ 0 w 29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0">
                    <a:moveTo>
                      <a:pt x="0" y="30"/>
                    </a:moveTo>
                    <a:lnTo>
                      <a:pt x="29" y="17"/>
                    </a:lnTo>
                    <a:lnTo>
                      <a:pt x="12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64"/>
              <p:cNvSpPr>
                <a:spLocks/>
              </p:cNvSpPr>
              <p:nvPr/>
            </p:nvSpPr>
            <p:spPr bwMode="auto">
              <a:xfrm>
                <a:off x="1093" y="2960"/>
                <a:ext cx="48" cy="48"/>
              </a:xfrm>
              <a:custGeom>
                <a:avLst/>
                <a:gdLst>
                  <a:gd name="T0" fmla="*/ 38 w 48"/>
                  <a:gd name="T1" fmla="*/ 9 h 48"/>
                  <a:gd name="T2" fmla="*/ 37 w 48"/>
                  <a:gd name="T3" fmla="*/ 6 h 48"/>
                  <a:gd name="T4" fmla="*/ 31 w 48"/>
                  <a:gd name="T5" fmla="*/ 0 h 48"/>
                  <a:gd name="T6" fmla="*/ 0 w 48"/>
                  <a:gd name="T7" fmla="*/ 29 h 48"/>
                  <a:gd name="T8" fmla="*/ 18 w 48"/>
                  <a:gd name="T9" fmla="*/ 48 h 48"/>
                  <a:gd name="T10" fmla="*/ 37 w 48"/>
                  <a:gd name="T11" fmla="*/ 29 h 48"/>
                  <a:gd name="T12" fmla="*/ 38 w 48"/>
                  <a:gd name="T13" fmla="*/ 26 h 48"/>
                  <a:gd name="T14" fmla="*/ 41 w 48"/>
                  <a:gd name="T15" fmla="*/ 23 h 48"/>
                  <a:gd name="T16" fmla="*/ 48 w 48"/>
                  <a:gd name="T17" fmla="*/ 17 h 48"/>
                  <a:gd name="T18" fmla="*/ 41 w 48"/>
                  <a:gd name="T19" fmla="*/ 12 h 48"/>
                  <a:gd name="T20" fmla="*/ 38 w 48"/>
                  <a:gd name="T21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8">
                    <a:moveTo>
                      <a:pt x="38" y="9"/>
                    </a:moveTo>
                    <a:lnTo>
                      <a:pt x="37" y="6"/>
                    </a:lnTo>
                    <a:lnTo>
                      <a:pt x="31" y="0"/>
                    </a:lnTo>
                    <a:lnTo>
                      <a:pt x="0" y="29"/>
                    </a:lnTo>
                    <a:lnTo>
                      <a:pt x="18" y="48"/>
                    </a:lnTo>
                    <a:lnTo>
                      <a:pt x="37" y="29"/>
                    </a:lnTo>
                    <a:lnTo>
                      <a:pt x="38" y="26"/>
                    </a:lnTo>
                    <a:lnTo>
                      <a:pt x="41" y="23"/>
                    </a:lnTo>
                    <a:lnTo>
                      <a:pt x="48" y="17"/>
                    </a:lnTo>
                    <a:lnTo>
                      <a:pt x="41" y="12"/>
                    </a:lnTo>
                    <a:lnTo>
                      <a:pt x="38" y="9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65"/>
              <p:cNvSpPr>
                <a:spLocks/>
              </p:cNvSpPr>
              <p:nvPr/>
            </p:nvSpPr>
            <p:spPr bwMode="auto">
              <a:xfrm>
                <a:off x="1130" y="2941"/>
                <a:ext cx="29" cy="31"/>
              </a:xfrm>
              <a:custGeom>
                <a:avLst/>
                <a:gdLst>
                  <a:gd name="T0" fmla="*/ 17 w 29"/>
                  <a:gd name="T1" fmla="*/ 6 h 31"/>
                  <a:gd name="T2" fmla="*/ 11 w 29"/>
                  <a:gd name="T3" fmla="*/ 0 h 31"/>
                  <a:gd name="T4" fmla="*/ 4 w 29"/>
                  <a:gd name="T5" fmla="*/ 6 h 31"/>
                  <a:gd name="T6" fmla="*/ 1 w 29"/>
                  <a:gd name="T7" fmla="*/ 9 h 31"/>
                  <a:gd name="T8" fmla="*/ 0 w 29"/>
                  <a:gd name="T9" fmla="*/ 12 h 31"/>
                  <a:gd name="T10" fmla="*/ 1 w 29"/>
                  <a:gd name="T11" fmla="*/ 15 h 31"/>
                  <a:gd name="T12" fmla="*/ 4 w 29"/>
                  <a:gd name="T13" fmla="*/ 19 h 31"/>
                  <a:gd name="T14" fmla="*/ 17 w 29"/>
                  <a:gd name="T15" fmla="*/ 31 h 31"/>
                  <a:gd name="T16" fmla="*/ 29 w 29"/>
                  <a:gd name="T17" fmla="*/ 19 h 31"/>
                  <a:gd name="T18" fmla="*/ 17 w 29"/>
                  <a:gd name="T1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1">
                    <a:moveTo>
                      <a:pt x="17" y="6"/>
                    </a:moveTo>
                    <a:lnTo>
                      <a:pt x="11" y="0"/>
                    </a:lnTo>
                    <a:lnTo>
                      <a:pt x="4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4" y="19"/>
                    </a:lnTo>
                    <a:lnTo>
                      <a:pt x="17" y="31"/>
                    </a:lnTo>
                    <a:lnTo>
                      <a:pt x="29" y="19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66"/>
              <p:cNvSpPr>
                <a:spLocks/>
              </p:cNvSpPr>
              <p:nvPr/>
            </p:nvSpPr>
            <p:spPr bwMode="auto">
              <a:xfrm>
                <a:off x="1005" y="2905"/>
                <a:ext cx="58" cy="135"/>
              </a:xfrm>
              <a:custGeom>
                <a:avLst/>
                <a:gdLst>
                  <a:gd name="T0" fmla="*/ 0 w 38"/>
                  <a:gd name="T1" fmla="*/ 0 h 87"/>
                  <a:gd name="T2" fmla="*/ 0 w 38"/>
                  <a:gd name="T3" fmla="*/ 4 h 87"/>
                  <a:gd name="T4" fmla="*/ 0 w 38"/>
                  <a:gd name="T5" fmla="*/ 84 h 87"/>
                  <a:gd name="T6" fmla="*/ 10 w 38"/>
                  <a:gd name="T7" fmla="*/ 84 h 87"/>
                  <a:gd name="T8" fmla="*/ 38 w 38"/>
                  <a:gd name="T9" fmla="*/ 87 h 87"/>
                  <a:gd name="T10" fmla="*/ 38 w 38"/>
                  <a:gd name="T11" fmla="*/ 6 h 87"/>
                  <a:gd name="T12" fmla="*/ 35 w 38"/>
                  <a:gd name="T13" fmla="*/ 4 h 87"/>
                  <a:gd name="T14" fmla="*/ 0 w 38"/>
                  <a:gd name="T1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87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2" y="84"/>
                      <a:pt x="6" y="84"/>
                      <a:pt x="10" y="84"/>
                    </a:cubicBezTo>
                    <a:cubicBezTo>
                      <a:pt x="17" y="84"/>
                      <a:pt x="28" y="85"/>
                      <a:pt x="38" y="87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5"/>
                      <a:pt x="37" y="5"/>
                      <a:pt x="35" y="4"/>
                    </a:cubicBezTo>
                    <a:cubicBezTo>
                      <a:pt x="30" y="3"/>
                      <a:pt x="21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67"/>
              <p:cNvSpPr>
                <a:spLocks noEditPoints="1"/>
              </p:cNvSpPr>
              <p:nvPr/>
            </p:nvSpPr>
            <p:spPr bwMode="auto">
              <a:xfrm>
                <a:off x="1070" y="2905"/>
                <a:ext cx="77" cy="135"/>
              </a:xfrm>
              <a:custGeom>
                <a:avLst/>
                <a:gdLst>
                  <a:gd name="T0" fmla="*/ 49 w 50"/>
                  <a:gd name="T1" fmla="*/ 21 h 87"/>
                  <a:gd name="T2" fmla="*/ 46 w 50"/>
                  <a:gd name="T3" fmla="*/ 18 h 87"/>
                  <a:gd name="T4" fmla="*/ 44 w 50"/>
                  <a:gd name="T5" fmla="*/ 21 h 87"/>
                  <a:gd name="T6" fmla="*/ 42 w 50"/>
                  <a:gd name="T7" fmla="*/ 22 h 87"/>
                  <a:gd name="T8" fmla="*/ 40 w 50"/>
                  <a:gd name="T9" fmla="*/ 24 h 87"/>
                  <a:gd name="T10" fmla="*/ 39 w 50"/>
                  <a:gd name="T11" fmla="*/ 26 h 87"/>
                  <a:gd name="T12" fmla="*/ 39 w 50"/>
                  <a:gd name="T13" fmla="*/ 4 h 87"/>
                  <a:gd name="T14" fmla="*/ 39 w 50"/>
                  <a:gd name="T15" fmla="*/ 0 h 87"/>
                  <a:gd name="T16" fmla="*/ 4 w 50"/>
                  <a:gd name="T17" fmla="*/ 4 h 87"/>
                  <a:gd name="T18" fmla="*/ 3 w 50"/>
                  <a:gd name="T19" fmla="*/ 4 h 87"/>
                  <a:gd name="T20" fmla="*/ 0 w 50"/>
                  <a:gd name="T21" fmla="*/ 6 h 87"/>
                  <a:gd name="T22" fmla="*/ 0 w 50"/>
                  <a:gd name="T23" fmla="*/ 87 h 87"/>
                  <a:gd name="T24" fmla="*/ 29 w 50"/>
                  <a:gd name="T25" fmla="*/ 84 h 87"/>
                  <a:gd name="T26" fmla="*/ 39 w 50"/>
                  <a:gd name="T27" fmla="*/ 84 h 87"/>
                  <a:gd name="T28" fmla="*/ 39 w 50"/>
                  <a:gd name="T29" fmla="*/ 59 h 87"/>
                  <a:gd name="T30" fmla="*/ 40 w 50"/>
                  <a:gd name="T31" fmla="*/ 58 h 87"/>
                  <a:gd name="T32" fmla="*/ 42 w 50"/>
                  <a:gd name="T33" fmla="*/ 56 h 87"/>
                  <a:gd name="T34" fmla="*/ 49 w 50"/>
                  <a:gd name="T35" fmla="*/ 49 h 87"/>
                  <a:gd name="T36" fmla="*/ 50 w 50"/>
                  <a:gd name="T37" fmla="*/ 48 h 87"/>
                  <a:gd name="T38" fmla="*/ 50 w 50"/>
                  <a:gd name="T39" fmla="*/ 45 h 87"/>
                  <a:gd name="T40" fmla="*/ 50 w 50"/>
                  <a:gd name="T41" fmla="*/ 45 h 87"/>
                  <a:gd name="T42" fmla="*/ 50 w 50"/>
                  <a:gd name="T43" fmla="*/ 43 h 87"/>
                  <a:gd name="T44" fmla="*/ 42 w 50"/>
                  <a:gd name="T45" fmla="*/ 35 h 87"/>
                  <a:gd name="T46" fmla="*/ 40 w 50"/>
                  <a:gd name="T47" fmla="*/ 33 h 87"/>
                  <a:gd name="T48" fmla="*/ 39 w 50"/>
                  <a:gd name="T49" fmla="*/ 31 h 87"/>
                  <a:gd name="T50" fmla="*/ 40 w 50"/>
                  <a:gd name="T51" fmla="*/ 29 h 87"/>
                  <a:gd name="T52" fmla="*/ 42 w 50"/>
                  <a:gd name="T53" fmla="*/ 27 h 87"/>
                  <a:gd name="T54" fmla="*/ 46 w 50"/>
                  <a:gd name="T55" fmla="*/ 23 h 87"/>
                  <a:gd name="T56" fmla="*/ 50 w 50"/>
                  <a:gd name="T57" fmla="*/ 27 h 87"/>
                  <a:gd name="T58" fmla="*/ 50 w 50"/>
                  <a:gd name="T59" fmla="*/ 24 h 87"/>
                  <a:gd name="T60" fmla="*/ 50 w 50"/>
                  <a:gd name="T61" fmla="*/ 22 h 87"/>
                  <a:gd name="T62" fmla="*/ 49 w 50"/>
                  <a:gd name="T63" fmla="*/ 21 h 87"/>
                  <a:gd name="T64" fmla="*/ 15 w 50"/>
                  <a:gd name="T65" fmla="*/ 54 h 87"/>
                  <a:gd name="T66" fmla="*/ 35 w 50"/>
                  <a:gd name="T67" fmla="*/ 35 h 87"/>
                  <a:gd name="T68" fmla="*/ 39 w 50"/>
                  <a:gd name="T69" fmla="*/ 39 h 87"/>
                  <a:gd name="T70" fmla="*/ 40 w 50"/>
                  <a:gd name="T71" fmla="*/ 41 h 87"/>
                  <a:gd name="T72" fmla="*/ 42 w 50"/>
                  <a:gd name="T73" fmla="*/ 43 h 87"/>
                  <a:gd name="T74" fmla="*/ 46 w 50"/>
                  <a:gd name="T75" fmla="*/ 46 h 87"/>
                  <a:gd name="T76" fmla="*/ 42 w 50"/>
                  <a:gd name="T77" fmla="*/ 50 h 87"/>
                  <a:gd name="T78" fmla="*/ 40 w 50"/>
                  <a:gd name="T79" fmla="*/ 52 h 87"/>
                  <a:gd name="T80" fmla="*/ 39 w 50"/>
                  <a:gd name="T81" fmla="*/ 54 h 87"/>
                  <a:gd name="T82" fmla="*/ 27 w 50"/>
                  <a:gd name="T83" fmla="*/ 66 h 87"/>
                  <a:gd name="T84" fmla="*/ 15 w 50"/>
                  <a:gd name="T85" fmla="*/ 54 h 87"/>
                  <a:gd name="T86" fmla="*/ 4 w 50"/>
                  <a:gd name="T87" fmla="*/ 77 h 87"/>
                  <a:gd name="T88" fmla="*/ 12 w 50"/>
                  <a:gd name="T89" fmla="*/ 58 h 87"/>
                  <a:gd name="T90" fmla="*/ 23 w 50"/>
                  <a:gd name="T91" fmla="*/ 69 h 87"/>
                  <a:gd name="T92" fmla="*/ 4 w 50"/>
                  <a:gd name="T93" fmla="*/ 7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0" h="87">
                    <a:moveTo>
                      <a:pt x="49" y="21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19" y="1"/>
                      <a:pt x="9" y="2"/>
                      <a:pt x="4" y="4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2" y="5"/>
                      <a:pt x="1" y="5"/>
                      <a:pt x="0" y="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10" y="85"/>
                      <a:pt x="21" y="84"/>
                      <a:pt x="29" y="84"/>
                    </a:cubicBezTo>
                    <a:cubicBezTo>
                      <a:pt x="33" y="84"/>
                      <a:pt x="36" y="84"/>
                      <a:pt x="39" y="84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49" y="21"/>
                    </a:lnTo>
                    <a:close/>
                    <a:moveTo>
                      <a:pt x="15" y="54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27" y="66"/>
                      <a:pt x="27" y="66"/>
                      <a:pt x="27" y="66"/>
                    </a:cubicBezTo>
                    <a:lnTo>
                      <a:pt x="15" y="54"/>
                    </a:lnTo>
                    <a:close/>
                    <a:moveTo>
                      <a:pt x="4" y="77"/>
                    </a:moveTo>
                    <a:cubicBezTo>
                      <a:pt x="12" y="58"/>
                      <a:pt x="12" y="58"/>
                      <a:pt x="12" y="58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4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68"/>
              <p:cNvSpPr>
                <a:spLocks noEditPoints="1"/>
              </p:cNvSpPr>
              <p:nvPr/>
            </p:nvSpPr>
            <p:spPr bwMode="auto">
              <a:xfrm>
                <a:off x="999" y="2901"/>
                <a:ext cx="135" cy="147"/>
              </a:xfrm>
              <a:custGeom>
                <a:avLst/>
                <a:gdLst>
                  <a:gd name="T0" fmla="*/ 44 w 88"/>
                  <a:gd name="T1" fmla="*/ 5 h 95"/>
                  <a:gd name="T2" fmla="*/ 0 w 88"/>
                  <a:gd name="T3" fmla="*/ 0 h 95"/>
                  <a:gd name="T4" fmla="*/ 0 w 88"/>
                  <a:gd name="T5" fmla="*/ 7 h 95"/>
                  <a:gd name="T6" fmla="*/ 0 w 88"/>
                  <a:gd name="T7" fmla="*/ 92 h 95"/>
                  <a:gd name="T8" fmla="*/ 14 w 88"/>
                  <a:gd name="T9" fmla="*/ 91 h 95"/>
                  <a:gd name="T10" fmla="*/ 42 w 88"/>
                  <a:gd name="T11" fmla="*/ 94 h 95"/>
                  <a:gd name="T12" fmla="*/ 42 w 88"/>
                  <a:gd name="T13" fmla="*/ 95 h 95"/>
                  <a:gd name="T14" fmla="*/ 46 w 88"/>
                  <a:gd name="T15" fmla="*/ 95 h 95"/>
                  <a:gd name="T16" fmla="*/ 46 w 88"/>
                  <a:gd name="T17" fmla="*/ 94 h 95"/>
                  <a:gd name="T18" fmla="*/ 75 w 88"/>
                  <a:gd name="T19" fmla="*/ 91 h 95"/>
                  <a:gd name="T20" fmla="*/ 88 w 88"/>
                  <a:gd name="T21" fmla="*/ 92 h 95"/>
                  <a:gd name="T22" fmla="*/ 88 w 88"/>
                  <a:gd name="T23" fmla="*/ 59 h 95"/>
                  <a:gd name="T24" fmla="*/ 86 w 88"/>
                  <a:gd name="T25" fmla="*/ 61 h 95"/>
                  <a:gd name="T26" fmla="*/ 85 w 88"/>
                  <a:gd name="T27" fmla="*/ 62 h 95"/>
                  <a:gd name="T28" fmla="*/ 85 w 88"/>
                  <a:gd name="T29" fmla="*/ 87 h 95"/>
                  <a:gd name="T30" fmla="*/ 75 w 88"/>
                  <a:gd name="T31" fmla="*/ 87 h 95"/>
                  <a:gd name="T32" fmla="*/ 46 w 88"/>
                  <a:gd name="T33" fmla="*/ 90 h 95"/>
                  <a:gd name="T34" fmla="*/ 46 w 88"/>
                  <a:gd name="T35" fmla="*/ 9 h 95"/>
                  <a:gd name="T36" fmla="*/ 49 w 88"/>
                  <a:gd name="T37" fmla="*/ 7 h 95"/>
                  <a:gd name="T38" fmla="*/ 50 w 88"/>
                  <a:gd name="T39" fmla="*/ 7 h 95"/>
                  <a:gd name="T40" fmla="*/ 85 w 88"/>
                  <a:gd name="T41" fmla="*/ 3 h 95"/>
                  <a:gd name="T42" fmla="*/ 85 w 88"/>
                  <a:gd name="T43" fmla="*/ 7 h 95"/>
                  <a:gd name="T44" fmla="*/ 85 w 88"/>
                  <a:gd name="T45" fmla="*/ 29 h 95"/>
                  <a:gd name="T46" fmla="*/ 86 w 88"/>
                  <a:gd name="T47" fmla="*/ 27 h 95"/>
                  <a:gd name="T48" fmla="*/ 88 w 88"/>
                  <a:gd name="T49" fmla="*/ 25 h 95"/>
                  <a:gd name="T50" fmla="*/ 88 w 88"/>
                  <a:gd name="T51" fmla="*/ 7 h 95"/>
                  <a:gd name="T52" fmla="*/ 88 w 88"/>
                  <a:gd name="T53" fmla="*/ 0 h 95"/>
                  <a:gd name="T54" fmla="*/ 44 w 88"/>
                  <a:gd name="T55" fmla="*/ 5 h 95"/>
                  <a:gd name="T56" fmla="*/ 4 w 88"/>
                  <a:gd name="T57" fmla="*/ 7 h 95"/>
                  <a:gd name="T58" fmla="*/ 4 w 88"/>
                  <a:gd name="T59" fmla="*/ 3 h 95"/>
                  <a:gd name="T60" fmla="*/ 39 w 88"/>
                  <a:gd name="T61" fmla="*/ 7 h 95"/>
                  <a:gd name="T62" fmla="*/ 42 w 88"/>
                  <a:gd name="T63" fmla="*/ 9 h 95"/>
                  <a:gd name="T64" fmla="*/ 42 w 88"/>
                  <a:gd name="T65" fmla="*/ 90 h 95"/>
                  <a:gd name="T66" fmla="*/ 14 w 88"/>
                  <a:gd name="T67" fmla="*/ 87 h 95"/>
                  <a:gd name="T68" fmla="*/ 4 w 88"/>
                  <a:gd name="T69" fmla="*/ 87 h 95"/>
                  <a:gd name="T70" fmla="*/ 4 w 88"/>
                  <a:gd name="T71" fmla="*/ 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8" h="95">
                    <a:moveTo>
                      <a:pt x="44" y="5"/>
                    </a:moveTo>
                    <a:cubicBezTo>
                      <a:pt x="41" y="3"/>
                      <a:pt x="3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6" y="91"/>
                      <a:pt x="14" y="91"/>
                    </a:cubicBezTo>
                    <a:cubicBezTo>
                      <a:pt x="22" y="91"/>
                      <a:pt x="32" y="92"/>
                      <a:pt x="42" y="94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6" y="94"/>
                      <a:pt x="46" y="94"/>
                      <a:pt x="46" y="94"/>
                    </a:cubicBezTo>
                    <a:cubicBezTo>
                      <a:pt x="56" y="92"/>
                      <a:pt x="67" y="91"/>
                      <a:pt x="75" y="91"/>
                    </a:cubicBezTo>
                    <a:cubicBezTo>
                      <a:pt x="83" y="91"/>
                      <a:pt x="88" y="92"/>
                      <a:pt x="88" y="9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5" y="62"/>
                      <a:pt x="85" y="62"/>
                      <a:pt x="85" y="62"/>
                    </a:cubicBezTo>
                    <a:cubicBezTo>
                      <a:pt x="85" y="87"/>
                      <a:pt x="85" y="87"/>
                      <a:pt x="85" y="87"/>
                    </a:cubicBezTo>
                    <a:cubicBezTo>
                      <a:pt x="82" y="87"/>
                      <a:pt x="79" y="87"/>
                      <a:pt x="75" y="87"/>
                    </a:cubicBezTo>
                    <a:cubicBezTo>
                      <a:pt x="67" y="87"/>
                      <a:pt x="56" y="88"/>
                      <a:pt x="46" y="90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7" y="8"/>
                      <a:pt x="48" y="8"/>
                      <a:pt x="49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5" y="5"/>
                      <a:pt x="65" y="4"/>
                      <a:pt x="85" y="3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58" y="0"/>
                      <a:pt x="48" y="3"/>
                      <a:pt x="44" y="5"/>
                    </a:cubicBezTo>
                    <a:close/>
                    <a:moveTo>
                      <a:pt x="4" y="7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5" y="4"/>
                      <a:pt x="34" y="6"/>
                      <a:pt x="39" y="7"/>
                    </a:cubicBezTo>
                    <a:cubicBezTo>
                      <a:pt x="41" y="8"/>
                      <a:pt x="42" y="8"/>
                      <a:pt x="42" y="9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32" y="88"/>
                      <a:pt x="21" y="87"/>
                      <a:pt x="14" y="87"/>
                    </a:cubicBezTo>
                    <a:cubicBezTo>
                      <a:pt x="10" y="87"/>
                      <a:pt x="6" y="87"/>
                      <a:pt x="4" y="87"/>
                    </a:cubicBezTo>
                    <a:lnTo>
                      <a:pt x="4" y="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269"/>
              <p:cNvSpPr>
                <a:spLocks noChangeArrowheads="1"/>
              </p:cNvSpPr>
              <p:nvPr/>
            </p:nvSpPr>
            <p:spPr bwMode="auto">
              <a:xfrm>
                <a:off x="1082" y="2924"/>
                <a:ext cx="35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270"/>
              <p:cNvSpPr>
                <a:spLocks noChangeArrowheads="1"/>
              </p:cNvSpPr>
              <p:nvPr/>
            </p:nvSpPr>
            <p:spPr bwMode="auto">
              <a:xfrm>
                <a:off x="1016" y="2924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271"/>
              <p:cNvSpPr>
                <a:spLocks noChangeArrowheads="1"/>
              </p:cNvSpPr>
              <p:nvPr/>
            </p:nvSpPr>
            <p:spPr bwMode="auto">
              <a:xfrm>
                <a:off x="1016" y="2941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272"/>
              <p:cNvSpPr>
                <a:spLocks noChangeArrowheads="1"/>
              </p:cNvSpPr>
              <p:nvPr/>
            </p:nvSpPr>
            <p:spPr bwMode="auto">
              <a:xfrm>
                <a:off x="1016" y="2960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273"/>
              <p:cNvSpPr>
                <a:spLocks noChangeArrowheads="1"/>
              </p:cNvSpPr>
              <p:nvPr/>
            </p:nvSpPr>
            <p:spPr bwMode="auto">
              <a:xfrm>
                <a:off x="1016" y="2977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274"/>
              <p:cNvSpPr>
                <a:spLocks noChangeArrowheads="1"/>
              </p:cNvSpPr>
              <p:nvPr/>
            </p:nvSpPr>
            <p:spPr bwMode="auto">
              <a:xfrm>
                <a:off x="1016" y="2995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275"/>
              <p:cNvSpPr>
                <a:spLocks noChangeArrowheads="1"/>
              </p:cNvSpPr>
              <p:nvPr/>
            </p:nvSpPr>
            <p:spPr bwMode="auto">
              <a:xfrm>
                <a:off x="1016" y="3012"/>
                <a:ext cx="3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276"/>
              <p:cNvSpPr>
                <a:spLocks noChangeArrowheads="1"/>
              </p:cNvSpPr>
              <p:nvPr/>
            </p:nvSpPr>
            <p:spPr bwMode="auto">
              <a:xfrm>
                <a:off x="1082" y="2941"/>
                <a:ext cx="29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Rectangle 277"/>
              <p:cNvSpPr>
                <a:spLocks noChangeArrowheads="1"/>
              </p:cNvSpPr>
              <p:nvPr/>
            </p:nvSpPr>
            <p:spPr bwMode="auto">
              <a:xfrm>
                <a:off x="1082" y="2960"/>
                <a:ext cx="17" cy="6"/>
              </a:xfrm>
              <a:prstGeom prst="rect">
                <a:avLst/>
              </a:prstGeom>
              <a:solidFill>
                <a:srgbClr val="B3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78"/>
              <p:cNvSpPr>
                <a:spLocks noEditPoints="1"/>
              </p:cNvSpPr>
              <p:nvPr/>
            </p:nvSpPr>
            <p:spPr bwMode="auto">
              <a:xfrm>
                <a:off x="505" y="3349"/>
                <a:ext cx="34" cy="48"/>
              </a:xfrm>
              <a:custGeom>
                <a:avLst/>
                <a:gdLst>
                  <a:gd name="T0" fmla="*/ 22 w 22"/>
                  <a:gd name="T1" fmla="*/ 31 h 31"/>
                  <a:gd name="T2" fmla="*/ 18 w 22"/>
                  <a:gd name="T3" fmla="*/ 31 h 31"/>
                  <a:gd name="T4" fmla="*/ 12 w 22"/>
                  <a:gd name="T5" fmla="*/ 23 h 31"/>
                  <a:gd name="T6" fmla="*/ 11 w 22"/>
                  <a:gd name="T7" fmla="*/ 21 h 31"/>
                  <a:gd name="T8" fmla="*/ 10 w 22"/>
                  <a:gd name="T9" fmla="*/ 19 h 31"/>
                  <a:gd name="T10" fmla="*/ 8 w 22"/>
                  <a:gd name="T11" fmla="*/ 18 h 31"/>
                  <a:gd name="T12" fmla="*/ 6 w 22"/>
                  <a:gd name="T13" fmla="*/ 18 h 31"/>
                  <a:gd name="T14" fmla="*/ 3 w 22"/>
                  <a:gd name="T15" fmla="*/ 18 h 31"/>
                  <a:gd name="T16" fmla="*/ 3 w 22"/>
                  <a:gd name="T17" fmla="*/ 31 h 31"/>
                  <a:gd name="T18" fmla="*/ 0 w 22"/>
                  <a:gd name="T19" fmla="*/ 31 h 31"/>
                  <a:gd name="T20" fmla="*/ 0 w 22"/>
                  <a:gd name="T21" fmla="*/ 0 h 31"/>
                  <a:gd name="T22" fmla="*/ 9 w 22"/>
                  <a:gd name="T23" fmla="*/ 0 h 31"/>
                  <a:gd name="T24" fmla="*/ 13 w 22"/>
                  <a:gd name="T25" fmla="*/ 1 h 31"/>
                  <a:gd name="T26" fmla="*/ 16 w 22"/>
                  <a:gd name="T27" fmla="*/ 3 h 31"/>
                  <a:gd name="T28" fmla="*/ 18 w 22"/>
                  <a:gd name="T29" fmla="*/ 5 h 31"/>
                  <a:gd name="T30" fmla="*/ 18 w 22"/>
                  <a:gd name="T31" fmla="*/ 9 h 31"/>
                  <a:gd name="T32" fmla="*/ 18 w 22"/>
                  <a:gd name="T33" fmla="*/ 12 h 31"/>
                  <a:gd name="T34" fmla="*/ 16 w 22"/>
                  <a:gd name="T35" fmla="*/ 14 h 31"/>
                  <a:gd name="T36" fmla="*/ 14 w 22"/>
                  <a:gd name="T37" fmla="*/ 16 h 31"/>
                  <a:gd name="T38" fmla="*/ 11 w 22"/>
                  <a:gd name="T39" fmla="*/ 17 h 31"/>
                  <a:gd name="T40" fmla="*/ 11 w 22"/>
                  <a:gd name="T41" fmla="*/ 17 h 31"/>
                  <a:gd name="T42" fmla="*/ 13 w 22"/>
                  <a:gd name="T43" fmla="*/ 18 h 31"/>
                  <a:gd name="T44" fmla="*/ 14 w 22"/>
                  <a:gd name="T45" fmla="*/ 19 h 31"/>
                  <a:gd name="T46" fmla="*/ 15 w 22"/>
                  <a:gd name="T47" fmla="*/ 20 h 31"/>
                  <a:gd name="T48" fmla="*/ 16 w 22"/>
                  <a:gd name="T49" fmla="*/ 22 h 31"/>
                  <a:gd name="T50" fmla="*/ 22 w 22"/>
                  <a:gd name="T51" fmla="*/ 31 h 31"/>
                  <a:gd name="T52" fmla="*/ 3 w 22"/>
                  <a:gd name="T53" fmla="*/ 4 h 31"/>
                  <a:gd name="T54" fmla="*/ 3 w 22"/>
                  <a:gd name="T55" fmla="*/ 15 h 31"/>
                  <a:gd name="T56" fmla="*/ 8 w 22"/>
                  <a:gd name="T57" fmla="*/ 15 h 31"/>
                  <a:gd name="T58" fmla="*/ 11 w 22"/>
                  <a:gd name="T59" fmla="*/ 14 h 31"/>
                  <a:gd name="T60" fmla="*/ 13 w 22"/>
                  <a:gd name="T61" fmla="*/ 13 h 31"/>
                  <a:gd name="T62" fmla="*/ 14 w 22"/>
                  <a:gd name="T63" fmla="*/ 11 h 31"/>
                  <a:gd name="T64" fmla="*/ 15 w 22"/>
                  <a:gd name="T65" fmla="*/ 9 h 31"/>
                  <a:gd name="T66" fmla="*/ 13 w 22"/>
                  <a:gd name="T67" fmla="*/ 5 h 31"/>
                  <a:gd name="T68" fmla="*/ 8 w 22"/>
                  <a:gd name="T69" fmla="*/ 4 h 31"/>
                  <a:gd name="T70" fmla="*/ 3 w 22"/>
                  <a:gd name="T71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1" y="20"/>
                      <a:pt x="10" y="20"/>
                      <a:pt x="10" y="19"/>
                    </a:cubicBezTo>
                    <a:cubicBezTo>
                      <a:pt x="9" y="19"/>
                      <a:pt x="9" y="19"/>
                      <a:pt x="8" y="18"/>
                    </a:cubicBezTo>
                    <a:cubicBezTo>
                      <a:pt x="8" y="18"/>
                      <a:pt x="7" y="18"/>
                      <a:pt x="6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2" y="1"/>
                      <a:pt x="13" y="1"/>
                    </a:cubicBezTo>
                    <a:cubicBezTo>
                      <a:pt x="14" y="1"/>
                      <a:pt x="15" y="2"/>
                      <a:pt x="16" y="3"/>
                    </a:cubicBezTo>
                    <a:cubicBezTo>
                      <a:pt x="16" y="3"/>
                      <a:pt x="17" y="4"/>
                      <a:pt x="18" y="5"/>
                    </a:cubicBezTo>
                    <a:cubicBezTo>
                      <a:pt x="18" y="6"/>
                      <a:pt x="18" y="7"/>
                      <a:pt x="18" y="9"/>
                    </a:cubicBezTo>
                    <a:cubicBezTo>
                      <a:pt x="18" y="10"/>
                      <a:pt x="18" y="11"/>
                      <a:pt x="18" y="12"/>
                    </a:cubicBezTo>
                    <a:cubicBezTo>
                      <a:pt x="18" y="13"/>
                      <a:pt x="17" y="13"/>
                      <a:pt x="16" y="14"/>
                    </a:cubicBezTo>
                    <a:cubicBezTo>
                      <a:pt x="16" y="15"/>
                      <a:pt x="15" y="15"/>
                      <a:pt x="14" y="16"/>
                    </a:cubicBezTo>
                    <a:cubicBezTo>
                      <a:pt x="13" y="16"/>
                      <a:pt x="13" y="17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8"/>
                      <a:pt x="13" y="18"/>
                    </a:cubicBezTo>
                    <a:cubicBezTo>
                      <a:pt x="13" y="18"/>
                      <a:pt x="14" y="18"/>
                      <a:pt x="14" y="19"/>
                    </a:cubicBezTo>
                    <a:cubicBezTo>
                      <a:pt x="14" y="19"/>
                      <a:pt x="15" y="20"/>
                      <a:pt x="15" y="20"/>
                    </a:cubicBezTo>
                    <a:cubicBezTo>
                      <a:pt x="15" y="21"/>
                      <a:pt x="16" y="21"/>
                      <a:pt x="16" y="22"/>
                    </a:cubicBezTo>
                    <a:lnTo>
                      <a:pt x="22" y="31"/>
                    </a:lnTo>
                    <a:close/>
                    <a:moveTo>
                      <a:pt x="3" y="4"/>
                    </a:moveTo>
                    <a:cubicBezTo>
                      <a:pt x="3" y="15"/>
                      <a:pt x="3" y="15"/>
                      <a:pt x="3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10" y="15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3" y="13"/>
                      <a:pt x="14" y="12"/>
                      <a:pt x="14" y="11"/>
                    </a:cubicBezTo>
                    <a:cubicBezTo>
                      <a:pt x="14" y="11"/>
                      <a:pt x="15" y="10"/>
                      <a:pt x="15" y="9"/>
                    </a:cubicBezTo>
                    <a:cubicBezTo>
                      <a:pt x="15" y="7"/>
                      <a:pt x="14" y="6"/>
                      <a:pt x="13" y="5"/>
                    </a:cubicBezTo>
                    <a:cubicBezTo>
                      <a:pt x="12" y="4"/>
                      <a:pt x="10" y="4"/>
                      <a:pt x="8" y="4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79"/>
              <p:cNvSpPr>
                <a:spLocks noEditPoints="1"/>
              </p:cNvSpPr>
              <p:nvPr/>
            </p:nvSpPr>
            <p:spPr bwMode="auto">
              <a:xfrm>
                <a:off x="541" y="3363"/>
                <a:ext cx="29" cy="35"/>
              </a:xfrm>
              <a:custGeom>
                <a:avLst/>
                <a:gdLst>
                  <a:gd name="T0" fmla="*/ 19 w 19"/>
                  <a:gd name="T1" fmla="*/ 12 h 23"/>
                  <a:gd name="T2" fmla="*/ 4 w 19"/>
                  <a:gd name="T3" fmla="*/ 12 h 23"/>
                  <a:gd name="T4" fmla="*/ 6 w 19"/>
                  <a:gd name="T5" fmla="*/ 18 h 23"/>
                  <a:gd name="T6" fmla="*/ 11 w 19"/>
                  <a:gd name="T7" fmla="*/ 20 h 23"/>
                  <a:gd name="T8" fmla="*/ 18 w 19"/>
                  <a:gd name="T9" fmla="*/ 17 h 23"/>
                  <a:gd name="T10" fmla="*/ 18 w 19"/>
                  <a:gd name="T11" fmla="*/ 21 h 23"/>
                  <a:gd name="T12" fmla="*/ 10 w 19"/>
                  <a:gd name="T13" fmla="*/ 23 h 23"/>
                  <a:gd name="T14" fmla="*/ 3 w 19"/>
                  <a:gd name="T15" fmla="*/ 20 h 23"/>
                  <a:gd name="T16" fmla="*/ 0 w 19"/>
                  <a:gd name="T17" fmla="*/ 11 h 23"/>
                  <a:gd name="T18" fmla="*/ 3 w 19"/>
                  <a:gd name="T19" fmla="*/ 3 h 23"/>
                  <a:gd name="T20" fmla="*/ 10 w 19"/>
                  <a:gd name="T21" fmla="*/ 0 h 23"/>
                  <a:gd name="T22" fmla="*/ 17 w 19"/>
                  <a:gd name="T23" fmla="*/ 3 h 23"/>
                  <a:gd name="T24" fmla="*/ 19 w 19"/>
                  <a:gd name="T25" fmla="*/ 10 h 23"/>
                  <a:gd name="T26" fmla="*/ 19 w 19"/>
                  <a:gd name="T27" fmla="*/ 12 h 23"/>
                  <a:gd name="T28" fmla="*/ 15 w 19"/>
                  <a:gd name="T29" fmla="*/ 9 h 23"/>
                  <a:gd name="T30" fmla="*/ 14 w 19"/>
                  <a:gd name="T31" fmla="*/ 4 h 23"/>
                  <a:gd name="T32" fmla="*/ 10 w 19"/>
                  <a:gd name="T33" fmla="*/ 3 h 23"/>
                  <a:gd name="T34" fmla="*/ 6 w 19"/>
                  <a:gd name="T35" fmla="*/ 5 h 23"/>
                  <a:gd name="T36" fmla="*/ 4 w 19"/>
                  <a:gd name="T37" fmla="*/ 9 h 23"/>
                  <a:gd name="T38" fmla="*/ 15 w 19"/>
                  <a:gd name="T3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3">
                    <a:moveTo>
                      <a:pt x="19" y="12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5"/>
                      <a:pt x="4" y="16"/>
                      <a:pt x="6" y="18"/>
                    </a:cubicBezTo>
                    <a:cubicBezTo>
                      <a:pt x="7" y="19"/>
                      <a:pt x="8" y="20"/>
                      <a:pt x="11" y="20"/>
                    </a:cubicBezTo>
                    <a:cubicBezTo>
                      <a:pt x="13" y="20"/>
                      <a:pt x="15" y="19"/>
                      <a:pt x="18" y="17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8" y="4"/>
                      <a:pt x="19" y="7"/>
                      <a:pt x="19" y="10"/>
                    </a:cubicBezTo>
                    <a:lnTo>
                      <a:pt x="19" y="12"/>
                    </a:lnTo>
                    <a:close/>
                    <a:moveTo>
                      <a:pt x="15" y="9"/>
                    </a:moveTo>
                    <a:cubicBezTo>
                      <a:pt x="15" y="7"/>
                      <a:pt x="15" y="6"/>
                      <a:pt x="14" y="4"/>
                    </a:cubicBezTo>
                    <a:cubicBezTo>
                      <a:pt x="13" y="3"/>
                      <a:pt x="12" y="3"/>
                      <a:pt x="10" y="3"/>
                    </a:cubicBezTo>
                    <a:cubicBezTo>
                      <a:pt x="8" y="3"/>
                      <a:pt x="7" y="3"/>
                      <a:pt x="6" y="5"/>
                    </a:cubicBezTo>
                    <a:cubicBezTo>
                      <a:pt x="5" y="6"/>
                      <a:pt x="4" y="7"/>
                      <a:pt x="4" y="9"/>
                    </a:cubicBezTo>
                    <a:lnTo>
                      <a:pt x="15" y="9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80"/>
              <p:cNvSpPr>
                <a:spLocks/>
              </p:cNvSpPr>
              <p:nvPr/>
            </p:nvSpPr>
            <p:spPr bwMode="auto">
              <a:xfrm>
                <a:off x="576" y="3363"/>
                <a:ext cx="25" cy="35"/>
              </a:xfrm>
              <a:custGeom>
                <a:avLst/>
                <a:gdLst>
                  <a:gd name="T0" fmla="*/ 16 w 16"/>
                  <a:gd name="T1" fmla="*/ 21 h 23"/>
                  <a:gd name="T2" fmla="*/ 10 w 16"/>
                  <a:gd name="T3" fmla="*/ 23 h 23"/>
                  <a:gd name="T4" fmla="*/ 3 w 16"/>
                  <a:gd name="T5" fmla="*/ 20 h 23"/>
                  <a:gd name="T6" fmla="*/ 0 w 16"/>
                  <a:gd name="T7" fmla="*/ 12 h 23"/>
                  <a:gd name="T8" fmla="*/ 3 w 16"/>
                  <a:gd name="T9" fmla="*/ 3 h 23"/>
                  <a:gd name="T10" fmla="*/ 11 w 16"/>
                  <a:gd name="T11" fmla="*/ 0 h 23"/>
                  <a:gd name="T12" fmla="*/ 16 w 16"/>
                  <a:gd name="T13" fmla="*/ 1 h 23"/>
                  <a:gd name="T14" fmla="*/ 16 w 16"/>
                  <a:gd name="T15" fmla="*/ 4 h 23"/>
                  <a:gd name="T16" fmla="*/ 11 w 16"/>
                  <a:gd name="T17" fmla="*/ 3 h 23"/>
                  <a:gd name="T18" fmla="*/ 6 w 16"/>
                  <a:gd name="T19" fmla="*/ 5 h 23"/>
                  <a:gd name="T20" fmla="*/ 3 w 16"/>
                  <a:gd name="T21" fmla="*/ 11 h 23"/>
                  <a:gd name="T22" fmla="*/ 6 w 16"/>
                  <a:gd name="T23" fmla="*/ 18 h 23"/>
                  <a:gd name="T24" fmla="*/ 11 w 16"/>
                  <a:gd name="T25" fmla="*/ 20 h 23"/>
                  <a:gd name="T26" fmla="*/ 16 w 16"/>
                  <a:gd name="T27" fmla="*/ 18 h 23"/>
                  <a:gd name="T28" fmla="*/ 16 w 16"/>
                  <a:gd name="T2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3">
                    <a:moveTo>
                      <a:pt x="16" y="21"/>
                    </a:move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5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3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4" y="7"/>
                      <a:pt x="3" y="9"/>
                      <a:pt x="3" y="11"/>
                    </a:cubicBezTo>
                    <a:cubicBezTo>
                      <a:pt x="3" y="14"/>
                      <a:pt x="4" y="16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3" y="20"/>
                      <a:pt x="15" y="19"/>
                      <a:pt x="16" y="18"/>
                    </a:cubicBez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1"/>
              <p:cNvSpPr>
                <a:spLocks noEditPoints="1"/>
              </p:cNvSpPr>
              <p:nvPr/>
            </p:nvSpPr>
            <p:spPr bwMode="auto">
              <a:xfrm>
                <a:off x="607" y="3363"/>
                <a:ext cx="34" cy="35"/>
              </a:xfrm>
              <a:custGeom>
                <a:avLst/>
                <a:gdLst>
                  <a:gd name="T0" fmla="*/ 11 w 22"/>
                  <a:gd name="T1" fmla="*/ 23 h 23"/>
                  <a:gd name="T2" fmla="*/ 3 w 22"/>
                  <a:gd name="T3" fmla="*/ 20 h 23"/>
                  <a:gd name="T4" fmla="*/ 0 w 22"/>
                  <a:gd name="T5" fmla="*/ 12 h 23"/>
                  <a:gd name="T6" fmla="*/ 3 w 22"/>
                  <a:gd name="T7" fmla="*/ 3 h 23"/>
                  <a:gd name="T8" fmla="*/ 11 w 22"/>
                  <a:gd name="T9" fmla="*/ 0 h 23"/>
                  <a:gd name="T10" fmla="*/ 19 w 22"/>
                  <a:gd name="T11" fmla="*/ 3 h 23"/>
                  <a:gd name="T12" fmla="*/ 22 w 22"/>
                  <a:gd name="T13" fmla="*/ 11 h 23"/>
                  <a:gd name="T14" fmla="*/ 19 w 22"/>
                  <a:gd name="T15" fmla="*/ 20 h 23"/>
                  <a:gd name="T16" fmla="*/ 11 w 22"/>
                  <a:gd name="T17" fmla="*/ 23 h 23"/>
                  <a:gd name="T18" fmla="*/ 11 w 22"/>
                  <a:gd name="T19" fmla="*/ 3 h 23"/>
                  <a:gd name="T20" fmla="*/ 6 w 22"/>
                  <a:gd name="T21" fmla="*/ 5 h 23"/>
                  <a:gd name="T22" fmla="*/ 4 w 22"/>
                  <a:gd name="T23" fmla="*/ 11 h 23"/>
                  <a:gd name="T24" fmla="*/ 6 w 22"/>
                  <a:gd name="T25" fmla="*/ 18 h 23"/>
                  <a:gd name="T26" fmla="*/ 11 w 22"/>
                  <a:gd name="T27" fmla="*/ 20 h 23"/>
                  <a:gd name="T28" fmla="*/ 16 w 22"/>
                  <a:gd name="T29" fmla="*/ 18 h 23"/>
                  <a:gd name="T30" fmla="*/ 18 w 22"/>
                  <a:gd name="T31" fmla="*/ 11 h 23"/>
                  <a:gd name="T32" fmla="*/ 16 w 22"/>
                  <a:gd name="T33" fmla="*/ 5 h 23"/>
                  <a:gd name="T34" fmla="*/ 11 w 22"/>
                  <a:gd name="T3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8" y="23"/>
                      <a:pt x="5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21" y="5"/>
                      <a:pt x="22" y="8"/>
                      <a:pt x="22" y="11"/>
                    </a:cubicBezTo>
                    <a:cubicBezTo>
                      <a:pt x="22" y="15"/>
                      <a:pt x="21" y="17"/>
                      <a:pt x="19" y="20"/>
                    </a:cubicBezTo>
                    <a:cubicBezTo>
                      <a:pt x="17" y="22"/>
                      <a:pt x="14" y="23"/>
                      <a:pt x="11" y="23"/>
                    </a:cubicBezTo>
                    <a:close/>
                    <a:moveTo>
                      <a:pt x="11" y="3"/>
                    </a:moveTo>
                    <a:cubicBezTo>
                      <a:pt x="9" y="3"/>
                      <a:pt x="7" y="3"/>
                      <a:pt x="6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4" y="14"/>
                      <a:pt x="4" y="16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3" y="20"/>
                      <a:pt x="15" y="19"/>
                      <a:pt x="16" y="18"/>
                    </a:cubicBezTo>
                    <a:cubicBezTo>
                      <a:pt x="18" y="16"/>
                      <a:pt x="18" y="14"/>
                      <a:pt x="18" y="11"/>
                    </a:cubicBezTo>
                    <a:cubicBezTo>
                      <a:pt x="18" y="9"/>
                      <a:pt x="18" y="6"/>
                      <a:pt x="16" y="5"/>
                    </a:cubicBezTo>
                    <a:cubicBezTo>
                      <a:pt x="15" y="3"/>
                      <a:pt x="13" y="3"/>
                      <a:pt x="11" y="3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82"/>
              <p:cNvSpPr>
                <a:spLocks/>
              </p:cNvSpPr>
              <p:nvPr/>
            </p:nvSpPr>
            <p:spPr bwMode="auto">
              <a:xfrm>
                <a:off x="650" y="3363"/>
                <a:ext cx="17" cy="34"/>
              </a:xfrm>
              <a:custGeom>
                <a:avLst/>
                <a:gdLst>
                  <a:gd name="T0" fmla="*/ 11 w 11"/>
                  <a:gd name="T1" fmla="*/ 4 h 22"/>
                  <a:gd name="T2" fmla="*/ 8 w 11"/>
                  <a:gd name="T3" fmla="*/ 3 h 22"/>
                  <a:gd name="T4" fmla="*/ 5 w 11"/>
                  <a:gd name="T5" fmla="*/ 5 h 22"/>
                  <a:gd name="T6" fmla="*/ 3 w 11"/>
                  <a:gd name="T7" fmla="*/ 11 h 22"/>
                  <a:gd name="T8" fmla="*/ 3 w 11"/>
                  <a:gd name="T9" fmla="*/ 22 h 22"/>
                  <a:gd name="T10" fmla="*/ 0 w 11"/>
                  <a:gd name="T11" fmla="*/ 22 h 22"/>
                  <a:gd name="T12" fmla="*/ 0 w 11"/>
                  <a:gd name="T13" fmla="*/ 0 h 22"/>
                  <a:gd name="T14" fmla="*/ 3 w 11"/>
                  <a:gd name="T15" fmla="*/ 0 h 22"/>
                  <a:gd name="T16" fmla="*/ 3 w 11"/>
                  <a:gd name="T17" fmla="*/ 5 h 22"/>
                  <a:gd name="T18" fmla="*/ 3 w 11"/>
                  <a:gd name="T19" fmla="*/ 5 h 22"/>
                  <a:gd name="T20" fmla="*/ 5 w 11"/>
                  <a:gd name="T21" fmla="*/ 1 h 22"/>
                  <a:gd name="T22" fmla="*/ 9 w 11"/>
                  <a:gd name="T23" fmla="*/ 0 h 22"/>
                  <a:gd name="T24" fmla="*/ 11 w 11"/>
                  <a:gd name="T25" fmla="*/ 0 h 22"/>
                  <a:gd name="T26" fmla="*/ 11 w 11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22">
                    <a:moveTo>
                      <a:pt x="11" y="4"/>
                    </a:moveTo>
                    <a:cubicBezTo>
                      <a:pt x="10" y="3"/>
                      <a:pt x="9" y="3"/>
                      <a:pt x="8" y="3"/>
                    </a:cubicBezTo>
                    <a:cubicBezTo>
                      <a:pt x="7" y="3"/>
                      <a:pt x="6" y="4"/>
                      <a:pt x="5" y="5"/>
                    </a:cubicBezTo>
                    <a:cubicBezTo>
                      <a:pt x="4" y="7"/>
                      <a:pt x="3" y="9"/>
                      <a:pt x="3" y="1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3"/>
                      <a:pt x="4" y="2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83"/>
              <p:cNvSpPr>
                <a:spLocks noEditPoints="1"/>
              </p:cNvSpPr>
              <p:nvPr/>
            </p:nvSpPr>
            <p:spPr bwMode="auto">
              <a:xfrm>
                <a:off x="670" y="3347"/>
                <a:ext cx="31" cy="51"/>
              </a:xfrm>
              <a:custGeom>
                <a:avLst/>
                <a:gdLst>
                  <a:gd name="T0" fmla="*/ 20 w 20"/>
                  <a:gd name="T1" fmla="*/ 32 h 33"/>
                  <a:gd name="T2" fmla="*/ 16 w 20"/>
                  <a:gd name="T3" fmla="*/ 32 h 33"/>
                  <a:gd name="T4" fmla="*/ 16 w 20"/>
                  <a:gd name="T5" fmla="*/ 29 h 33"/>
                  <a:gd name="T6" fmla="*/ 16 w 20"/>
                  <a:gd name="T7" fmla="*/ 29 h 33"/>
                  <a:gd name="T8" fmla="*/ 9 w 20"/>
                  <a:gd name="T9" fmla="*/ 33 h 33"/>
                  <a:gd name="T10" fmla="*/ 2 w 20"/>
                  <a:gd name="T11" fmla="*/ 30 h 33"/>
                  <a:gd name="T12" fmla="*/ 0 w 20"/>
                  <a:gd name="T13" fmla="*/ 22 h 33"/>
                  <a:gd name="T14" fmla="*/ 2 w 20"/>
                  <a:gd name="T15" fmla="*/ 13 h 33"/>
                  <a:gd name="T16" fmla="*/ 10 w 20"/>
                  <a:gd name="T17" fmla="*/ 10 h 33"/>
                  <a:gd name="T18" fmla="*/ 16 w 20"/>
                  <a:gd name="T19" fmla="*/ 13 h 33"/>
                  <a:gd name="T20" fmla="*/ 16 w 20"/>
                  <a:gd name="T21" fmla="*/ 13 h 33"/>
                  <a:gd name="T22" fmla="*/ 16 w 20"/>
                  <a:gd name="T23" fmla="*/ 0 h 33"/>
                  <a:gd name="T24" fmla="*/ 20 w 20"/>
                  <a:gd name="T25" fmla="*/ 0 h 33"/>
                  <a:gd name="T26" fmla="*/ 20 w 20"/>
                  <a:gd name="T27" fmla="*/ 32 h 33"/>
                  <a:gd name="T28" fmla="*/ 16 w 20"/>
                  <a:gd name="T29" fmla="*/ 22 h 33"/>
                  <a:gd name="T30" fmla="*/ 16 w 20"/>
                  <a:gd name="T31" fmla="*/ 19 h 33"/>
                  <a:gd name="T32" fmla="*/ 15 w 20"/>
                  <a:gd name="T33" fmla="*/ 15 h 33"/>
                  <a:gd name="T34" fmla="*/ 10 w 20"/>
                  <a:gd name="T35" fmla="*/ 13 h 33"/>
                  <a:gd name="T36" fmla="*/ 5 w 20"/>
                  <a:gd name="T37" fmla="*/ 15 h 33"/>
                  <a:gd name="T38" fmla="*/ 3 w 20"/>
                  <a:gd name="T39" fmla="*/ 22 h 33"/>
                  <a:gd name="T40" fmla="*/ 5 w 20"/>
                  <a:gd name="T41" fmla="*/ 28 h 33"/>
                  <a:gd name="T42" fmla="*/ 10 w 20"/>
                  <a:gd name="T43" fmla="*/ 30 h 33"/>
                  <a:gd name="T44" fmla="*/ 15 w 20"/>
                  <a:gd name="T45" fmla="*/ 28 h 33"/>
                  <a:gd name="T46" fmla="*/ 16 w 20"/>
                  <a:gd name="T4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33">
                    <a:moveTo>
                      <a:pt x="2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5" y="31"/>
                      <a:pt x="12" y="33"/>
                      <a:pt x="9" y="33"/>
                    </a:cubicBezTo>
                    <a:cubicBezTo>
                      <a:pt x="6" y="33"/>
                      <a:pt x="4" y="32"/>
                      <a:pt x="2" y="30"/>
                    </a:cubicBezTo>
                    <a:cubicBezTo>
                      <a:pt x="1" y="28"/>
                      <a:pt x="0" y="25"/>
                      <a:pt x="0" y="22"/>
                    </a:cubicBezTo>
                    <a:cubicBezTo>
                      <a:pt x="0" y="18"/>
                      <a:pt x="1" y="15"/>
                      <a:pt x="2" y="13"/>
                    </a:cubicBezTo>
                    <a:cubicBezTo>
                      <a:pt x="4" y="11"/>
                      <a:pt x="7" y="10"/>
                      <a:pt x="10" y="10"/>
                    </a:cubicBezTo>
                    <a:cubicBezTo>
                      <a:pt x="13" y="10"/>
                      <a:pt x="15" y="11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20" y="32"/>
                    </a:lnTo>
                    <a:close/>
                    <a:moveTo>
                      <a:pt x="16" y="22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7"/>
                      <a:pt x="16" y="16"/>
                      <a:pt x="15" y="15"/>
                    </a:cubicBezTo>
                    <a:cubicBezTo>
                      <a:pt x="14" y="13"/>
                      <a:pt x="12" y="13"/>
                      <a:pt x="10" y="13"/>
                    </a:cubicBezTo>
                    <a:cubicBezTo>
                      <a:pt x="8" y="13"/>
                      <a:pt x="6" y="14"/>
                      <a:pt x="5" y="15"/>
                    </a:cubicBezTo>
                    <a:cubicBezTo>
                      <a:pt x="4" y="17"/>
                      <a:pt x="3" y="19"/>
                      <a:pt x="3" y="22"/>
                    </a:cubicBezTo>
                    <a:cubicBezTo>
                      <a:pt x="3" y="24"/>
                      <a:pt x="4" y="26"/>
                      <a:pt x="5" y="28"/>
                    </a:cubicBezTo>
                    <a:cubicBezTo>
                      <a:pt x="6" y="29"/>
                      <a:pt x="8" y="30"/>
                      <a:pt x="10" y="30"/>
                    </a:cubicBezTo>
                    <a:cubicBezTo>
                      <a:pt x="12" y="30"/>
                      <a:pt x="13" y="29"/>
                      <a:pt x="15" y="28"/>
                    </a:cubicBezTo>
                    <a:cubicBezTo>
                      <a:pt x="16" y="26"/>
                      <a:pt x="16" y="24"/>
                      <a:pt x="16" y="22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84"/>
              <p:cNvSpPr>
                <a:spLocks/>
              </p:cNvSpPr>
              <p:nvPr/>
            </p:nvSpPr>
            <p:spPr bwMode="auto">
              <a:xfrm>
                <a:off x="527" y="3132"/>
                <a:ext cx="31" cy="52"/>
              </a:xfrm>
              <a:custGeom>
                <a:avLst/>
                <a:gdLst>
                  <a:gd name="T0" fmla="*/ 0 w 20"/>
                  <a:gd name="T1" fmla="*/ 33 h 34"/>
                  <a:gd name="T2" fmla="*/ 0 w 20"/>
                  <a:gd name="T3" fmla="*/ 28 h 34"/>
                  <a:gd name="T4" fmla="*/ 2 w 20"/>
                  <a:gd name="T5" fmla="*/ 29 h 34"/>
                  <a:gd name="T6" fmla="*/ 4 w 20"/>
                  <a:gd name="T7" fmla="*/ 30 h 34"/>
                  <a:gd name="T8" fmla="*/ 7 w 20"/>
                  <a:gd name="T9" fmla="*/ 31 h 34"/>
                  <a:gd name="T10" fmla="*/ 9 w 20"/>
                  <a:gd name="T11" fmla="*/ 31 h 34"/>
                  <a:gd name="T12" fmla="*/ 14 w 20"/>
                  <a:gd name="T13" fmla="*/ 30 h 34"/>
                  <a:gd name="T14" fmla="*/ 16 w 20"/>
                  <a:gd name="T15" fmla="*/ 26 h 34"/>
                  <a:gd name="T16" fmla="*/ 16 w 20"/>
                  <a:gd name="T17" fmla="*/ 23 h 34"/>
                  <a:gd name="T18" fmla="*/ 14 w 20"/>
                  <a:gd name="T19" fmla="*/ 22 h 34"/>
                  <a:gd name="T20" fmla="*/ 12 w 20"/>
                  <a:gd name="T21" fmla="*/ 20 h 34"/>
                  <a:gd name="T22" fmla="*/ 8 w 20"/>
                  <a:gd name="T23" fmla="*/ 18 h 34"/>
                  <a:gd name="T24" fmla="*/ 5 w 20"/>
                  <a:gd name="T25" fmla="*/ 17 h 34"/>
                  <a:gd name="T26" fmla="*/ 2 w 20"/>
                  <a:gd name="T27" fmla="*/ 14 h 34"/>
                  <a:gd name="T28" fmla="*/ 1 w 20"/>
                  <a:gd name="T29" fmla="*/ 12 h 34"/>
                  <a:gd name="T30" fmla="*/ 0 w 20"/>
                  <a:gd name="T31" fmla="*/ 9 h 34"/>
                  <a:gd name="T32" fmla="*/ 1 w 20"/>
                  <a:gd name="T33" fmla="*/ 5 h 34"/>
                  <a:gd name="T34" fmla="*/ 4 w 20"/>
                  <a:gd name="T35" fmla="*/ 2 h 34"/>
                  <a:gd name="T36" fmla="*/ 7 w 20"/>
                  <a:gd name="T37" fmla="*/ 0 h 34"/>
                  <a:gd name="T38" fmla="*/ 12 w 20"/>
                  <a:gd name="T39" fmla="*/ 0 h 34"/>
                  <a:gd name="T40" fmla="*/ 19 w 20"/>
                  <a:gd name="T41" fmla="*/ 1 h 34"/>
                  <a:gd name="T42" fmla="*/ 19 w 20"/>
                  <a:gd name="T43" fmla="*/ 5 h 34"/>
                  <a:gd name="T44" fmla="*/ 11 w 20"/>
                  <a:gd name="T45" fmla="*/ 3 h 34"/>
                  <a:gd name="T46" fmla="*/ 9 w 20"/>
                  <a:gd name="T47" fmla="*/ 4 h 34"/>
                  <a:gd name="T48" fmla="*/ 6 w 20"/>
                  <a:gd name="T49" fmla="*/ 4 h 34"/>
                  <a:gd name="T50" fmla="*/ 5 w 20"/>
                  <a:gd name="T51" fmla="*/ 6 h 34"/>
                  <a:gd name="T52" fmla="*/ 4 w 20"/>
                  <a:gd name="T53" fmla="*/ 8 h 34"/>
                  <a:gd name="T54" fmla="*/ 5 w 20"/>
                  <a:gd name="T55" fmla="*/ 11 h 34"/>
                  <a:gd name="T56" fmla="*/ 6 w 20"/>
                  <a:gd name="T57" fmla="*/ 12 h 34"/>
                  <a:gd name="T58" fmla="*/ 8 w 20"/>
                  <a:gd name="T59" fmla="*/ 14 h 34"/>
                  <a:gd name="T60" fmla="*/ 11 w 20"/>
                  <a:gd name="T61" fmla="*/ 15 h 34"/>
                  <a:gd name="T62" fmla="*/ 15 w 20"/>
                  <a:gd name="T63" fmla="*/ 17 h 34"/>
                  <a:gd name="T64" fmla="*/ 18 w 20"/>
                  <a:gd name="T65" fmla="*/ 19 h 34"/>
                  <a:gd name="T66" fmla="*/ 20 w 20"/>
                  <a:gd name="T67" fmla="*/ 22 h 34"/>
                  <a:gd name="T68" fmla="*/ 20 w 20"/>
                  <a:gd name="T69" fmla="*/ 25 h 34"/>
                  <a:gd name="T70" fmla="*/ 19 w 20"/>
                  <a:gd name="T71" fmla="*/ 30 h 34"/>
                  <a:gd name="T72" fmla="*/ 17 w 20"/>
                  <a:gd name="T73" fmla="*/ 32 h 34"/>
                  <a:gd name="T74" fmla="*/ 13 w 20"/>
                  <a:gd name="T75" fmla="*/ 34 h 34"/>
                  <a:gd name="T76" fmla="*/ 8 w 20"/>
                  <a:gd name="T77" fmla="*/ 34 h 34"/>
                  <a:gd name="T78" fmla="*/ 6 w 20"/>
                  <a:gd name="T79" fmla="*/ 34 h 34"/>
                  <a:gd name="T80" fmla="*/ 4 w 20"/>
                  <a:gd name="T81" fmla="*/ 34 h 34"/>
                  <a:gd name="T82" fmla="*/ 2 w 20"/>
                  <a:gd name="T83" fmla="*/ 33 h 34"/>
                  <a:gd name="T84" fmla="*/ 0 w 20"/>
                  <a:gd name="T85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34">
                    <a:moveTo>
                      <a:pt x="0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9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5" y="30"/>
                      <a:pt x="6" y="31"/>
                      <a:pt x="7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11" y="31"/>
                      <a:pt x="13" y="30"/>
                      <a:pt x="14" y="30"/>
                    </a:cubicBezTo>
                    <a:cubicBezTo>
                      <a:pt x="16" y="29"/>
                      <a:pt x="16" y="27"/>
                      <a:pt x="16" y="26"/>
                    </a:cubicBezTo>
                    <a:cubicBezTo>
                      <a:pt x="16" y="25"/>
                      <a:pt x="16" y="24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3" y="21"/>
                      <a:pt x="12" y="20"/>
                      <a:pt x="12" y="20"/>
                    </a:cubicBezTo>
                    <a:cubicBezTo>
                      <a:pt x="11" y="19"/>
                      <a:pt x="10" y="19"/>
                      <a:pt x="8" y="18"/>
                    </a:cubicBezTo>
                    <a:cubicBezTo>
                      <a:pt x="7" y="18"/>
                      <a:pt x="6" y="17"/>
                      <a:pt x="5" y="17"/>
                    </a:cubicBezTo>
                    <a:cubicBezTo>
                      <a:pt x="4" y="16"/>
                      <a:pt x="3" y="15"/>
                      <a:pt x="2" y="14"/>
                    </a:cubicBezTo>
                    <a:cubicBezTo>
                      <a:pt x="2" y="14"/>
                      <a:pt x="1" y="13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0" y="6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4" y="3"/>
                      <a:pt x="11" y="3"/>
                    </a:cubicBezTo>
                    <a:cubicBezTo>
                      <a:pt x="10" y="3"/>
                      <a:pt x="10" y="3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6" y="18"/>
                      <a:pt x="17" y="19"/>
                      <a:pt x="18" y="19"/>
                    </a:cubicBezTo>
                    <a:cubicBezTo>
                      <a:pt x="19" y="20"/>
                      <a:pt x="19" y="21"/>
                      <a:pt x="20" y="22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7"/>
                      <a:pt x="20" y="28"/>
                      <a:pt x="19" y="30"/>
                    </a:cubicBezTo>
                    <a:cubicBezTo>
                      <a:pt x="19" y="31"/>
                      <a:pt x="18" y="32"/>
                      <a:pt x="17" y="32"/>
                    </a:cubicBezTo>
                    <a:cubicBezTo>
                      <a:pt x="16" y="33"/>
                      <a:pt x="14" y="34"/>
                      <a:pt x="13" y="34"/>
                    </a:cubicBezTo>
                    <a:cubicBezTo>
                      <a:pt x="12" y="34"/>
                      <a:pt x="10" y="34"/>
                      <a:pt x="8" y="34"/>
                    </a:cubicBezTo>
                    <a:cubicBezTo>
                      <a:pt x="8" y="34"/>
                      <a:pt x="7" y="34"/>
                      <a:pt x="6" y="34"/>
                    </a:cubicBezTo>
                    <a:cubicBezTo>
                      <a:pt x="6" y="34"/>
                      <a:pt x="5" y="34"/>
                      <a:pt x="4" y="34"/>
                    </a:cubicBezTo>
                    <a:cubicBezTo>
                      <a:pt x="3" y="34"/>
                      <a:pt x="2" y="34"/>
                      <a:pt x="2" y="33"/>
                    </a:cubicBezTo>
                    <a:cubicBezTo>
                      <a:pt x="1" y="33"/>
                      <a:pt x="0" y="33"/>
                      <a:pt x="0" y="3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285"/>
              <p:cNvSpPr>
                <a:spLocks noChangeArrowheads="1"/>
              </p:cNvSpPr>
              <p:nvPr/>
            </p:nvSpPr>
            <p:spPr bwMode="auto">
              <a:xfrm>
                <a:off x="567" y="3128"/>
                <a:ext cx="6" cy="56"/>
              </a:xfrm>
              <a:prstGeom prst="rect">
                <a:avLst/>
              </a:pr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86"/>
              <p:cNvSpPr>
                <a:spLocks noEditPoints="1"/>
              </p:cNvSpPr>
              <p:nvPr/>
            </p:nvSpPr>
            <p:spPr bwMode="auto">
              <a:xfrm>
                <a:off x="582" y="3130"/>
                <a:ext cx="8" cy="54"/>
              </a:xfrm>
              <a:custGeom>
                <a:avLst/>
                <a:gdLst>
                  <a:gd name="T0" fmla="*/ 3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1 h 35"/>
                  <a:gd name="T8" fmla="*/ 3 w 5"/>
                  <a:gd name="T9" fmla="*/ 0 h 35"/>
                  <a:gd name="T10" fmla="*/ 5 w 5"/>
                  <a:gd name="T11" fmla="*/ 1 h 35"/>
                  <a:gd name="T12" fmla="*/ 5 w 5"/>
                  <a:gd name="T13" fmla="*/ 2 h 35"/>
                  <a:gd name="T14" fmla="*/ 5 w 5"/>
                  <a:gd name="T15" fmla="*/ 4 h 35"/>
                  <a:gd name="T16" fmla="*/ 3 w 5"/>
                  <a:gd name="T17" fmla="*/ 5 h 35"/>
                  <a:gd name="T18" fmla="*/ 5 w 5"/>
                  <a:gd name="T19" fmla="*/ 35 h 35"/>
                  <a:gd name="T20" fmla="*/ 1 w 5"/>
                  <a:gd name="T21" fmla="*/ 35 h 35"/>
                  <a:gd name="T22" fmla="*/ 1 w 5"/>
                  <a:gd name="T23" fmla="*/ 11 h 35"/>
                  <a:gd name="T24" fmla="*/ 5 w 5"/>
                  <a:gd name="T25" fmla="*/ 11 h 35"/>
                  <a:gd name="T26" fmla="*/ 5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3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4" y="5"/>
                      <a:pt x="3" y="5"/>
                      <a:pt x="3" y="5"/>
                    </a:cubicBezTo>
                    <a:close/>
                    <a:moveTo>
                      <a:pt x="5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5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87"/>
              <p:cNvSpPr>
                <a:spLocks noEditPoints="1"/>
              </p:cNvSpPr>
              <p:nvPr/>
            </p:nvSpPr>
            <p:spPr bwMode="auto">
              <a:xfrm>
                <a:off x="598" y="3128"/>
                <a:ext cx="34" cy="56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2 h 36"/>
                  <a:gd name="T32" fmla="*/ 16 w 22"/>
                  <a:gd name="T33" fmla="*/ 17 h 36"/>
                  <a:gd name="T34" fmla="*/ 12 w 22"/>
                  <a:gd name="T35" fmla="*/ 15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6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1"/>
                      <a:pt x="1" y="17"/>
                      <a:pt x="3" y="15"/>
                    </a:cubicBezTo>
                    <a:cubicBezTo>
                      <a:pt x="5" y="13"/>
                      <a:pt x="8" y="11"/>
                      <a:pt x="11" y="11"/>
                    </a:cubicBezTo>
                    <a:cubicBezTo>
                      <a:pt x="14" y="11"/>
                      <a:pt x="17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0"/>
                      <a:pt x="18" y="18"/>
                      <a:pt x="16" y="17"/>
                    </a:cubicBezTo>
                    <a:cubicBezTo>
                      <a:pt x="15" y="15"/>
                      <a:pt x="13" y="15"/>
                      <a:pt x="12" y="15"/>
                    </a:cubicBezTo>
                    <a:cubicBezTo>
                      <a:pt x="9" y="15"/>
                      <a:pt x="7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6" y="31"/>
                    </a:cubicBezTo>
                    <a:cubicBezTo>
                      <a:pt x="18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88"/>
              <p:cNvSpPr>
                <a:spLocks noEditPoints="1"/>
              </p:cNvSpPr>
              <p:nvPr/>
            </p:nvSpPr>
            <p:spPr bwMode="auto">
              <a:xfrm>
                <a:off x="641" y="3146"/>
                <a:ext cx="32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1 w 21"/>
                  <a:gd name="T7" fmla="*/ 22 h 25"/>
                  <a:gd name="T8" fmla="*/ 19 w 21"/>
                  <a:gd name="T9" fmla="*/ 20 h 25"/>
                  <a:gd name="T10" fmla="*/ 19 w 21"/>
                  <a:gd name="T11" fmla="*/ 23 h 25"/>
                  <a:gd name="T12" fmla="*/ 10 w 21"/>
                  <a:gd name="T13" fmla="*/ 25 h 25"/>
                  <a:gd name="T14" fmla="*/ 2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8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1 h 25"/>
                  <a:gd name="T30" fmla="*/ 15 w 21"/>
                  <a:gd name="T31" fmla="*/ 5 h 25"/>
                  <a:gd name="T32" fmla="*/ 11 w 21"/>
                  <a:gd name="T33" fmla="*/ 4 h 25"/>
                  <a:gd name="T34" fmla="*/ 6 w 21"/>
                  <a:gd name="T35" fmla="*/ 6 h 25"/>
                  <a:gd name="T36" fmla="*/ 4 w 21"/>
                  <a:gd name="T37" fmla="*/ 11 h 25"/>
                  <a:gd name="T38" fmla="*/ 17 w 21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89"/>
              <p:cNvSpPr>
                <a:spLocks noEditPoints="1"/>
              </p:cNvSpPr>
              <p:nvPr/>
            </p:nvSpPr>
            <p:spPr bwMode="auto">
              <a:xfrm>
                <a:off x="445" y="3231"/>
                <a:ext cx="37" cy="52"/>
              </a:xfrm>
              <a:custGeom>
                <a:avLst/>
                <a:gdLst>
                  <a:gd name="T0" fmla="*/ 24 w 24"/>
                  <a:gd name="T1" fmla="*/ 34 h 34"/>
                  <a:gd name="T2" fmla="*/ 19 w 24"/>
                  <a:gd name="T3" fmla="*/ 34 h 34"/>
                  <a:gd name="T4" fmla="*/ 14 w 24"/>
                  <a:gd name="T5" fmla="*/ 24 h 34"/>
                  <a:gd name="T6" fmla="*/ 12 w 24"/>
                  <a:gd name="T7" fmla="*/ 22 h 34"/>
                  <a:gd name="T8" fmla="*/ 11 w 24"/>
                  <a:gd name="T9" fmla="*/ 21 h 34"/>
                  <a:gd name="T10" fmla="*/ 9 w 24"/>
                  <a:gd name="T11" fmla="*/ 20 h 34"/>
                  <a:gd name="T12" fmla="*/ 7 w 24"/>
                  <a:gd name="T13" fmla="*/ 19 h 34"/>
                  <a:gd name="T14" fmla="*/ 4 w 24"/>
                  <a:gd name="T15" fmla="*/ 19 h 34"/>
                  <a:gd name="T16" fmla="*/ 4 w 24"/>
                  <a:gd name="T17" fmla="*/ 34 h 34"/>
                  <a:gd name="T18" fmla="*/ 0 w 24"/>
                  <a:gd name="T19" fmla="*/ 34 h 34"/>
                  <a:gd name="T20" fmla="*/ 0 w 24"/>
                  <a:gd name="T21" fmla="*/ 0 h 34"/>
                  <a:gd name="T22" fmla="*/ 10 w 24"/>
                  <a:gd name="T23" fmla="*/ 0 h 34"/>
                  <a:gd name="T24" fmla="*/ 14 w 24"/>
                  <a:gd name="T25" fmla="*/ 1 h 34"/>
                  <a:gd name="T26" fmla="*/ 17 w 24"/>
                  <a:gd name="T27" fmla="*/ 2 h 34"/>
                  <a:gd name="T28" fmla="*/ 19 w 24"/>
                  <a:gd name="T29" fmla="*/ 5 h 34"/>
                  <a:gd name="T30" fmla="*/ 20 w 24"/>
                  <a:gd name="T31" fmla="*/ 9 h 34"/>
                  <a:gd name="T32" fmla="*/ 20 w 24"/>
                  <a:gd name="T33" fmla="*/ 12 h 34"/>
                  <a:gd name="T34" fmla="*/ 18 w 24"/>
                  <a:gd name="T35" fmla="*/ 15 h 34"/>
                  <a:gd name="T36" fmla="*/ 16 w 24"/>
                  <a:gd name="T37" fmla="*/ 17 h 34"/>
                  <a:gd name="T38" fmla="*/ 13 w 24"/>
                  <a:gd name="T39" fmla="*/ 18 h 34"/>
                  <a:gd name="T40" fmla="*/ 13 w 24"/>
                  <a:gd name="T41" fmla="*/ 18 h 34"/>
                  <a:gd name="T42" fmla="*/ 14 w 24"/>
                  <a:gd name="T43" fmla="*/ 19 h 34"/>
                  <a:gd name="T44" fmla="*/ 15 w 24"/>
                  <a:gd name="T45" fmla="*/ 20 h 34"/>
                  <a:gd name="T46" fmla="*/ 17 w 24"/>
                  <a:gd name="T47" fmla="*/ 22 h 34"/>
                  <a:gd name="T48" fmla="*/ 18 w 24"/>
                  <a:gd name="T49" fmla="*/ 24 h 34"/>
                  <a:gd name="T50" fmla="*/ 24 w 24"/>
                  <a:gd name="T51" fmla="*/ 34 h 34"/>
                  <a:gd name="T52" fmla="*/ 4 w 24"/>
                  <a:gd name="T53" fmla="*/ 4 h 34"/>
                  <a:gd name="T54" fmla="*/ 4 w 24"/>
                  <a:gd name="T55" fmla="*/ 16 h 34"/>
                  <a:gd name="T56" fmla="*/ 9 w 24"/>
                  <a:gd name="T57" fmla="*/ 16 h 34"/>
                  <a:gd name="T58" fmla="*/ 12 w 24"/>
                  <a:gd name="T59" fmla="*/ 15 h 34"/>
                  <a:gd name="T60" fmla="*/ 14 w 24"/>
                  <a:gd name="T61" fmla="*/ 14 h 34"/>
                  <a:gd name="T62" fmla="*/ 16 w 24"/>
                  <a:gd name="T63" fmla="*/ 12 h 34"/>
                  <a:gd name="T64" fmla="*/ 16 w 24"/>
                  <a:gd name="T65" fmla="*/ 9 h 34"/>
                  <a:gd name="T66" fmla="*/ 14 w 24"/>
                  <a:gd name="T67" fmla="*/ 5 h 34"/>
                  <a:gd name="T68" fmla="*/ 9 w 24"/>
                  <a:gd name="T69" fmla="*/ 4 h 34"/>
                  <a:gd name="T70" fmla="*/ 4 w 24"/>
                  <a:gd name="T71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4">
                    <a:moveTo>
                      <a:pt x="24" y="34"/>
                    </a:moveTo>
                    <a:cubicBezTo>
                      <a:pt x="19" y="34"/>
                      <a:pt x="19" y="34"/>
                      <a:pt x="19" y="3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2" y="22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20"/>
                      <a:pt x="8" y="19"/>
                      <a:pt x="7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3" y="0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4"/>
                      <a:pt x="19" y="5"/>
                    </a:cubicBezTo>
                    <a:cubicBezTo>
                      <a:pt x="20" y="6"/>
                      <a:pt x="20" y="8"/>
                      <a:pt x="20" y="9"/>
                    </a:cubicBezTo>
                    <a:cubicBezTo>
                      <a:pt x="20" y="10"/>
                      <a:pt x="20" y="11"/>
                      <a:pt x="20" y="12"/>
                    </a:cubicBezTo>
                    <a:cubicBezTo>
                      <a:pt x="19" y="13"/>
                      <a:pt x="19" y="14"/>
                      <a:pt x="18" y="15"/>
                    </a:cubicBezTo>
                    <a:cubicBezTo>
                      <a:pt x="18" y="16"/>
                      <a:pt x="17" y="16"/>
                      <a:pt x="16" y="17"/>
                    </a:cubicBezTo>
                    <a:cubicBezTo>
                      <a:pt x="15" y="17"/>
                      <a:pt x="14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9"/>
                      <a:pt x="14" y="19"/>
                      <a:pt x="14" y="19"/>
                    </a:cubicBezTo>
                    <a:cubicBezTo>
                      <a:pt x="15" y="19"/>
                      <a:pt x="15" y="20"/>
                      <a:pt x="15" y="20"/>
                    </a:cubicBezTo>
                    <a:cubicBezTo>
                      <a:pt x="16" y="21"/>
                      <a:pt x="16" y="21"/>
                      <a:pt x="17" y="22"/>
                    </a:cubicBezTo>
                    <a:cubicBezTo>
                      <a:pt x="17" y="22"/>
                      <a:pt x="17" y="23"/>
                      <a:pt x="18" y="24"/>
                    </a:cubicBezTo>
                    <a:lnTo>
                      <a:pt x="24" y="34"/>
                    </a:lnTo>
                    <a:close/>
                    <a:moveTo>
                      <a:pt x="4" y="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2" y="15"/>
                    </a:cubicBezTo>
                    <a:cubicBezTo>
                      <a:pt x="13" y="15"/>
                      <a:pt x="14" y="15"/>
                      <a:pt x="14" y="14"/>
                    </a:cubicBezTo>
                    <a:cubicBezTo>
                      <a:pt x="15" y="14"/>
                      <a:pt x="15" y="13"/>
                      <a:pt x="16" y="12"/>
                    </a:cubicBezTo>
                    <a:cubicBezTo>
                      <a:pt x="16" y="11"/>
                      <a:pt x="16" y="10"/>
                      <a:pt x="16" y="9"/>
                    </a:cubicBezTo>
                    <a:cubicBezTo>
                      <a:pt x="16" y="8"/>
                      <a:pt x="16" y="6"/>
                      <a:pt x="14" y="5"/>
                    </a:cubicBezTo>
                    <a:cubicBezTo>
                      <a:pt x="13" y="4"/>
                      <a:pt x="12" y="4"/>
                      <a:pt x="9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90"/>
              <p:cNvSpPr>
                <a:spLocks noEditPoints="1"/>
              </p:cNvSpPr>
              <p:nvPr/>
            </p:nvSpPr>
            <p:spPr bwMode="auto">
              <a:xfrm>
                <a:off x="484" y="3245"/>
                <a:ext cx="30" cy="38"/>
              </a:xfrm>
              <a:custGeom>
                <a:avLst/>
                <a:gdLst>
                  <a:gd name="T0" fmla="*/ 20 w 20"/>
                  <a:gd name="T1" fmla="*/ 14 h 25"/>
                  <a:gd name="T2" fmla="*/ 3 w 20"/>
                  <a:gd name="T3" fmla="*/ 14 h 25"/>
                  <a:gd name="T4" fmla="*/ 6 w 20"/>
                  <a:gd name="T5" fmla="*/ 20 h 25"/>
                  <a:gd name="T6" fmla="*/ 11 w 20"/>
                  <a:gd name="T7" fmla="*/ 22 h 25"/>
                  <a:gd name="T8" fmla="*/ 19 w 20"/>
                  <a:gd name="T9" fmla="*/ 19 h 25"/>
                  <a:gd name="T10" fmla="*/ 19 w 20"/>
                  <a:gd name="T11" fmla="*/ 23 h 25"/>
                  <a:gd name="T12" fmla="*/ 10 w 20"/>
                  <a:gd name="T13" fmla="*/ 25 h 25"/>
                  <a:gd name="T14" fmla="*/ 2 w 20"/>
                  <a:gd name="T15" fmla="*/ 22 h 25"/>
                  <a:gd name="T16" fmla="*/ 0 w 20"/>
                  <a:gd name="T17" fmla="*/ 13 h 25"/>
                  <a:gd name="T18" fmla="*/ 3 w 20"/>
                  <a:gd name="T19" fmla="*/ 4 h 25"/>
                  <a:gd name="T20" fmla="*/ 11 w 20"/>
                  <a:gd name="T21" fmla="*/ 0 h 25"/>
                  <a:gd name="T22" fmla="*/ 18 w 20"/>
                  <a:gd name="T23" fmla="*/ 3 h 25"/>
                  <a:gd name="T24" fmla="*/ 20 w 20"/>
                  <a:gd name="T25" fmla="*/ 12 h 25"/>
                  <a:gd name="T26" fmla="*/ 20 w 20"/>
                  <a:gd name="T27" fmla="*/ 14 h 25"/>
                  <a:gd name="T28" fmla="*/ 17 w 20"/>
                  <a:gd name="T29" fmla="*/ 10 h 25"/>
                  <a:gd name="T30" fmla="*/ 15 w 20"/>
                  <a:gd name="T31" fmla="*/ 5 h 25"/>
                  <a:gd name="T32" fmla="*/ 11 w 20"/>
                  <a:gd name="T33" fmla="*/ 3 h 25"/>
                  <a:gd name="T34" fmla="*/ 6 w 20"/>
                  <a:gd name="T35" fmla="*/ 5 h 25"/>
                  <a:gd name="T36" fmla="*/ 4 w 20"/>
                  <a:gd name="T37" fmla="*/ 10 h 25"/>
                  <a:gd name="T38" fmla="*/ 17 w 20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" h="25">
                    <a:moveTo>
                      <a:pt x="20" y="14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4" y="16"/>
                      <a:pt x="4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0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7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0" y="8"/>
                      <a:pt x="20" y="12"/>
                    </a:cubicBezTo>
                    <a:lnTo>
                      <a:pt x="20" y="14"/>
                    </a:lnTo>
                    <a:close/>
                    <a:moveTo>
                      <a:pt x="17" y="10"/>
                    </a:moveTo>
                    <a:cubicBezTo>
                      <a:pt x="16" y="8"/>
                      <a:pt x="16" y="7"/>
                      <a:pt x="15" y="5"/>
                    </a:cubicBezTo>
                    <a:cubicBezTo>
                      <a:pt x="14" y="4"/>
                      <a:pt x="12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91"/>
              <p:cNvSpPr>
                <a:spLocks/>
              </p:cNvSpPr>
              <p:nvPr/>
            </p:nvSpPr>
            <p:spPr bwMode="auto">
              <a:xfrm>
                <a:off x="521" y="3245"/>
                <a:ext cx="27" cy="38"/>
              </a:xfrm>
              <a:custGeom>
                <a:avLst/>
                <a:gdLst>
                  <a:gd name="T0" fmla="*/ 18 w 18"/>
                  <a:gd name="T1" fmla="*/ 24 h 25"/>
                  <a:gd name="T2" fmla="*/ 11 w 18"/>
                  <a:gd name="T3" fmla="*/ 25 h 25"/>
                  <a:gd name="T4" fmla="*/ 3 w 18"/>
                  <a:gd name="T5" fmla="*/ 22 h 25"/>
                  <a:gd name="T6" fmla="*/ 0 w 18"/>
                  <a:gd name="T7" fmla="*/ 13 h 25"/>
                  <a:gd name="T8" fmla="*/ 3 w 18"/>
                  <a:gd name="T9" fmla="*/ 4 h 25"/>
                  <a:gd name="T10" fmla="*/ 12 w 18"/>
                  <a:gd name="T11" fmla="*/ 0 h 25"/>
                  <a:gd name="T12" fmla="*/ 18 w 18"/>
                  <a:gd name="T13" fmla="*/ 1 h 25"/>
                  <a:gd name="T14" fmla="*/ 18 w 18"/>
                  <a:gd name="T15" fmla="*/ 5 h 25"/>
                  <a:gd name="T16" fmla="*/ 12 w 18"/>
                  <a:gd name="T17" fmla="*/ 3 h 25"/>
                  <a:gd name="T18" fmla="*/ 6 w 18"/>
                  <a:gd name="T19" fmla="*/ 6 h 25"/>
                  <a:gd name="T20" fmla="*/ 4 w 18"/>
                  <a:gd name="T21" fmla="*/ 13 h 25"/>
                  <a:gd name="T22" fmla="*/ 6 w 18"/>
                  <a:gd name="T23" fmla="*/ 20 h 25"/>
                  <a:gd name="T24" fmla="*/ 12 w 18"/>
                  <a:gd name="T25" fmla="*/ 22 h 25"/>
                  <a:gd name="T26" fmla="*/ 18 w 18"/>
                  <a:gd name="T27" fmla="*/ 20 h 25"/>
                  <a:gd name="T28" fmla="*/ 18 w 18"/>
                  <a:gd name="T29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5">
                    <a:moveTo>
                      <a:pt x="18" y="24"/>
                    </a:moveTo>
                    <a:cubicBezTo>
                      <a:pt x="16" y="25"/>
                      <a:pt x="14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6" y="1"/>
                      <a:pt x="9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4"/>
                      <a:pt x="14" y="3"/>
                      <a:pt x="12" y="3"/>
                    </a:cubicBezTo>
                    <a:cubicBezTo>
                      <a:pt x="10" y="3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4" y="22"/>
                      <a:pt x="16" y="21"/>
                      <a:pt x="18" y="20"/>
                    </a:cubicBez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92"/>
              <p:cNvSpPr>
                <a:spLocks noEditPoints="1"/>
              </p:cNvSpPr>
              <p:nvPr/>
            </p:nvSpPr>
            <p:spPr bwMode="auto">
              <a:xfrm>
                <a:off x="553" y="3245"/>
                <a:ext cx="37" cy="38"/>
              </a:xfrm>
              <a:custGeom>
                <a:avLst/>
                <a:gdLst>
                  <a:gd name="T0" fmla="*/ 12 w 24"/>
                  <a:gd name="T1" fmla="*/ 25 h 25"/>
                  <a:gd name="T2" fmla="*/ 4 w 24"/>
                  <a:gd name="T3" fmla="*/ 22 h 25"/>
                  <a:gd name="T4" fmla="*/ 0 w 24"/>
                  <a:gd name="T5" fmla="*/ 13 h 25"/>
                  <a:gd name="T6" fmla="*/ 4 w 24"/>
                  <a:gd name="T7" fmla="*/ 4 h 25"/>
                  <a:gd name="T8" fmla="*/ 13 w 24"/>
                  <a:gd name="T9" fmla="*/ 0 h 25"/>
                  <a:gd name="T10" fmla="*/ 21 w 24"/>
                  <a:gd name="T11" fmla="*/ 4 h 25"/>
                  <a:gd name="T12" fmla="*/ 24 w 24"/>
                  <a:gd name="T13" fmla="*/ 13 h 25"/>
                  <a:gd name="T14" fmla="*/ 21 w 24"/>
                  <a:gd name="T15" fmla="*/ 22 h 25"/>
                  <a:gd name="T16" fmla="*/ 12 w 24"/>
                  <a:gd name="T17" fmla="*/ 25 h 25"/>
                  <a:gd name="T18" fmla="*/ 12 w 24"/>
                  <a:gd name="T19" fmla="*/ 3 h 25"/>
                  <a:gd name="T20" fmla="*/ 6 w 24"/>
                  <a:gd name="T21" fmla="*/ 6 h 25"/>
                  <a:gd name="T22" fmla="*/ 4 w 24"/>
                  <a:gd name="T23" fmla="*/ 13 h 25"/>
                  <a:gd name="T24" fmla="*/ 6 w 24"/>
                  <a:gd name="T25" fmla="*/ 20 h 25"/>
                  <a:gd name="T26" fmla="*/ 12 w 24"/>
                  <a:gd name="T27" fmla="*/ 22 h 25"/>
                  <a:gd name="T28" fmla="*/ 18 w 24"/>
                  <a:gd name="T29" fmla="*/ 20 h 25"/>
                  <a:gd name="T30" fmla="*/ 20 w 24"/>
                  <a:gd name="T31" fmla="*/ 13 h 25"/>
                  <a:gd name="T32" fmla="*/ 18 w 24"/>
                  <a:gd name="T33" fmla="*/ 6 h 25"/>
                  <a:gd name="T34" fmla="*/ 12 w 24"/>
                  <a:gd name="T3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8" y="25"/>
                      <a:pt x="6" y="24"/>
                      <a:pt x="4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6" y="0"/>
                      <a:pt x="19" y="1"/>
                      <a:pt x="21" y="4"/>
                    </a:cubicBezTo>
                    <a:cubicBezTo>
                      <a:pt x="23" y="6"/>
                      <a:pt x="24" y="9"/>
                      <a:pt x="24" y="13"/>
                    </a:cubicBezTo>
                    <a:cubicBezTo>
                      <a:pt x="24" y="17"/>
                      <a:pt x="23" y="20"/>
                      <a:pt x="21" y="22"/>
                    </a:cubicBezTo>
                    <a:cubicBezTo>
                      <a:pt x="19" y="24"/>
                      <a:pt x="16" y="25"/>
                      <a:pt x="12" y="25"/>
                    </a:cubicBezTo>
                    <a:close/>
                    <a:moveTo>
                      <a:pt x="12" y="3"/>
                    </a:moveTo>
                    <a:cubicBezTo>
                      <a:pt x="10" y="3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18" y="20"/>
                    </a:cubicBezTo>
                    <a:cubicBezTo>
                      <a:pt x="19" y="18"/>
                      <a:pt x="20" y="1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7" y="4"/>
                      <a:pt x="15" y="3"/>
                      <a:pt x="12" y="3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293"/>
              <p:cNvSpPr>
                <a:spLocks/>
              </p:cNvSpPr>
              <p:nvPr/>
            </p:nvSpPr>
            <p:spPr bwMode="auto">
              <a:xfrm>
                <a:off x="598" y="3245"/>
                <a:ext cx="20" cy="38"/>
              </a:xfrm>
              <a:custGeom>
                <a:avLst/>
                <a:gdLst>
                  <a:gd name="T0" fmla="*/ 13 w 13"/>
                  <a:gd name="T1" fmla="*/ 5 h 25"/>
                  <a:gd name="T2" fmla="*/ 10 w 13"/>
                  <a:gd name="T3" fmla="*/ 4 h 25"/>
                  <a:gd name="T4" fmla="*/ 6 w 13"/>
                  <a:gd name="T5" fmla="*/ 6 h 25"/>
                  <a:gd name="T6" fmla="*/ 4 w 13"/>
                  <a:gd name="T7" fmla="*/ 13 h 25"/>
                  <a:gd name="T8" fmla="*/ 4 w 13"/>
                  <a:gd name="T9" fmla="*/ 25 h 25"/>
                  <a:gd name="T10" fmla="*/ 0 w 13"/>
                  <a:gd name="T11" fmla="*/ 25 h 25"/>
                  <a:gd name="T12" fmla="*/ 0 w 13"/>
                  <a:gd name="T13" fmla="*/ 1 h 25"/>
                  <a:gd name="T14" fmla="*/ 4 w 13"/>
                  <a:gd name="T15" fmla="*/ 1 h 25"/>
                  <a:gd name="T16" fmla="*/ 4 w 13"/>
                  <a:gd name="T17" fmla="*/ 6 h 25"/>
                  <a:gd name="T18" fmla="*/ 4 w 13"/>
                  <a:gd name="T19" fmla="*/ 6 h 25"/>
                  <a:gd name="T20" fmla="*/ 7 w 13"/>
                  <a:gd name="T21" fmla="*/ 2 h 25"/>
                  <a:gd name="T22" fmla="*/ 11 w 13"/>
                  <a:gd name="T23" fmla="*/ 0 h 25"/>
                  <a:gd name="T24" fmla="*/ 13 w 13"/>
                  <a:gd name="T25" fmla="*/ 1 h 25"/>
                  <a:gd name="T26" fmla="*/ 13 w 13"/>
                  <a:gd name="T2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13" y="5"/>
                    </a:moveTo>
                    <a:cubicBezTo>
                      <a:pt x="12" y="4"/>
                      <a:pt x="11" y="4"/>
                      <a:pt x="10" y="4"/>
                    </a:cubicBezTo>
                    <a:cubicBezTo>
                      <a:pt x="8" y="4"/>
                      <a:pt x="7" y="5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4"/>
                      <a:pt x="6" y="3"/>
                      <a:pt x="7" y="2"/>
                    </a:cubicBezTo>
                    <a:cubicBezTo>
                      <a:pt x="8" y="1"/>
                      <a:pt x="9" y="0"/>
                      <a:pt x="11" y="0"/>
                    </a:cubicBezTo>
                    <a:cubicBezTo>
                      <a:pt x="12" y="0"/>
                      <a:pt x="12" y="0"/>
                      <a:pt x="13" y="1"/>
                    </a:cubicBez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94"/>
              <p:cNvSpPr>
                <a:spLocks noEditPoints="1"/>
              </p:cNvSpPr>
              <p:nvPr/>
            </p:nvSpPr>
            <p:spPr bwMode="auto">
              <a:xfrm>
                <a:off x="619" y="3228"/>
                <a:ext cx="34" cy="55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10 w 22"/>
                  <a:gd name="T9" fmla="*/ 36 h 36"/>
                  <a:gd name="T10" fmla="*/ 3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1 h 36"/>
                  <a:gd name="T32" fmla="*/ 16 w 22"/>
                  <a:gd name="T33" fmla="*/ 16 h 36"/>
                  <a:gd name="T34" fmla="*/ 12 w 22"/>
                  <a:gd name="T35" fmla="*/ 14 h 36"/>
                  <a:gd name="T36" fmla="*/ 6 w 22"/>
                  <a:gd name="T37" fmla="*/ 17 h 36"/>
                  <a:gd name="T38" fmla="*/ 4 w 22"/>
                  <a:gd name="T39" fmla="*/ 24 h 36"/>
                  <a:gd name="T40" fmla="*/ 6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5"/>
                      <a:pt x="14" y="36"/>
                      <a:pt x="10" y="36"/>
                    </a:cubicBezTo>
                    <a:cubicBezTo>
                      <a:pt x="7" y="36"/>
                      <a:pt x="5" y="35"/>
                      <a:pt x="3" y="33"/>
                    </a:cubicBezTo>
                    <a:cubicBezTo>
                      <a:pt x="1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8" y="11"/>
                      <a:pt x="11" y="11"/>
                    </a:cubicBezTo>
                    <a:cubicBezTo>
                      <a:pt x="14" y="11"/>
                      <a:pt x="17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8" y="18"/>
                      <a:pt x="16" y="16"/>
                    </a:cubicBezTo>
                    <a:cubicBezTo>
                      <a:pt x="15" y="15"/>
                      <a:pt x="14" y="14"/>
                      <a:pt x="12" y="14"/>
                    </a:cubicBezTo>
                    <a:cubicBezTo>
                      <a:pt x="9" y="14"/>
                      <a:pt x="7" y="15"/>
                      <a:pt x="6" y="17"/>
                    </a:cubicBezTo>
                    <a:cubicBezTo>
                      <a:pt x="5" y="19"/>
                      <a:pt x="4" y="21"/>
                      <a:pt x="4" y="24"/>
                    </a:cubicBezTo>
                    <a:cubicBezTo>
                      <a:pt x="4" y="27"/>
                      <a:pt x="5" y="29"/>
                      <a:pt x="6" y="31"/>
                    </a:cubicBezTo>
                    <a:cubicBezTo>
                      <a:pt x="7" y="32"/>
                      <a:pt x="9" y="33"/>
                      <a:pt x="11" y="33"/>
                    </a:cubicBezTo>
                    <a:cubicBezTo>
                      <a:pt x="13" y="33"/>
                      <a:pt x="15" y="32"/>
                      <a:pt x="16" y="31"/>
                    </a:cubicBezTo>
                    <a:cubicBezTo>
                      <a:pt x="18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95"/>
              <p:cNvSpPr>
                <a:spLocks noEditPoints="1"/>
              </p:cNvSpPr>
              <p:nvPr/>
            </p:nvSpPr>
            <p:spPr bwMode="auto">
              <a:xfrm>
                <a:off x="664" y="3229"/>
                <a:ext cx="8" cy="54"/>
              </a:xfrm>
              <a:custGeom>
                <a:avLst/>
                <a:gdLst>
                  <a:gd name="T0" fmla="*/ 2 w 5"/>
                  <a:gd name="T1" fmla="*/ 5 h 35"/>
                  <a:gd name="T2" fmla="*/ 0 w 5"/>
                  <a:gd name="T3" fmla="*/ 4 h 35"/>
                  <a:gd name="T4" fmla="*/ 0 w 5"/>
                  <a:gd name="T5" fmla="*/ 2 h 35"/>
                  <a:gd name="T6" fmla="*/ 0 w 5"/>
                  <a:gd name="T7" fmla="*/ 0 h 35"/>
                  <a:gd name="T8" fmla="*/ 2 w 5"/>
                  <a:gd name="T9" fmla="*/ 0 h 35"/>
                  <a:gd name="T10" fmla="*/ 4 w 5"/>
                  <a:gd name="T11" fmla="*/ 0 h 35"/>
                  <a:gd name="T12" fmla="*/ 5 w 5"/>
                  <a:gd name="T13" fmla="*/ 2 h 35"/>
                  <a:gd name="T14" fmla="*/ 4 w 5"/>
                  <a:gd name="T15" fmla="*/ 4 h 35"/>
                  <a:gd name="T16" fmla="*/ 2 w 5"/>
                  <a:gd name="T17" fmla="*/ 5 h 35"/>
                  <a:gd name="T18" fmla="*/ 4 w 5"/>
                  <a:gd name="T19" fmla="*/ 35 h 35"/>
                  <a:gd name="T20" fmla="*/ 0 w 5"/>
                  <a:gd name="T21" fmla="*/ 35 h 35"/>
                  <a:gd name="T22" fmla="*/ 0 w 5"/>
                  <a:gd name="T23" fmla="*/ 11 h 35"/>
                  <a:gd name="T24" fmla="*/ 4 w 5"/>
                  <a:gd name="T25" fmla="*/ 11 h 35"/>
                  <a:gd name="T26" fmla="*/ 4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2" y="5"/>
                    </a:moveTo>
                    <a:cubicBezTo>
                      <a:pt x="2" y="5"/>
                      <a:pt x="1" y="4"/>
                      <a:pt x="0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  <a:moveTo>
                      <a:pt x="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96"/>
              <p:cNvSpPr>
                <a:spLocks/>
              </p:cNvSpPr>
              <p:nvPr/>
            </p:nvSpPr>
            <p:spPr bwMode="auto">
              <a:xfrm>
                <a:off x="681" y="3245"/>
                <a:ext cx="31" cy="38"/>
              </a:xfrm>
              <a:custGeom>
                <a:avLst/>
                <a:gdLst>
                  <a:gd name="T0" fmla="*/ 20 w 20"/>
                  <a:gd name="T1" fmla="*/ 25 h 25"/>
                  <a:gd name="T2" fmla="*/ 16 w 20"/>
                  <a:gd name="T3" fmla="*/ 25 h 25"/>
                  <a:gd name="T4" fmla="*/ 16 w 20"/>
                  <a:gd name="T5" fmla="*/ 11 h 25"/>
                  <a:gd name="T6" fmla="*/ 11 w 20"/>
                  <a:gd name="T7" fmla="*/ 3 h 25"/>
                  <a:gd name="T8" fmla="*/ 6 w 20"/>
                  <a:gd name="T9" fmla="*/ 6 h 25"/>
                  <a:gd name="T10" fmla="*/ 4 w 20"/>
                  <a:gd name="T11" fmla="*/ 11 h 25"/>
                  <a:gd name="T12" fmla="*/ 4 w 20"/>
                  <a:gd name="T13" fmla="*/ 25 h 25"/>
                  <a:gd name="T14" fmla="*/ 0 w 20"/>
                  <a:gd name="T15" fmla="*/ 25 h 25"/>
                  <a:gd name="T16" fmla="*/ 0 w 20"/>
                  <a:gd name="T17" fmla="*/ 1 h 25"/>
                  <a:gd name="T18" fmla="*/ 4 w 20"/>
                  <a:gd name="T19" fmla="*/ 1 h 25"/>
                  <a:gd name="T20" fmla="*/ 4 w 20"/>
                  <a:gd name="T21" fmla="*/ 5 h 25"/>
                  <a:gd name="T22" fmla="*/ 4 w 20"/>
                  <a:gd name="T23" fmla="*/ 5 h 25"/>
                  <a:gd name="T24" fmla="*/ 12 w 20"/>
                  <a:gd name="T25" fmla="*/ 0 h 25"/>
                  <a:gd name="T26" fmla="*/ 18 w 20"/>
                  <a:gd name="T27" fmla="*/ 3 h 25"/>
                  <a:gd name="T28" fmla="*/ 20 w 20"/>
                  <a:gd name="T29" fmla="*/ 10 h 25"/>
                  <a:gd name="T30" fmla="*/ 20 w 20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6"/>
                      <a:pt x="14" y="3"/>
                      <a:pt x="11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2"/>
                      <a:pt x="9" y="0"/>
                      <a:pt x="12" y="0"/>
                    </a:cubicBezTo>
                    <a:cubicBezTo>
                      <a:pt x="15" y="0"/>
                      <a:pt x="17" y="1"/>
                      <a:pt x="18" y="3"/>
                    </a:cubicBezTo>
                    <a:cubicBezTo>
                      <a:pt x="19" y="4"/>
                      <a:pt x="20" y="7"/>
                      <a:pt x="20" y="10"/>
                    </a:cubicBez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97"/>
              <p:cNvSpPr>
                <a:spLocks noEditPoints="1"/>
              </p:cNvSpPr>
              <p:nvPr/>
            </p:nvSpPr>
            <p:spPr bwMode="auto">
              <a:xfrm>
                <a:off x="720" y="3245"/>
                <a:ext cx="33" cy="56"/>
              </a:xfrm>
              <a:custGeom>
                <a:avLst/>
                <a:gdLst>
                  <a:gd name="T0" fmla="*/ 22 w 22"/>
                  <a:gd name="T1" fmla="*/ 23 h 36"/>
                  <a:gd name="T2" fmla="*/ 9 w 22"/>
                  <a:gd name="T3" fmla="*/ 36 h 36"/>
                  <a:gd name="T4" fmla="*/ 2 w 22"/>
                  <a:gd name="T5" fmla="*/ 34 h 36"/>
                  <a:gd name="T6" fmla="*/ 2 w 22"/>
                  <a:gd name="T7" fmla="*/ 31 h 36"/>
                  <a:gd name="T8" fmla="*/ 9 w 22"/>
                  <a:gd name="T9" fmla="*/ 33 h 36"/>
                  <a:gd name="T10" fmla="*/ 18 w 22"/>
                  <a:gd name="T11" fmla="*/ 23 h 36"/>
                  <a:gd name="T12" fmla="*/ 18 w 22"/>
                  <a:gd name="T13" fmla="*/ 21 h 36"/>
                  <a:gd name="T14" fmla="*/ 18 w 22"/>
                  <a:gd name="T15" fmla="*/ 21 h 36"/>
                  <a:gd name="T16" fmla="*/ 10 w 22"/>
                  <a:gd name="T17" fmla="*/ 25 h 36"/>
                  <a:gd name="T18" fmla="*/ 3 w 22"/>
                  <a:gd name="T19" fmla="*/ 22 h 36"/>
                  <a:gd name="T20" fmla="*/ 0 w 22"/>
                  <a:gd name="T21" fmla="*/ 14 h 36"/>
                  <a:gd name="T22" fmla="*/ 3 w 22"/>
                  <a:gd name="T23" fmla="*/ 4 h 36"/>
                  <a:gd name="T24" fmla="*/ 11 w 22"/>
                  <a:gd name="T25" fmla="*/ 0 h 36"/>
                  <a:gd name="T26" fmla="*/ 18 w 22"/>
                  <a:gd name="T27" fmla="*/ 4 h 36"/>
                  <a:gd name="T28" fmla="*/ 18 w 22"/>
                  <a:gd name="T29" fmla="*/ 4 h 36"/>
                  <a:gd name="T30" fmla="*/ 18 w 22"/>
                  <a:gd name="T31" fmla="*/ 1 h 36"/>
                  <a:gd name="T32" fmla="*/ 22 w 22"/>
                  <a:gd name="T33" fmla="*/ 1 h 36"/>
                  <a:gd name="T34" fmla="*/ 22 w 22"/>
                  <a:gd name="T35" fmla="*/ 23 h 36"/>
                  <a:gd name="T36" fmla="*/ 18 w 22"/>
                  <a:gd name="T37" fmla="*/ 14 h 36"/>
                  <a:gd name="T38" fmla="*/ 18 w 22"/>
                  <a:gd name="T39" fmla="*/ 10 h 36"/>
                  <a:gd name="T40" fmla="*/ 16 w 22"/>
                  <a:gd name="T41" fmla="*/ 6 h 36"/>
                  <a:gd name="T42" fmla="*/ 12 w 22"/>
                  <a:gd name="T43" fmla="*/ 3 h 36"/>
                  <a:gd name="T44" fmla="*/ 6 w 22"/>
                  <a:gd name="T45" fmla="*/ 6 h 36"/>
                  <a:gd name="T46" fmla="*/ 4 w 22"/>
                  <a:gd name="T47" fmla="*/ 13 h 36"/>
                  <a:gd name="T48" fmla="*/ 6 w 22"/>
                  <a:gd name="T49" fmla="*/ 20 h 36"/>
                  <a:gd name="T50" fmla="*/ 11 w 22"/>
                  <a:gd name="T51" fmla="*/ 22 h 36"/>
                  <a:gd name="T52" fmla="*/ 16 w 22"/>
                  <a:gd name="T53" fmla="*/ 20 h 36"/>
                  <a:gd name="T54" fmla="*/ 18 w 22"/>
                  <a:gd name="T5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36">
                    <a:moveTo>
                      <a:pt x="22" y="23"/>
                    </a:moveTo>
                    <a:cubicBezTo>
                      <a:pt x="22" y="32"/>
                      <a:pt x="18" y="36"/>
                      <a:pt x="9" y="36"/>
                    </a:cubicBezTo>
                    <a:cubicBezTo>
                      <a:pt x="6" y="36"/>
                      <a:pt x="4" y="35"/>
                      <a:pt x="2" y="34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4" y="32"/>
                      <a:pt x="7" y="33"/>
                      <a:pt x="9" y="33"/>
                    </a:cubicBezTo>
                    <a:cubicBezTo>
                      <a:pt x="15" y="33"/>
                      <a:pt x="18" y="30"/>
                      <a:pt x="18" y="23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4"/>
                      <a:pt x="14" y="25"/>
                      <a:pt x="10" y="25"/>
                    </a:cubicBezTo>
                    <a:cubicBezTo>
                      <a:pt x="7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4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7" y="2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2" y="1"/>
                      <a:pt x="22" y="1"/>
                    </a:cubicBezTo>
                    <a:lnTo>
                      <a:pt x="22" y="23"/>
                    </a:lnTo>
                    <a:close/>
                    <a:moveTo>
                      <a:pt x="18" y="14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8" y="7"/>
                      <a:pt x="16" y="6"/>
                    </a:cubicBezTo>
                    <a:cubicBezTo>
                      <a:pt x="15" y="4"/>
                      <a:pt x="13" y="3"/>
                      <a:pt x="12" y="3"/>
                    </a:cubicBezTo>
                    <a:cubicBezTo>
                      <a:pt x="9" y="3"/>
                      <a:pt x="7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3" y="22"/>
                      <a:pt x="15" y="21"/>
                      <a:pt x="16" y="20"/>
                    </a:cubicBezTo>
                    <a:cubicBezTo>
                      <a:pt x="18" y="18"/>
                      <a:pt x="18" y="16"/>
                      <a:pt x="18" y="1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298"/>
              <p:cNvSpPr>
                <a:spLocks noChangeArrowheads="1"/>
              </p:cNvSpPr>
              <p:nvPr/>
            </p:nvSpPr>
            <p:spPr bwMode="auto">
              <a:xfrm>
                <a:off x="519" y="3000"/>
                <a:ext cx="85" cy="8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299"/>
              <p:cNvSpPr>
                <a:spLocks noChangeArrowheads="1"/>
              </p:cNvSpPr>
              <p:nvPr/>
            </p:nvSpPr>
            <p:spPr bwMode="auto">
              <a:xfrm>
                <a:off x="535" y="2908"/>
                <a:ext cx="148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300"/>
              <p:cNvSpPr>
                <a:spLocks noEditPoints="1"/>
              </p:cNvSpPr>
              <p:nvPr/>
            </p:nvSpPr>
            <p:spPr bwMode="auto">
              <a:xfrm>
                <a:off x="535" y="2910"/>
                <a:ext cx="141" cy="94"/>
              </a:xfrm>
              <a:custGeom>
                <a:avLst/>
                <a:gdLst>
                  <a:gd name="T0" fmla="*/ 4 w 92"/>
                  <a:gd name="T1" fmla="*/ 15 h 61"/>
                  <a:gd name="T2" fmla="*/ 76 w 92"/>
                  <a:gd name="T3" fmla="*/ 15 h 61"/>
                  <a:gd name="T4" fmla="*/ 92 w 92"/>
                  <a:gd name="T5" fmla="*/ 0 h 61"/>
                  <a:gd name="T6" fmla="*/ 0 w 92"/>
                  <a:gd name="T7" fmla="*/ 0 h 61"/>
                  <a:gd name="T8" fmla="*/ 0 w 92"/>
                  <a:gd name="T9" fmla="*/ 61 h 61"/>
                  <a:gd name="T10" fmla="*/ 4 w 92"/>
                  <a:gd name="T11" fmla="*/ 59 h 61"/>
                  <a:gd name="T12" fmla="*/ 4 w 92"/>
                  <a:gd name="T13" fmla="*/ 15 h 61"/>
                  <a:gd name="T14" fmla="*/ 68 w 92"/>
                  <a:gd name="T15" fmla="*/ 3 h 61"/>
                  <a:gd name="T16" fmla="*/ 76 w 92"/>
                  <a:gd name="T17" fmla="*/ 3 h 61"/>
                  <a:gd name="T18" fmla="*/ 76 w 92"/>
                  <a:gd name="T19" fmla="*/ 11 h 61"/>
                  <a:gd name="T20" fmla="*/ 68 w 92"/>
                  <a:gd name="T21" fmla="*/ 11 h 61"/>
                  <a:gd name="T22" fmla="*/ 68 w 92"/>
                  <a:gd name="T23" fmla="*/ 3 h 61"/>
                  <a:gd name="T24" fmla="*/ 52 w 92"/>
                  <a:gd name="T25" fmla="*/ 3 h 61"/>
                  <a:gd name="T26" fmla="*/ 60 w 92"/>
                  <a:gd name="T27" fmla="*/ 3 h 61"/>
                  <a:gd name="T28" fmla="*/ 60 w 92"/>
                  <a:gd name="T29" fmla="*/ 11 h 61"/>
                  <a:gd name="T30" fmla="*/ 52 w 92"/>
                  <a:gd name="T31" fmla="*/ 11 h 61"/>
                  <a:gd name="T32" fmla="*/ 52 w 92"/>
                  <a:gd name="T33" fmla="*/ 3 h 61"/>
                  <a:gd name="T34" fmla="*/ 36 w 92"/>
                  <a:gd name="T35" fmla="*/ 3 h 61"/>
                  <a:gd name="T36" fmla="*/ 44 w 92"/>
                  <a:gd name="T37" fmla="*/ 3 h 61"/>
                  <a:gd name="T38" fmla="*/ 44 w 92"/>
                  <a:gd name="T39" fmla="*/ 11 h 61"/>
                  <a:gd name="T40" fmla="*/ 36 w 92"/>
                  <a:gd name="T41" fmla="*/ 11 h 61"/>
                  <a:gd name="T42" fmla="*/ 36 w 92"/>
                  <a:gd name="T43" fmla="*/ 3 h 61"/>
                  <a:gd name="T44" fmla="*/ 20 w 92"/>
                  <a:gd name="T45" fmla="*/ 3 h 61"/>
                  <a:gd name="T46" fmla="*/ 28 w 92"/>
                  <a:gd name="T47" fmla="*/ 3 h 61"/>
                  <a:gd name="T48" fmla="*/ 28 w 92"/>
                  <a:gd name="T49" fmla="*/ 11 h 61"/>
                  <a:gd name="T50" fmla="*/ 20 w 92"/>
                  <a:gd name="T51" fmla="*/ 11 h 61"/>
                  <a:gd name="T52" fmla="*/ 20 w 92"/>
                  <a:gd name="T53" fmla="*/ 3 h 61"/>
                  <a:gd name="T54" fmla="*/ 4 w 92"/>
                  <a:gd name="T55" fmla="*/ 3 h 61"/>
                  <a:gd name="T56" fmla="*/ 12 w 92"/>
                  <a:gd name="T57" fmla="*/ 3 h 61"/>
                  <a:gd name="T58" fmla="*/ 12 w 92"/>
                  <a:gd name="T59" fmla="*/ 11 h 61"/>
                  <a:gd name="T60" fmla="*/ 4 w 92"/>
                  <a:gd name="T61" fmla="*/ 11 h 61"/>
                  <a:gd name="T62" fmla="*/ 4 w 92"/>
                  <a:gd name="T63" fmla="*/ 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61">
                    <a:moveTo>
                      <a:pt x="4" y="15"/>
                    </a:moveTo>
                    <a:cubicBezTo>
                      <a:pt x="76" y="15"/>
                      <a:pt x="76" y="15"/>
                      <a:pt x="76" y="1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" y="61"/>
                      <a:pt x="2" y="60"/>
                      <a:pt x="4" y="59"/>
                    </a:cubicBezTo>
                    <a:lnTo>
                      <a:pt x="4" y="15"/>
                    </a:lnTo>
                    <a:close/>
                    <a:moveTo>
                      <a:pt x="68" y="3"/>
                    </a:moveTo>
                    <a:cubicBezTo>
                      <a:pt x="76" y="3"/>
                      <a:pt x="76" y="3"/>
                      <a:pt x="76" y="3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68" y="11"/>
                      <a:pt x="68" y="11"/>
                      <a:pt x="68" y="11"/>
                    </a:cubicBezTo>
                    <a:lnTo>
                      <a:pt x="68" y="3"/>
                    </a:lnTo>
                    <a:close/>
                    <a:moveTo>
                      <a:pt x="52" y="3"/>
                    </a:moveTo>
                    <a:cubicBezTo>
                      <a:pt x="60" y="3"/>
                      <a:pt x="60" y="3"/>
                      <a:pt x="60" y="3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3"/>
                    </a:lnTo>
                    <a:close/>
                    <a:moveTo>
                      <a:pt x="36" y="3"/>
                    </a:moveTo>
                    <a:cubicBezTo>
                      <a:pt x="44" y="3"/>
                      <a:pt x="44" y="3"/>
                      <a:pt x="44" y="3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36" y="11"/>
                      <a:pt x="36" y="11"/>
                      <a:pt x="36" y="11"/>
                    </a:cubicBezTo>
                    <a:lnTo>
                      <a:pt x="36" y="3"/>
                    </a:lnTo>
                    <a:close/>
                    <a:moveTo>
                      <a:pt x="20" y="3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0" y="11"/>
                      <a:pt x="20" y="11"/>
                      <a:pt x="20" y="11"/>
                    </a:cubicBezTo>
                    <a:lnTo>
                      <a:pt x="20" y="3"/>
                    </a:lnTo>
                    <a:close/>
                    <a:moveTo>
                      <a:pt x="4" y="3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4" y="11"/>
                      <a:pt x="4" y="11"/>
                      <a:pt x="4" y="1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301"/>
              <p:cNvSpPr>
                <a:spLocks noEditPoints="1"/>
              </p:cNvSpPr>
              <p:nvPr/>
            </p:nvSpPr>
            <p:spPr bwMode="auto">
              <a:xfrm>
                <a:off x="602" y="2952"/>
                <a:ext cx="81" cy="99"/>
              </a:xfrm>
              <a:custGeom>
                <a:avLst/>
                <a:gdLst>
                  <a:gd name="T0" fmla="*/ 48 w 52"/>
                  <a:gd name="T1" fmla="*/ 48 h 64"/>
                  <a:gd name="T2" fmla="*/ 0 w 52"/>
                  <a:gd name="T3" fmla="*/ 48 h 64"/>
                  <a:gd name="T4" fmla="*/ 2 w 52"/>
                  <a:gd name="T5" fmla="*/ 56 h 64"/>
                  <a:gd name="T6" fmla="*/ 0 w 52"/>
                  <a:gd name="T7" fmla="*/ 64 h 64"/>
                  <a:gd name="T8" fmla="*/ 52 w 52"/>
                  <a:gd name="T9" fmla="*/ 64 h 64"/>
                  <a:gd name="T10" fmla="*/ 52 w 52"/>
                  <a:gd name="T11" fmla="*/ 0 h 64"/>
                  <a:gd name="T12" fmla="*/ 48 w 52"/>
                  <a:gd name="T13" fmla="*/ 4 h 64"/>
                  <a:gd name="T14" fmla="*/ 48 w 52"/>
                  <a:gd name="T15" fmla="*/ 48 h 64"/>
                  <a:gd name="T16" fmla="*/ 16 w 52"/>
                  <a:gd name="T17" fmla="*/ 60 h 64"/>
                  <a:gd name="T18" fmla="*/ 8 w 52"/>
                  <a:gd name="T19" fmla="*/ 60 h 64"/>
                  <a:gd name="T20" fmla="*/ 8 w 52"/>
                  <a:gd name="T21" fmla="*/ 52 h 64"/>
                  <a:gd name="T22" fmla="*/ 16 w 52"/>
                  <a:gd name="T23" fmla="*/ 52 h 64"/>
                  <a:gd name="T24" fmla="*/ 16 w 52"/>
                  <a:gd name="T25" fmla="*/ 60 h 64"/>
                  <a:gd name="T26" fmla="*/ 32 w 52"/>
                  <a:gd name="T27" fmla="*/ 60 h 64"/>
                  <a:gd name="T28" fmla="*/ 24 w 52"/>
                  <a:gd name="T29" fmla="*/ 60 h 64"/>
                  <a:gd name="T30" fmla="*/ 24 w 52"/>
                  <a:gd name="T31" fmla="*/ 52 h 64"/>
                  <a:gd name="T32" fmla="*/ 32 w 52"/>
                  <a:gd name="T33" fmla="*/ 52 h 64"/>
                  <a:gd name="T34" fmla="*/ 32 w 52"/>
                  <a:gd name="T35" fmla="*/ 60 h 64"/>
                  <a:gd name="T36" fmla="*/ 48 w 52"/>
                  <a:gd name="T37" fmla="*/ 60 h 64"/>
                  <a:gd name="T38" fmla="*/ 40 w 52"/>
                  <a:gd name="T39" fmla="*/ 60 h 64"/>
                  <a:gd name="T40" fmla="*/ 40 w 52"/>
                  <a:gd name="T41" fmla="*/ 52 h 64"/>
                  <a:gd name="T42" fmla="*/ 48 w 52"/>
                  <a:gd name="T43" fmla="*/ 52 h 64"/>
                  <a:gd name="T44" fmla="*/ 48 w 52"/>
                  <a:gd name="T45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4">
                    <a:moveTo>
                      <a:pt x="48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51"/>
                      <a:pt x="2" y="53"/>
                      <a:pt x="2" y="56"/>
                    </a:cubicBezTo>
                    <a:cubicBezTo>
                      <a:pt x="2" y="59"/>
                      <a:pt x="0" y="62"/>
                      <a:pt x="0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8" y="4"/>
                      <a:pt x="48" y="4"/>
                      <a:pt x="48" y="4"/>
                    </a:cubicBezTo>
                    <a:lnTo>
                      <a:pt x="48" y="48"/>
                    </a:lnTo>
                    <a:close/>
                    <a:moveTo>
                      <a:pt x="16" y="60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16" y="52"/>
                      <a:pt x="16" y="52"/>
                      <a:pt x="16" y="52"/>
                    </a:cubicBezTo>
                    <a:lnTo>
                      <a:pt x="16" y="60"/>
                    </a:lnTo>
                    <a:close/>
                    <a:moveTo>
                      <a:pt x="32" y="60"/>
                    </a:move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32" y="52"/>
                      <a:pt x="32" y="52"/>
                      <a:pt x="32" y="52"/>
                    </a:cubicBezTo>
                    <a:lnTo>
                      <a:pt x="32" y="60"/>
                    </a:lnTo>
                    <a:close/>
                    <a:moveTo>
                      <a:pt x="48" y="6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48" y="52"/>
                      <a:pt x="48" y="52"/>
                      <a:pt x="48" y="52"/>
                    </a:cubicBezTo>
                    <a:lnTo>
                      <a:pt x="48" y="6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302"/>
              <p:cNvSpPr>
                <a:spLocks noEditPoints="1"/>
              </p:cNvSpPr>
              <p:nvPr/>
            </p:nvSpPr>
            <p:spPr bwMode="auto">
              <a:xfrm>
                <a:off x="516" y="2995"/>
                <a:ext cx="93" cy="93"/>
              </a:xfrm>
              <a:custGeom>
                <a:avLst/>
                <a:gdLst>
                  <a:gd name="T0" fmla="*/ 58 w 60"/>
                  <a:gd name="T1" fmla="*/ 23 h 60"/>
                  <a:gd name="T2" fmla="*/ 30 w 60"/>
                  <a:gd name="T3" fmla="*/ 0 h 60"/>
                  <a:gd name="T4" fmla="*/ 18 w 60"/>
                  <a:gd name="T5" fmla="*/ 3 h 60"/>
                  <a:gd name="T6" fmla="*/ 13 w 60"/>
                  <a:gd name="T7" fmla="*/ 5 h 60"/>
                  <a:gd name="T8" fmla="*/ 0 w 60"/>
                  <a:gd name="T9" fmla="*/ 30 h 60"/>
                  <a:gd name="T10" fmla="*/ 30 w 60"/>
                  <a:gd name="T11" fmla="*/ 60 h 60"/>
                  <a:gd name="T12" fmla="*/ 59 w 60"/>
                  <a:gd name="T13" fmla="*/ 38 h 60"/>
                  <a:gd name="T14" fmla="*/ 60 w 60"/>
                  <a:gd name="T15" fmla="*/ 30 h 60"/>
                  <a:gd name="T16" fmla="*/ 58 w 60"/>
                  <a:gd name="T17" fmla="*/ 23 h 60"/>
                  <a:gd name="T18" fmla="*/ 55 w 60"/>
                  <a:gd name="T19" fmla="*/ 38 h 60"/>
                  <a:gd name="T20" fmla="*/ 30 w 60"/>
                  <a:gd name="T21" fmla="*/ 56 h 60"/>
                  <a:gd name="T22" fmla="*/ 3 w 60"/>
                  <a:gd name="T23" fmla="*/ 30 h 60"/>
                  <a:gd name="T24" fmla="*/ 13 w 60"/>
                  <a:gd name="T25" fmla="*/ 10 h 60"/>
                  <a:gd name="T26" fmla="*/ 18 w 60"/>
                  <a:gd name="T27" fmla="*/ 7 h 60"/>
                  <a:gd name="T28" fmla="*/ 30 w 60"/>
                  <a:gd name="T29" fmla="*/ 4 h 60"/>
                  <a:gd name="T30" fmla="*/ 55 w 60"/>
                  <a:gd name="T31" fmla="*/ 23 h 60"/>
                  <a:gd name="T32" fmla="*/ 55 w 60"/>
                  <a:gd name="T33" fmla="*/ 26 h 60"/>
                  <a:gd name="T34" fmla="*/ 56 w 60"/>
                  <a:gd name="T35" fmla="*/ 30 h 60"/>
                  <a:gd name="T36" fmla="*/ 55 w 60"/>
                  <a:gd name="T37" fmla="*/ 34 h 60"/>
                  <a:gd name="T38" fmla="*/ 55 w 60"/>
                  <a:gd name="T39" fmla="*/ 3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60">
                    <a:moveTo>
                      <a:pt x="58" y="23"/>
                    </a:moveTo>
                    <a:cubicBezTo>
                      <a:pt x="55" y="10"/>
                      <a:pt x="43" y="0"/>
                      <a:pt x="30" y="0"/>
                    </a:cubicBezTo>
                    <a:cubicBezTo>
                      <a:pt x="25" y="0"/>
                      <a:pt x="21" y="1"/>
                      <a:pt x="18" y="3"/>
                    </a:cubicBezTo>
                    <a:cubicBezTo>
                      <a:pt x="16" y="3"/>
                      <a:pt x="15" y="4"/>
                      <a:pt x="13" y="5"/>
                    </a:cubicBezTo>
                    <a:cubicBezTo>
                      <a:pt x="5" y="10"/>
                      <a:pt x="0" y="20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4" y="60"/>
                      <a:pt x="55" y="51"/>
                      <a:pt x="59" y="38"/>
                    </a:cubicBezTo>
                    <a:cubicBezTo>
                      <a:pt x="59" y="35"/>
                      <a:pt x="60" y="33"/>
                      <a:pt x="60" y="30"/>
                    </a:cubicBezTo>
                    <a:cubicBezTo>
                      <a:pt x="60" y="28"/>
                      <a:pt x="59" y="25"/>
                      <a:pt x="58" y="23"/>
                    </a:cubicBezTo>
                    <a:close/>
                    <a:moveTo>
                      <a:pt x="55" y="38"/>
                    </a:moveTo>
                    <a:cubicBezTo>
                      <a:pt x="51" y="49"/>
                      <a:pt x="41" y="56"/>
                      <a:pt x="30" y="56"/>
                    </a:cubicBezTo>
                    <a:cubicBezTo>
                      <a:pt x="15" y="56"/>
                      <a:pt x="3" y="45"/>
                      <a:pt x="3" y="30"/>
                    </a:cubicBezTo>
                    <a:cubicBezTo>
                      <a:pt x="3" y="22"/>
                      <a:pt x="7" y="15"/>
                      <a:pt x="13" y="10"/>
                    </a:cubicBezTo>
                    <a:cubicBezTo>
                      <a:pt x="15" y="9"/>
                      <a:pt x="16" y="8"/>
                      <a:pt x="18" y="7"/>
                    </a:cubicBezTo>
                    <a:cubicBezTo>
                      <a:pt x="21" y="5"/>
                      <a:pt x="25" y="4"/>
                      <a:pt x="30" y="4"/>
                    </a:cubicBezTo>
                    <a:cubicBezTo>
                      <a:pt x="41" y="4"/>
                      <a:pt x="51" y="12"/>
                      <a:pt x="55" y="23"/>
                    </a:cubicBezTo>
                    <a:cubicBezTo>
                      <a:pt x="55" y="24"/>
                      <a:pt x="55" y="25"/>
                      <a:pt x="55" y="26"/>
                    </a:cubicBezTo>
                    <a:cubicBezTo>
                      <a:pt x="56" y="28"/>
                      <a:pt x="56" y="29"/>
                      <a:pt x="56" y="30"/>
                    </a:cubicBezTo>
                    <a:cubicBezTo>
                      <a:pt x="56" y="32"/>
                      <a:pt x="56" y="33"/>
                      <a:pt x="55" y="34"/>
                    </a:cubicBezTo>
                    <a:cubicBezTo>
                      <a:pt x="55" y="36"/>
                      <a:pt x="55" y="37"/>
                      <a:pt x="55" y="3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303"/>
              <p:cNvSpPr>
                <a:spLocks/>
              </p:cNvSpPr>
              <p:nvPr/>
            </p:nvSpPr>
            <p:spPr bwMode="auto">
              <a:xfrm>
                <a:off x="639" y="2952"/>
                <a:ext cx="19" cy="18"/>
              </a:xfrm>
              <a:custGeom>
                <a:avLst/>
                <a:gdLst>
                  <a:gd name="T0" fmla="*/ 19 w 19"/>
                  <a:gd name="T1" fmla="*/ 12 h 18"/>
                  <a:gd name="T2" fmla="*/ 7 w 19"/>
                  <a:gd name="T3" fmla="*/ 0 h 18"/>
                  <a:gd name="T4" fmla="*/ 0 w 19"/>
                  <a:gd name="T5" fmla="*/ 18 h 18"/>
                  <a:gd name="T6" fmla="*/ 19 w 19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8">
                    <a:moveTo>
                      <a:pt x="19" y="12"/>
                    </a:moveTo>
                    <a:lnTo>
                      <a:pt x="7" y="0"/>
                    </a:lnTo>
                    <a:lnTo>
                      <a:pt x="0" y="18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304"/>
              <p:cNvSpPr>
                <a:spLocks/>
              </p:cNvSpPr>
              <p:nvPr/>
            </p:nvSpPr>
            <p:spPr bwMode="auto">
              <a:xfrm>
                <a:off x="652" y="2921"/>
                <a:ext cx="37" cy="37"/>
              </a:xfrm>
              <a:custGeom>
                <a:avLst/>
                <a:gdLst>
                  <a:gd name="T0" fmla="*/ 24 w 37"/>
                  <a:gd name="T1" fmla="*/ 0 h 37"/>
                  <a:gd name="T2" fmla="*/ 0 w 37"/>
                  <a:gd name="T3" fmla="*/ 25 h 37"/>
                  <a:gd name="T4" fmla="*/ 12 w 37"/>
                  <a:gd name="T5" fmla="*/ 37 h 37"/>
                  <a:gd name="T6" fmla="*/ 37 w 37"/>
                  <a:gd name="T7" fmla="*/ 12 h 37"/>
                  <a:gd name="T8" fmla="*/ 24 w 37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24" y="0"/>
                    </a:moveTo>
                    <a:lnTo>
                      <a:pt x="0" y="25"/>
                    </a:lnTo>
                    <a:lnTo>
                      <a:pt x="12" y="37"/>
                    </a:lnTo>
                    <a:lnTo>
                      <a:pt x="37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305"/>
              <p:cNvSpPr>
                <a:spLocks/>
              </p:cNvSpPr>
              <p:nvPr/>
            </p:nvSpPr>
            <p:spPr bwMode="auto">
              <a:xfrm>
                <a:off x="679" y="2908"/>
                <a:ext cx="22" cy="22"/>
              </a:xfrm>
              <a:custGeom>
                <a:avLst/>
                <a:gdLst>
                  <a:gd name="T0" fmla="*/ 10 w 22"/>
                  <a:gd name="T1" fmla="*/ 0 h 22"/>
                  <a:gd name="T2" fmla="*/ 0 w 22"/>
                  <a:gd name="T3" fmla="*/ 10 h 22"/>
                  <a:gd name="T4" fmla="*/ 13 w 22"/>
                  <a:gd name="T5" fmla="*/ 22 h 22"/>
                  <a:gd name="T6" fmla="*/ 22 w 22"/>
                  <a:gd name="T7" fmla="*/ 13 h 22"/>
                  <a:gd name="T8" fmla="*/ 10 w 22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10" y="0"/>
                    </a:moveTo>
                    <a:lnTo>
                      <a:pt x="0" y="10"/>
                    </a:lnTo>
                    <a:lnTo>
                      <a:pt x="13" y="22"/>
                    </a:lnTo>
                    <a:lnTo>
                      <a:pt x="22" y="1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Rectangle 306"/>
              <p:cNvSpPr>
                <a:spLocks noChangeArrowheads="1"/>
              </p:cNvSpPr>
              <p:nvPr/>
            </p:nvSpPr>
            <p:spPr bwMode="auto">
              <a:xfrm>
                <a:off x="553" y="2964"/>
                <a:ext cx="12" cy="6"/>
              </a:xfrm>
              <a:prstGeom prst="rect">
                <a:avLst/>
              </a:pr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Rectangle 307"/>
              <p:cNvSpPr>
                <a:spLocks noChangeArrowheads="1"/>
              </p:cNvSpPr>
              <p:nvPr/>
            </p:nvSpPr>
            <p:spPr bwMode="auto">
              <a:xfrm>
                <a:off x="572" y="2964"/>
                <a:ext cx="55" cy="6"/>
              </a:xfrm>
              <a:prstGeom prst="rect">
                <a:avLst/>
              </a:prstGeom>
              <a:solidFill>
                <a:srgbClr val="4C8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308"/>
              <p:cNvSpPr>
                <a:spLocks noChangeArrowheads="1"/>
              </p:cNvSpPr>
              <p:nvPr/>
            </p:nvSpPr>
            <p:spPr bwMode="auto">
              <a:xfrm>
                <a:off x="535" y="3014"/>
                <a:ext cx="55" cy="56"/>
              </a:xfrm>
              <a:prstGeom prst="ellipse">
                <a:avLst/>
              </a:prstGeom>
              <a:solidFill>
                <a:srgbClr val="D7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309"/>
              <p:cNvSpPr>
                <a:spLocks/>
              </p:cNvSpPr>
              <p:nvPr/>
            </p:nvSpPr>
            <p:spPr bwMode="auto">
              <a:xfrm>
                <a:off x="4204" y="3349"/>
                <a:ext cx="34" cy="48"/>
              </a:xfrm>
              <a:custGeom>
                <a:avLst/>
                <a:gdLst>
                  <a:gd name="T0" fmla="*/ 34 w 34"/>
                  <a:gd name="T1" fmla="*/ 6 h 48"/>
                  <a:gd name="T2" fmla="*/ 20 w 34"/>
                  <a:gd name="T3" fmla="*/ 6 h 48"/>
                  <a:gd name="T4" fmla="*/ 20 w 34"/>
                  <a:gd name="T5" fmla="*/ 48 h 48"/>
                  <a:gd name="T6" fmla="*/ 14 w 34"/>
                  <a:gd name="T7" fmla="*/ 48 h 48"/>
                  <a:gd name="T8" fmla="*/ 14 w 34"/>
                  <a:gd name="T9" fmla="*/ 6 h 48"/>
                  <a:gd name="T10" fmla="*/ 0 w 34"/>
                  <a:gd name="T11" fmla="*/ 6 h 48"/>
                  <a:gd name="T12" fmla="*/ 0 w 34"/>
                  <a:gd name="T13" fmla="*/ 0 h 48"/>
                  <a:gd name="T14" fmla="*/ 34 w 34"/>
                  <a:gd name="T15" fmla="*/ 0 h 48"/>
                  <a:gd name="T16" fmla="*/ 34 w 34"/>
                  <a:gd name="T17" fmla="*/ 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48">
                    <a:moveTo>
                      <a:pt x="34" y="6"/>
                    </a:moveTo>
                    <a:lnTo>
                      <a:pt x="20" y="6"/>
                    </a:lnTo>
                    <a:lnTo>
                      <a:pt x="20" y="48"/>
                    </a:lnTo>
                    <a:lnTo>
                      <a:pt x="14" y="48"/>
                    </a:lnTo>
                    <a:lnTo>
                      <a:pt x="14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6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310"/>
              <p:cNvSpPr>
                <a:spLocks/>
              </p:cNvSpPr>
              <p:nvPr/>
            </p:nvSpPr>
            <p:spPr bwMode="auto">
              <a:xfrm>
                <a:off x="4238" y="3363"/>
                <a:ext cx="28" cy="35"/>
              </a:xfrm>
              <a:custGeom>
                <a:avLst/>
                <a:gdLst>
                  <a:gd name="T0" fmla="*/ 18 w 18"/>
                  <a:gd name="T1" fmla="*/ 22 h 23"/>
                  <a:gd name="T2" fmla="*/ 14 w 18"/>
                  <a:gd name="T3" fmla="*/ 22 h 23"/>
                  <a:gd name="T4" fmla="*/ 14 w 18"/>
                  <a:gd name="T5" fmla="*/ 19 h 23"/>
                  <a:gd name="T6" fmla="*/ 14 w 18"/>
                  <a:gd name="T7" fmla="*/ 19 h 23"/>
                  <a:gd name="T8" fmla="*/ 7 w 18"/>
                  <a:gd name="T9" fmla="*/ 23 h 23"/>
                  <a:gd name="T10" fmla="*/ 0 w 18"/>
                  <a:gd name="T11" fmla="*/ 13 h 23"/>
                  <a:gd name="T12" fmla="*/ 0 w 18"/>
                  <a:gd name="T13" fmla="*/ 0 h 23"/>
                  <a:gd name="T14" fmla="*/ 3 w 18"/>
                  <a:gd name="T15" fmla="*/ 0 h 23"/>
                  <a:gd name="T16" fmla="*/ 3 w 18"/>
                  <a:gd name="T17" fmla="*/ 13 h 23"/>
                  <a:gd name="T18" fmla="*/ 8 w 18"/>
                  <a:gd name="T19" fmla="*/ 20 h 23"/>
                  <a:gd name="T20" fmla="*/ 13 w 18"/>
                  <a:gd name="T21" fmla="*/ 18 h 23"/>
                  <a:gd name="T22" fmla="*/ 14 w 18"/>
                  <a:gd name="T23" fmla="*/ 13 h 23"/>
                  <a:gd name="T24" fmla="*/ 14 w 18"/>
                  <a:gd name="T25" fmla="*/ 0 h 23"/>
                  <a:gd name="T26" fmla="*/ 18 w 18"/>
                  <a:gd name="T27" fmla="*/ 0 h 23"/>
                  <a:gd name="T28" fmla="*/ 18 w 18"/>
                  <a:gd name="T2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23">
                    <a:moveTo>
                      <a:pt x="18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21"/>
                      <a:pt x="11" y="23"/>
                      <a:pt x="7" y="23"/>
                    </a:cubicBezTo>
                    <a:cubicBezTo>
                      <a:pt x="2" y="23"/>
                      <a:pt x="0" y="20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7"/>
                      <a:pt x="5" y="20"/>
                      <a:pt x="8" y="20"/>
                    </a:cubicBezTo>
                    <a:cubicBezTo>
                      <a:pt x="10" y="20"/>
                      <a:pt x="12" y="19"/>
                      <a:pt x="13" y="18"/>
                    </a:cubicBezTo>
                    <a:cubicBezTo>
                      <a:pt x="14" y="17"/>
                      <a:pt x="14" y="15"/>
                      <a:pt x="14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18" y="22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311"/>
              <p:cNvSpPr>
                <a:spLocks/>
              </p:cNvSpPr>
              <p:nvPr/>
            </p:nvSpPr>
            <p:spPr bwMode="auto">
              <a:xfrm>
                <a:off x="4272" y="3353"/>
                <a:ext cx="20" cy="45"/>
              </a:xfrm>
              <a:custGeom>
                <a:avLst/>
                <a:gdLst>
                  <a:gd name="T0" fmla="*/ 13 w 13"/>
                  <a:gd name="T1" fmla="*/ 28 h 29"/>
                  <a:gd name="T2" fmla="*/ 10 w 13"/>
                  <a:gd name="T3" fmla="*/ 29 h 29"/>
                  <a:gd name="T4" fmla="*/ 4 w 13"/>
                  <a:gd name="T5" fmla="*/ 22 h 29"/>
                  <a:gd name="T6" fmla="*/ 4 w 13"/>
                  <a:gd name="T7" fmla="*/ 9 h 29"/>
                  <a:gd name="T8" fmla="*/ 0 w 13"/>
                  <a:gd name="T9" fmla="*/ 9 h 29"/>
                  <a:gd name="T10" fmla="*/ 0 w 13"/>
                  <a:gd name="T11" fmla="*/ 6 h 29"/>
                  <a:gd name="T12" fmla="*/ 4 w 13"/>
                  <a:gd name="T13" fmla="*/ 6 h 29"/>
                  <a:gd name="T14" fmla="*/ 4 w 13"/>
                  <a:gd name="T15" fmla="*/ 1 h 29"/>
                  <a:gd name="T16" fmla="*/ 8 w 13"/>
                  <a:gd name="T17" fmla="*/ 0 h 29"/>
                  <a:gd name="T18" fmla="*/ 8 w 13"/>
                  <a:gd name="T19" fmla="*/ 6 h 29"/>
                  <a:gd name="T20" fmla="*/ 13 w 13"/>
                  <a:gd name="T21" fmla="*/ 6 h 29"/>
                  <a:gd name="T22" fmla="*/ 13 w 13"/>
                  <a:gd name="T23" fmla="*/ 9 h 29"/>
                  <a:gd name="T24" fmla="*/ 8 w 13"/>
                  <a:gd name="T25" fmla="*/ 9 h 29"/>
                  <a:gd name="T26" fmla="*/ 8 w 13"/>
                  <a:gd name="T27" fmla="*/ 22 h 29"/>
                  <a:gd name="T28" fmla="*/ 8 w 13"/>
                  <a:gd name="T29" fmla="*/ 25 h 29"/>
                  <a:gd name="T30" fmla="*/ 11 w 13"/>
                  <a:gd name="T31" fmla="*/ 26 h 29"/>
                  <a:gd name="T32" fmla="*/ 13 w 13"/>
                  <a:gd name="T33" fmla="*/ 25 h 29"/>
                  <a:gd name="T34" fmla="*/ 13 w 13"/>
                  <a:gd name="T35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29">
                    <a:moveTo>
                      <a:pt x="13" y="28"/>
                    </a:moveTo>
                    <a:cubicBezTo>
                      <a:pt x="12" y="28"/>
                      <a:pt x="11" y="29"/>
                      <a:pt x="10" y="29"/>
                    </a:cubicBezTo>
                    <a:cubicBezTo>
                      <a:pt x="6" y="29"/>
                      <a:pt x="4" y="27"/>
                      <a:pt x="4" y="2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3"/>
                      <a:pt x="8" y="24"/>
                      <a:pt x="8" y="25"/>
                    </a:cubicBezTo>
                    <a:cubicBezTo>
                      <a:pt x="9" y="25"/>
                      <a:pt x="10" y="26"/>
                      <a:pt x="11" y="26"/>
                    </a:cubicBezTo>
                    <a:cubicBezTo>
                      <a:pt x="12" y="26"/>
                      <a:pt x="13" y="26"/>
                      <a:pt x="13" y="25"/>
                    </a:cubicBez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312"/>
              <p:cNvSpPr>
                <a:spLocks noEditPoints="1"/>
              </p:cNvSpPr>
              <p:nvPr/>
            </p:nvSpPr>
            <p:spPr bwMode="auto">
              <a:xfrm>
                <a:off x="4297" y="3363"/>
                <a:ext cx="34" cy="35"/>
              </a:xfrm>
              <a:custGeom>
                <a:avLst/>
                <a:gdLst>
                  <a:gd name="T0" fmla="*/ 11 w 22"/>
                  <a:gd name="T1" fmla="*/ 23 h 23"/>
                  <a:gd name="T2" fmla="*/ 3 w 22"/>
                  <a:gd name="T3" fmla="*/ 20 h 23"/>
                  <a:gd name="T4" fmla="*/ 0 w 22"/>
                  <a:gd name="T5" fmla="*/ 12 h 23"/>
                  <a:gd name="T6" fmla="*/ 3 w 22"/>
                  <a:gd name="T7" fmla="*/ 3 h 23"/>
                  <a:gd name="T8" fmla="*/ 11 w 22"/>
                  <a:gd name="T9" fmla="*/ 0 h 23"/>
                  <a:gd name="T10" fmla="*/ 19 w 22"/>
                  <a:gd name="T11" fmla="*/ 3 h 23"/>
                  <a:gd name="T12" fmla="*/ 22 w 22"/>
                  <a:gd name="T13" fmla="*/ 11 h 23"/>
                  <a:gd name="T14" fmla="*/ 19 w 22"/>
                  <a:gd name="T15" fmla="*/ 20 h 23"/>
                  <a:gd name="T16" fmla="*/ 11 w 22"/>
                  <a:gd name="T17" fmla="*/ 23 h 23"/>
                  <a:gd name="T18" fmla="*/ 11 w 22"/>
                  <a:gd name="T19" fmla="*/ 3 h 23"/>
                  <a:gd name="T20" fmla="*/ 6 w 22"/>
                  <a:gd name="T21" fmla="*/ 5 h 23"/>
                  <a:gd name="T22" fmla="*/ 4 w 22"/>
                  <a:gd name="T23" fmla="*/ 11 h 23"/>
                  <a:gd name="T24" fmla="*/ 6 w 22"/>
                  <a:gd name="T25" fmla="*/ 18 h 23"/>
                  <a:gd name="T26" fmla="*/ 11 w 22"/>
                  <a:gd name="T27" fmla="*/ 20 h 23"/>
                  <a:gd name="T28" fmla="*/ 16 w 22"/>
                  <a:gd name="T29" fmla="*/ 18 h 23"/>
                  <a:gd name="T30" fmla="*/ 18 w 22"/>
                  <a:gd name="T31" fmla="*/ 11 h 23"/>
                  <a:gd name="T32" fmla="*/ 16 w 22"/>
                  <a:gd name="T33" fmla="*/ 5 h 23"/>
                  <a:gd name="T34" fmla="*/ 11 w 22"/>
                  <a:gd name="T3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11" y="23"/>
                    </a:moveTo>
                    <a:cubicBezTo>
                      <a:pt x="8" y="23"/>
                      <a:pt x="5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21" y="5"/>
                      <a:pt x="22" y="8"/>
                      <a:pt x="22" y="11"/>
                    </a:cubicBezTo>
                    <a:cubicBezTo>
                      <a:pt x="22" y="15"/>
                      <a:pt x="21" y="17"/>
                      <a:pt x="19" y="20"/>
                    </a:cubicBezTo>
                    <a:cubicBezTo>
                      <a:pt x="17" y="22"/>
                      <a:pt x="14" y="23"/>
                      <a:pt x="11" y="23"/>
                    </a:cubicBezTo>
                    <a:close/>
                    <a:moveTo>
                      <a:pt x="11" y="3"/>
                    </a:moveTo>
                    <a:cubicBezTo>
                      <a:pt x="9" y="3"/>
                      <a:pt x="7" y="4"/>
                      <a:pt x="6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4" y="14"/>
                      <a:pt x="4" y="16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3" y="20"/>
                      <a:pt x="15" y="19"/>
                      <a:pt x="16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8" y="9"/>
                      <a:pt x="17" y="6"/>
                      <a:pt x="16" y="5"/>
                    </a:cubicBezTo>
                    <a:cubicBezTo>
                      <a:pt x="15" y="3"/>
                      <a:pt x="13" y="3"/>
                      <a:pt x="11" y="3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313"/>
              <p:cNvSpPr>
                <a:spLocks/>
              </p:cNvSpPr>
              <p:nvPr/>
            </p:nvSpPr>
            <p:spPr bwMode="auto">
              <a:xfrm>
                <a:off x="4338" y="3363"/>
                <a:ext cx="19" cy="34"/>
              </a:xfrm>
              <a:custGeom>
                <a:avLst/>
                <a:gdLst>
                  <a:gd name="T0" fmla="*/ 12 w 12"/>
                  <a:gd name="T1" fmla="*/ 4 h 22"/>
                  <a:gd name="T2" fmla="*/ 9 w 12"/>
                  <a:gd name="T3" fmla="*/ 3 h 22"/>
                  <a:gd name="T4" fmla="*/ 5 w 12"/>
                  <a:gd name="T5" fmla="*/ 5 h 22"/>
                  <a:gd name="T6" fmla="*/ 4 w 12"/>
                  <a:gd name="T7" fmla="*/ 11 h 22"/>
                  <a:gd name="T8" fmla="*/ 4 w 12"/>
                  <a:gd name="T9" fmla="*/ 22 h 22"/>
                  <a:gd name="T10" fmla="*/ 0 w 12"/>
                  <a:gd name="T11" fmla="*/ 22 h 22"/>
                  <a:gd name="T12" fmla="*/ 0 w 12"/>
                  <a:gd name="T13" fmla="*/ 0 h 22"/>
                  <a:gd name="T14" fmla="*/ 4 w 12"/>
                  <a:gd name="T15" fmla="*/ 0 h 22"/>
                  <a:gd name="T16" fmla="*/ 4 w 12"/>
                  <a:gd name="T17" fmla="*/ 5 h 22"/>
                  <a:gd name="T18" fmla="*/ 4 w 12"/>
                  <a:gd name="T19" fmla="*/ 5 h 22"/>
                  <a:gd name="T20" fmla="*/ 6 w 12"/>
                  <a:gd name="T21" fmla="*/ 1 h 22"/>
                  <a:gd name="T22" fmla="*/ 10 w 12"/>
                  <a:gd name="T23" fmla="*/ 0 h 22"/>
                  <a:gd name="T24" fmla="*/ 12 w 12"/>
                  <a:gd name="T25" fmla="*/ 0 h 22"/>
                  <a:gd name="T26" fmla="*/ 12 w 12"/>
                  <a:gd name="T2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22">
                    <a:moveTo>
                      <a:pt x="12" y="4"/>
                    </a:move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5" y="2"/>
                      <a:pt x="6" y="1"/>
                    </a:cubicBezTo>
                    <a:cubicBezTo>
                      <a:pt x="7" y="0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314"/>
              <p:cNvSpPr>
                <a:spLocks noEditPoints="1"/>
              </p:cNvSpPr>
              <p:nvPr/>
            </p:nvSpPr>
            <p:spPr bwMode="auto">
              <a:xfrm>
                <a:off x="4362" y="3347"/>
                <a:ext cx="7" cy="50"/>
              </a:xfrm>
              <a:custGeom>
                <a:avLst/>
                <a:gdLst>
                  <a:gd name="T0" fmla="*/ 2 w 5"/>
                  <a:gd name="T1" fmla="*/ 5 h 32"/>
                  <a:gd name="T2" fmla="*/ 1 w 5"/>
                  <a:gd name="T3" fmla="*/ 4 h 32"/>
                  <a:gd name="T4" fmla="*/ 0 w 5"/>
                  <a:gd name="T5" fmla="*/ 2 h 32"/>
                  <a:gd name="T6" fmla="*/ 1 w 5"/>
                  <a:gd name="T7" fmla="*/ 1 h 32"/>
                  <a:gd name="T8" fmla="*/ 2 w 5"/>
                  <a:gd name="T9" fmla="*/ 0 h 32"/>
                  <a:gd name="T10" fmla="*/ 4 w 5"/>
                  <a:gd name="T11" fmla="*/ 1 h 32"/>
                  <a:gd name="T12" fmla="*/ 5 w 5"/>
                  <a:gd name="T13" fmla="*/ 2 h 32"/>
                  <a:gd name="T14" fmla="*/ 4 w 5"/>
                  <a:gd name="T15" fmla="*/ 4 h 32"/>
                  <a:gd name="T16" fmla="*/ 2 w 5"/>
                  <a:gd name="T17" fmla="*/ 5 h 32"/>
                  <a:gd name="T18" fmla="*/ 4 w 5"/>
                  <a:gd name="T19" fmla="*/ 32 h 32"/>
                  <a:gd name="T20" fmla="*/ 1 w 5"/>
                  <a:gd name="T21" fmla="*/ 32 h 32"/>
                  <a:gd name="T22" fmla="*/ 1 w 5"/>
                  <a:gd name="T23" fmla="*/ 10 h 32"/>
                  <a:gd name="T24" fmla="*/ 4 w 5"/>
                  <a:gd name="T25" fmla="*/ 10 h 32"/>
                  <a:gd name="T26" fmla="*/ 4 w 5"/>
                  <a:gd name="T2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2">
                    <a:moveTo>
                      <a:pt x="2" y="5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  <a:moveTo>
                      <a:pt x="4" y="32"/>
                    </a:moveTo>
                    <a:cubicBezTo>
                      <a:pt x="1" y="32"/>
                      <a:pt x="1" y="32"/>
                      <a:pt x="1" y="32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4" y="10"/>
                      <a:pt x="4" y="10"/>
                      <a:pt x="4" y="10"/>
                    </a:cubicBezTo>
                    <a:lnTo>
                      <a:pt x="4" y="32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315"/>
              <p:cNvSpPr>
                <a:spLocks noEditPoints="1"/>
              </p:cNvSpPr>
              <p:nvPr/>
            </p:nvSpPr>
            <p:spPr bwMode="auto">
              <a:xfrm>
                <a:off x="4377" y="3363"/>
                <a:ext cx="26" cy="35"/>
              </a:xfrm>
              <a:custGeom>
                <a:avLst/>
                <a:gdLst>
                  <a:gd name="T0" fmla="*/ 17 w 17"/>
                  <a:gd name="T1" fmla="*/ 22 h 23"/>
                  <a:gd name="T2" fmla="*/ 14 w 17"/>
                  <a:gd name="T3" fmla="*/ 22 h 23"/>
                  <a:gd name="T4" fmla="*/ 14 w 17"/>
                  <a:gd name="T5" fmla="*/ 19 h 23"/>
                  <a:gd name="T6" fmla="*/ 13 w 17"/>
                  <a:gd name="T7" fmla="*/ 19 h 23"/>
                  <a:gd name="T8" fmla="*/ 7 w 17"/>
                  <a:gd name="T9" fmla="*/ 23 h 23"/>
                  <a:gd name="T10" fmla="*/ 2 w 17"/>
                  <a:gd name="T11" fmla="*/ 21 h 23"/>
                  <a:gd name="T12" fmla="*/ 0 w 17"/>
                  <a:gd name="T13" fmla="*/ 16 h 23"/>
                  <a:gd name="T14" fmla="*/ 7 w 17"/>
                  <a:gd name="T15" fmla="*/ 9 h 23"/>
                  <a:gd name="T16" fmla="*/ 14 w 17"/>
                  <a:gd name="T17" fmla="*/ 8 h 23"/>
                  <a:gd name="T18" fmla="*/ 9 w 17"/>
                  <a:gd name="T19" fmla="*/ 3 h 23"/>
                  <a:gd name="T20" fmla="*/ 2 w 17"/>
                  <a:gd name="T21" fmla="*/ 5 h 23"/>
                  <a:gd name="T22" fmla="*/ 2 w 17"/>
                  <a:gd name="T23" fmla="*/ 2 h 23"/>
                  <a:gd name="T24" fmla="*/ 9 w 17"/>
                  <a:gd name="T25" fmla="*/ 0 h 23"/>
                  <a:gd name="T26" fmla="*/ 17 w 17"/>
                  <a:gd name="T27" fmla="*/ 8 h 23"/>
                  <a:gd name="T28" fmla="*/ 17 w 17"/>
                  <a:gd name="T29" fmla="*/ 22 h 23"/>
                  <a:gd name="T30" fmla="*/ 14 w 17"/>
                  <a:gd name="T31" fmla="*/ 11 h 23"/>
                  <a:gd name="T32" fmla="*/ 8 w 17"/>
                  <a:gd name="T33" fmla="*/ 12 h 23"/>
                  <a:gd name="T34" fmla="*/ 5 w 17"/>
                  <a:gd name="T35" fmla="*/ 13 h 23"/>
                  <a:gd name="T36" fmla="*/ 3 w 17"/>
                  <a:gd name="T37" fmla="*/ 16 h 23"/>
                  <a:gd name="T38" fmla="*/ 4 w 17"/>
                  <a:gd name="T39" fmla="*/ 19 h 23"/>
                  <a:gd name="T40" fmla="*/ 7 w 17"/>
                  <a:gd name="T41" fmla="*/ 20 h 23"/>
                  <a:gd name="T42" fmla="*/ 12 w 17"/>
                  <a:gd name="T43" fmla="*/ 18 h 23"/>
                  <a:gd name="T44" fmla="*/ 14 w 17"/>
                  <a:gd name="T45" fmla="*/ 13 h 23"/>
                  <a:gd name="T46" fmla="*/ 14 w 17"/>
                  <a:gd name="T47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23">
                    <a:moveTo>
                      <a:pt x="17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1"/>
                      <a:pt x="10" y="23"/>
                      <a:pt x="7" y="23"/>
                    </a:cubicBezTo>
                    <a:cubicBezTo>
                      <a:pt x="4" y="23"/>
                      <a:pt x="3" y="22"/>
                      <a:pt x="2" y="21"/>
                    </a:cubicBezTo>
                    <a:cubicBezTo>
                      <a:pt x="0" y="20"/>
                      <a:pt x="0" y="18"/>
                      <a:pt x="0" y="16"/>
                    </a:cubicBezTo>
                    <a:cubicBezTo>
                      <a:pt x="0" y="12"/>
                      <a:pt x="2" y="10"/>
                      <a:pt x="7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5"/>
                      <a:pt x="12" y="3"/>
                      <a:pt x="9" y="3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4" y="0"/>
                      <a:pt x="17" y="3"/>
                      <a:pt x="17" y="8"/>
                    </a:cubicBezTo>
                    <a:lnTo>
                      <a:pt x="17" y="22"/>
                    </a:lnTo>
                    <a:close/>
                    <a:moveTo>
                      <a:pt x="14" y="11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5" y="12"/>
                      <a:pt x="5" y="13"/>
                    </a:cubicBezTo>
                    <a:cubicBezTo>
                      <a:pt x="4" y="14"/>
                      <a:pt x="3" y="15"/>
                      <a:pt x="3" y="16"/>
                    </a:cubicBezTo>
                    <a:cubicBezTo>
                      <a:pt x="3" y="17"/>
                      <a:pt x="4" y="18"/>
                      <a:pt x="4" y="19"/>
                    </a:cubicBezTo>
                    <a:cubicBezTo>
                      <a:pt x="5" y="19"/>
                      <a:pt x="6" y="20"/>
                      <a:pt x="7" y="20"/>
                    </a:cubicBezTo>
                    <a:cubicBezTo>
                      <a:pt x="9" y="20"/>
                      <a:pt x="11" y="19"/>
                      <a:pt x="12" y="18"/>
                    </a:cubicBezTo>
                    <a:cubicBezTo>
                      <a:pt x="13" y="17"/>
                      <a:pt x="14" y="15"/>
                      <a:pt x="14" y="13"/>
                    </a:cubicBez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16"/>
              <p:cNvSpPr>
                <a:spLocks noChangeArrowheads="1"/>
              </p:cNvSpPr>
              <p:nvPr/>
            </p:nvSpPr>
            <p:spPr bwMode="auto">
              <a:xfrm>
                <a:off x="4414" y="3347"/>
                <a:ext cx="5" cy="50"/>
              </a:xfrm>
              <a:prstGeom prst="rect">
                <a:avLst/>
              </a:pr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317"/>
              <p:cNvSpPr>
                <a:spLocks/>
              </p:cNvSpPr>
              <p:nvPr/>
            </p:nvSpPr>
            <p:spPr bwMode="auto">
              <a:xfrm>
                <a:off x="4428" y="3363"/>
                <a:ext cx="23" cy="35"/>
              </a:xfrm>
              <a:custGeom>
                <a:avLst/>
                <a:gdLst>
                  <a:gd name="T0" fmla="*/ 0 w 15"/>
                  <a:gd name="T1" fmla="*/ 21 h 23"/>
                  <a:gd name="T2" fmla="*/ 0 w 15"/>
                  <a:gd name="T3" fmla="*/ 18 h 23"/>
                  <a:gd name="T4" fmla="*/ 6 w 15"/>
                  <a:gd name="T5" fmla="*/ 20 h 23"/>
                  <a:gd name="T6" fmla="*/ 11 w 15"/>
                  <a:gd name="T7" fmla="*/ 17 h 23"/>
                  <a:gd name="T8" fmla="*/ 11 w 15"/>
                  <a:gd name="T9" fmla="*/ 15 h 23"/>
                  <a:gd name="T10" fmla="*/ 10 w 15"/>
                  <a:gd name="T11" fmla="*/ 14 h 23"/>
                  <a:gd name="T12" fmla="*/ 8 w 15"/>
                  <a:gd name="T13" fmla="*/ 13 h 23"/>
                  <a:gd name="T14" fmla="*/ 6 w 15"/>
                  <a:gd name="T15" fmla="*/ 13 h 23"/>
                  <a:gd name="T16" fmla="*/ 3 w 15"/>
                  <a:gd name="T17" fmla="*/ 11 h 23"/>
                  <a:gd name="T18" fmla="*/ 2 w 15"/>
                  <a:gd name="T19" fmla="*/ 10 h 23"/>
                  <a:gd name="T20" fmla="*/ 0 w 15"/>
                  <a:gd name="T21" fmla="*/ 8 h 23"/>
                  <a:gd name="T22" fmla="*/ 0 w 15"/>
                  <a:gd name="T23" fmla="*/ 6 h 23"/>
                  <a:gd name="T24" fmla="*/ 1 w 15"/>
                  <a:gd name="T25" fmla="*/ 3 h 23"/>
                  <a:gd name="T26" fmla="*/ 3 w 15"/>
                  <a:gd name="T27" fmla="*/ 1 h 23"/>
                  <a:gd name="T28" fmla="*/ 5 w 15"/>
                  <a:gd name="T29" fmla="*/ 0 h 23"/>
                  <a:gd name="T30" fmla="*/ 8 w 15"/>
                  <a:gd name="T31" fmla="*/ 0 h 23"/>
                  <a:gd name="T32" fmla="*/ 14 w 15"/>
                  <a:gd name="T33" fmla="*/ 1 h 23"/>
                  <a:gd name="T34" fmla="*/ 14 w 15"/>
                  <a:gd name="T35" fmla="*/ 4 h 23"/>
                  <a:gd name="T36" fmla="*/ 8 w 15"/>
                  <a:gd name="T37" fmla="*/ 3 h 23"/>
                  <a:gd name="T38" fmla="*/ 6 w 15"/>
                  <a:gd name="T39" fmla="*/ 3 h 23"/>
                  <a:gd name="T40" fmla="*/ 5 w 15"/>
                  <a:gd name="T41" fmla="*/ 4 h 23"/>
                  <a:gd name="T42" fmla="*/ 4 w 15"/>
                  <a:gd name="T43" fmla="*/ 5 h 23"/>
                  <a:gd name="T44" fmla="*/ 4 w 15"/>
                  <a:gd name="T45" fmla="*/ 6 h 23"/>
                  <a:gd name="T46" fmla="*/ 4 w 15"/>
                  <a:gd name="T47" fmla="*/ 7 h 23"/>
                  <a:gd name="T48" fmla="*/ 5 w 15"/>
                  <a:gd name="T49" fmla="*/ 8 h 23"/>
                  <a:gd name="T50" fmla="*/ 6 w 15"/>
                  <a:gd name="T51" fmla="*/ 9 h 23"/>
                  <a:gd name="T52" fmla="*/ 8 w 15"/>
                  <a:gd name="T53" fmla="*/ 10 h 23"/>
                  <a:gd name="T54" fmla="*/ 11 w 15"/>
                  <a:gd name="T55" fmla="*/ 11 h 23"/>
                  <a:gd name="T56" fmla="*/ 13 w 15"/>
                  <a:gd name="T57" fmla="*/ 12 h 23"/>
                  <a:gd name="T58" fmla="*/ 14 w 15"/>
                  <a:gd name="T59" fmla="*/ 14 h 23"/>
                  <a:gd name="T60" fmla="*/ 15 w 15"/>
                  <a:gd name="T61" fmla="*/ 16 h 23"/>
                  <a:gd name="T62" fmla="*/ 14 w 15"/>
                  <a:gd name="T63" fmla="*/ 19 h 23"/>
                  <a:gd name="T64" fmla="*/ 12 w 15"/>
                  <a:gd name="T65" fmla="*/ 21 h 23"/>
                  <a:gd name="T66" fmla="*/ 9 w 15"/>
                  <a:gd name="T67" fmla="*/ 22 h 23"/>
                  <a:gd name="T68" fmla="*/ 6 w 15"/>
                  <a:gd name="T69" fmla="*/ 23 h 23"/>
                  <a:gd name="T70" fmla="*/ 0 w 15"/>
                  <a:gd name="T71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3">
                    <a:moveTo>
                      <a:pt x="0" y="21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2" y="19"/>
                      <a:pt x="4" y="20"/>
                      <a:pt x="6" y="20"/>
                    </a:cubicBezTo>
                    <a:cubicBezTo>
                      <a:pt x="9" y="20"/>
                      <a:pt x="11" y="19"/>
                      <a:pt x="11" y="17"/>
                    </a:cubicBezTo>
                    <a:cubicBezTo>
                      <a:pt x="11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8" y="13"/>
                    </a:cubicBezTo>
                    <a:cubicBezTo>
                      <a:pt x="7" y="13"/>
                      <a:pt x="7" y="13"/>
                      <a:pt x="6" y="13"/>
                    </a:cubicBezTo>
                    <a:cubicBezTo>
                      <a:pt x="5" y="12"/>
                      <a:pt x="4" y="12"/>
                      <a:pt x="3" y="11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1" y="10"/>
                      <a:pt x="1" y="9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5"/>
                      <a:pt x="0" y="4"/>
                      <a:pt x="1" y="3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0" y="0"/>
                      <a:pt x="12" y="0"/>
                      <a:pt x="14" y="1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2" y="3"/>
                      <a:pt x="10" y="3"/>
                      <a:pt x="8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5" y="3"/>
                      <a:pt x="5" y="4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8" y="10"/>
                      <a:pt x="8" y="10"/>
                    </a:cubicBezTo>
                    <a:cubicBezTo>
                      <a:pt x="9" y="10"/>
                      <a:pt x="10" y="11"/>
                      <a:pt x="11" y="11"/>
                    </a:cubicBezTo>
                    <a:cubicBezTo>
                      <a:pt x="12" y="11"/>
                      <a:pt x="12" y="12"/>
                      <a:pt x="13" y="12"/>
                    </a:cubicBezTo>
                    <a:cubicBezTo>
                      <a:pt x="13" y="13"/>
                      <a:pt x="14" y="13"/>
                      <a:pt x="14" y="14"/>
                    </a:cubicBezTo>
                    <a:cubicBezTo>
                      <a:pt x="14" y="15"/>
                      <a:pt x="15" y="15"/>
                      <a:pt x="15" y="16"/>
                    </a:cubicBezTo>
                    <a:cubicBezTo>
                      <a:pt x="15" y="17"/>
                      <a:pt x="14" y="18"/>
                      <a:pt x="14" y="19"/>
                    </a:cubicBezTo>
                    <a:cubicBezTo>
                      <a:pt x="13" y="20"/>
                      <a:pt x="13" y="21"/>
                      <a:pt x="12" y="21"/>
                    </a:cubicBezTo>
                    <a:cubicBezTo>
                      <a:pt x="11" y="22"/>
                      <a:pt x="10" y="22"/>
                      <a:pt x="9" y="22"/>
                    </a:cubicBezTo>
                    <a:cubicBezTo>
                      <a:pt x="8" y="23"/>
                      <a:pt x="7" y="23"/>
                      <a:pt x="6" y="23"/>
                    </a:cubicBezTo>
                    <a:cubicBezTo>
                      <a:pt x="4" y="23"/>
                      <a:pt x="2" y="22"/>
                      <a:pt x="0" y="21"/>
                    </a:cubicBezTo>
                    <a:close/>
                  </a:path>
                </a:pathLst>
              </a:custGeom>
              <a:solidFill>
                <a:srgbClr val="6868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318"/>
              <p:cNvSpPr>
                <a:spLocks/>
              </p:cNvSpPr>
              <p:nvPr/>
            </p:nvSpPr>
            <p:spPr bwMode="auto">
              <a:xfrm>
                <a:off x="4215" y="3132"/>
                <a:ext cx="43" cy="52"/>
              </a:xfrm>
              <a:custGeom>
                <a:avLst/>
                <a:gdLst>
                  <a:gd name="T0" fmla="*/ 28 w 28"/>
                  <a:gd name="T1" fmla="*/ 32 h 34"/>
                  <a:gd name="T2" fmla="*/ 16 w 28"/>
                  <a:gd name="T3" fmla="*/ 34 h 34"/>
                  <a:gd name="T4" fmla="*/ 5 w 28"/>
                  <a:gd name="T5" fmla="*/ 30 h 34"/>
                  <a:gd name="T6" fmla="*/ 0 w 28"/>
                  <a:gd name="T7" fmla="*/ 18 h 34"/>
                  <a:gd name="T8" fmla="*/ 5 w 28"/>
                  <a:gd name="T9" fmla="*/ 5 h 34"/>
                  <a:gd name="T10" fmla="*/ 18 w 28"/>
                  <a:gd name="T11" fmla="*/ 0 h 34"/>
                  <a:gd name="T12" fmla="*/ 27 w 28"/>
                  <a:gd name="T13" fmla="*/ 2 h 34"/>
                  <a:gd name="T14" fmla="*/ 27 w 28"/>
                  <a:gd name="T15" fmla="*/ 6 h 34"/>
                  <a:gd name="T16" fmla="*/ 17 w 28"/>
                  <a:gd name="T17" fmla="*/ 3 h 34"/>
                  <a:gd name="T18" fmla="*/ 8 w 28"/>
                  <a:gd name="T19" fmla="*/ 7 h 34"/>
                  <a:gd name="T20" fmla="*/ 4 w 28"/>
                  <a:gd name="T21" fmla="*/ 17 h 34"/>
                  <a:gd name="T22" fmla="*/ 8 w 28"/>
                  <a:gd name="T23" fmla="*/ 27 h 34"/>
                  <a:gd name="T24" fmla="*/ 17 w 28"/>
                  <a:gd name="T25" fmla="*/ 31 h 34"/>
                  <a:gd name="T26" fmla="*/ 24 w 28"/>
                  <a:gd name="T27" fmla="*/ 29 h 34"/>
                  <a:gd name="T28" fmla="*/ 24 w 28"/>
                  <a:gd name="T29" fmla="*/ 20 h 34"/>
                  <a:gd name="T30" fmla="*/ 16 w 28"/>
                  <a:gd name="T31" fmla="*/ 20 h 34"/>
                  <a:gd name="T32" fmla="*/ 16 w 28"/>
                  <a:gd name="T33" fmla="*/ 16 h 34"/>
                  <a:gd name="T34" fmla="*/ 28 w 28"/>
                  <a:gd name="T35" fmla="*/ 16 h 34"/>
                  <a:gd name="T36" fmla="*/ 28 w 28"/>
                  <a:gd name="T3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4">
                    <a:moveTo>
                      <a:pt x="28" y="32"/>
                    </a:moveTo>
                    <a:cubicBezTo>
                      <a:pt x="24" y="34"/>
                      <a:pt x="20" y="34"/>
                      <a:pt x="16" y="34"/>
                    </a:cubicBezTo>
                    <a:cubicBezTo>
                      <a:pt x="12" y="34"/>
                      <a:pt x="8" y="33"/>
                      <a:pt x="5" y="30"/>
                    </a:cubicBezTo>
                    <a:cubicBezTo>
                      <a:pt x="2" y="27"/>
                      <a:pt x="0" y="23"/>
                      <a:pt x="0" y="18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1"/>
                      <a:pt x="13" y="0"/>
                      <a:pt x="18" y="0"/>
                    </a:cubicBezTo>
                    <a:cubicBezTo>
                      <a:pt x="21" y="0"/>
                      <a:pt x="24" y="0"/>
                      <a:pt x="27" y="2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4" y="4"/>
                      <a:pt x="21" y="3"/>
                      <a:pt x="17" y="3"/>
                    </a:cubicBezTo>
                    <a:cubicBezTo>
                      <a:pt x="14" y="3"/>
                      <a:pt x="10" y="5"/>
                      <a:pt x="8" y="7"/>
                    </a:cubicBezTo>
                    <a:cubicBezTo>
                      <a:pt x="6" y="10"/>
                      <a:pt x="4" y="13"/>
                      <a:pt x="4" y="17"/>
                    </a:cubicBezTo>
                    <a:cubicBezTo>
                      <a:pt x="4" y="22"/>
                      <a:pt x="6" y="25"/>
                      <a:pt x="8" y="27"/>
                    </a:cubicBezTo>
                    <a:cubicBezTo>
                      <a:pt x="10" y="30"/>
                      <a:pt x="13" y="31"/>
                      <a:pt x="17" y="31"/>
                    </a:cubicBezTo>
                    <a:cubicBezTo>
                      <a:pt x="19" y="31"/>
                      <a:pt x="22" y="30"/>
                      <a:pt x="24" y="29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8" y="16"/>
                      <a:pt x="28" y="16"/>
                      <a:pt x="28" y="16"/>
                    </a:cubicBez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319"/>
              <p:cNvSpPr>
                <a:spLocks noEditPoints="1"/>
              </p:cNvSpPr>
              <p:nvPr/>
            </p:nvSpPr>
            <p:spPr bwMode="auto">
              <a:xfrm>
                <a:off x="4266" y="3146"/>
                <a:ext cx="31" cy="38"/>
              </a:xfrm>
              <a:custGeom>
                <a:avLst/>
                <a:gdLst>
                  <a:gd name="T0" fmla="*/ 20 w 20"/>
                  <a:gd name="T1" fmla="*/ 14 h 25"/>
                  <a:gd name="T2" fmla="*/ 4 w 20"/>
                  <a:gd name="T3" fmla="*/ 14 h 25"/>
                  <a:gd name="T4" fmla="*/ 6 w 20"/>
                  <a:gd name="T5" fmla="*/ 20 h 25"/>
                  <a:gd name="T6" fmla="*/ 11 w 20"/>
                  <a:gd name="T7" fmla="*/ 22 h 25"/>
                  <a:gd name="T8" fmla="*/ 19 w 20"/>
                  <a:gd name="T9" fmla="*/ 20 h 25"/>
                  <a:gd name="T10" fmla="*/ 19 w 20"/>
                  <a:gd name="T11" fmla="*/ 23 h 25"/>
                  <a:gd name="T12" fmla="*/ 10 w 20"/>
                  <a:gd name="T13" fmla="*/ 25 h 25"/>
                  <a:gd name="T14" fmla="*/ 2 w 20"/>
                  <a:gd name="T15" fmla="*/ 22 h 25"/>
                  <a:gd name="T16" fmla="*/ 0 w 20"/>
                  <a:gd name="T17" fmla="*/ 13 h 25"/>
                  <a:gd name="T18" fmla="*/ 3 w 20"/>
                  <a:gd name="T19" fmla="*/ 4 h 25"/>
                  <a:gd name="T20" fmla="*/ 11 w 20"/>
                  <a:gd name="T21" fmla="*/ 0 h 25"/>
                  <a:gd name="T22" fmla="*/ 18 w 20"/>
                  <a:gd name="T23" fmla="*/ 3 h 25"/>
                  <a:gd name="T24" fmla="*/ 20 w 20"/>
                  <a:gd name="T25" fmla="*/ 12 h 25"/>
                  <a:gd name="T26" fmla="*/ 20 w 20"/>
                  <a:gd name="T27" fmla="*/ 14 h 25"/>
                  <a:gd name="T28" fmla="*/ 17 w 20"/>
                  <a:gd name="T29" fmla="*/ 11 h 25"/>
                  <a:gd name="T30" fmla="*/ 15 w 20"/>
                  <a:gd name="T31" fmla="*/ 5 h 25"/>
                  <a:gd name="T32" fmla="*/ 11 w 20"/>
                  <a:gd name="T33" fmla="*/ 4 h 25"/>
                  <a:gd name="T34" fmla="*/ 6 w 20"/>
                  <a:gd name="T35" fmla="*/ 6 h 25"/>
                  <a:gd name="T36" fmla="*/ 4 w 20"/>
                  <a:gd name="T37" fmla="*/ 11 h 25"/>
                  <a:gd name="T38" fmla="*/ 17 w 20"/>
                  <a:gd name="T3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" h="25">
                    <a:moveTo>
                      <a:pt x="20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7"/>
                      <a:pt x="4" y="19"/>
                      <a:pt x="6" y="20"/>
                    </a:cubicBezTo>
                    <a:cubicBezTo>
                      <a:pt x="7" y="22"/>
                      <a:pt x="9" y="22"/>
                      <a:pt x="11" y="22"/>
                    </a:cubicBezTo>
                    <a:cubicBezTo>
                      <a:pt x="14" y="22"/>
                      <a:pt x="17" y="21"/>
                      <a:pt x="19" y="2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4" y="25"/>
                      <a:pt x="10" y="25"/>
                    </a:cubicBezTo>
                    <a:cubicBezTo>
                      <a:pt x="7" y="25"/>
                      <a:pt x="4" y="24"/>
                      <a:pt x="2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2"/>
                      <a:pt x="7" y="0"/>
                      <a:pt x="11" y="0"/>
                    </a:cubicBezTo>
                    <a:cubicBezTo>
                      <a:pt x="14" y="0"/>
                      <a:pt x="16" y="1"/>
                      <a:pt x="18" y="3"/>
                    </a:cubicBezTo>
                    <a:cubicBezTo>
                      <a:pt x="20" y="5"/>
                      <a:pt x="20" y="8"/>
                      <a:pt x="20" y="12"/>
                    </a:cubicBezTo>
                    <a:lnTo>
                      <a:pt x="20" y="14"/>
                    </a:lnTo>
                    <a:close/>
                    <a:moveTo>
                      <a:pt x="17" y="11"/>
                    </a:moveTo>
                    <a:cubicBezTo>
                      <a:pt x="17" y="8"/>
                      <a:pt x="16" y="7"/>
                      <a:pt x="15" y="5"/>
                    </a:cubicBezTo>
                    <a:cubicBezTo>
                      <a:pt x="14" y="4"/>
                      <a:pt x="12" y="4"/>
                      <a:pt x="11" y="4"/>
                    </a:cubicBezTo>
                    <a:cubicBezTo>
                      <a:pt x="9" y="4"/>
                      <a:pt x="7" y="4"/>
                      <a:pt x="6" y="6"/>
                    </a:cubicBezTo>
                    <a:cubicBezTo>
                      <a:pt x="5" y="7"/>
                      <a:pt x="4" y="9"/>
                      <a:pt x="4" y="11"/>
                    </a:cubicBez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320"/>
              <p:cNvSpPr>
                <a:spLocks/>
              </p:cNvSpPr>
              <p:nvPr/>
            </p:nvSpPr>
            <p:spPr bwMode="auto">
              <a:xfrm>
                <a:off x="4301" y="3136"/>
                <a:ext cx="22" cy="48"/>
              </a:xfrm>
              <a:custGeom>
                <a:avLst/>
                <a:gdLst>
                  <a:gd name="T0" fmla="*/ 14 w 14"/>
                  <a:gd name="T1" fmla="*/ 31 h 31"/>
                  <a:gd name="T2" fmla="*/ 10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8 w 14"/>
                  <a:gd name="T29" fmla="*/ 27 h 31"/>
                  <a:gd name="T30" fmla="*/ 11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0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8" y="27"/>
                    </a:cubicBezTo>
                    <a:cubicBezTo>
                      <a:pt x="9" y="28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321"/>
              <p:cNvSpPr>
                <a:spLocks/>
              </p:cNvSpPr>
              <p:nvPr/>
            </p:nvSpPr>
            <p:spPr bwMode="auto">
              <a:xfrm>
                <a:off x="4325" y="3136"/>
                <a:ext cx="21" cy="48"/>
              </a:xfrm>
              <a:custGeom>
                <a:avLst/>
                <a:gdLst>
                  <a:gd name="T0" fmla="*/ 14 w 14"/>
                  <a:gd name="T1" fmla="*/ 31 h 31"/>
                  <a:gd name="T2" fmla="*/ 11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9 w 14"/>
                  <a:gd name="T29" fmla="*/ 27 h 31"/>
                  <a:gd name="T30" fmla="*/ 12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1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9" y="27"/>
                    </a:cubicBezTo>
                    <a:cubicBezTo>
                      <a:pt x="10" y="28"/>
                      <a:pt x="10" y="28"/>
                      <a:pt x="12" y="28"/>
                    </a:cubicBezTo>
                    <a:cubicBezTo>
                      <a:pt x="13" y="28"/>
                      <a:pt x="14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322"/>
              <p:cNvSpPr>
                <a:spLocks noEditPoints="1"/>
              </p:cNvSpPr>
              <p:nvPr/>
            </p:nvSpPr>
            <p:spPr bwMode="auto">
              <a:xfrm>
                <a:off x="4352" y="3130"/>
                <a:ext cx="8" cy="54"/>
              </a:xfrm>
              <a:custGeom>
                <a:avLst/>
                <a:gdLst>
                  <a:gd name="T0" fmla="*/ 3 w 5"/>
                  <a:gd name="T1" fmla="*/ 5 h 35"/>
                  <a:gd name="T2" fmla="*/ 1 w 5"/>
                  <a:gd name="T3" fmla="*/ 4 h 35"/>
                  <a:gd name="T4" fmla="*/ 0 w 5"/>
                  <a:gd name="T5" fmla="*/ 2 h 35"/>
                  <a:gd name="T6" fmla="*/ 1 w 5"/>
                  <a:gd name="T7" fmla="*/ 1 h 35"/>
                  <a:gd name="T8" fmla="*/ 3 w 5"/>
                  <a:gd name="T9" fmla="*/ 0 h 35"/>
                  <a:gd name="T10" fmla="*/ 4 w 5"/>
                  <a:gd name="T11" fmla="*/ 1 h 35"/>
                  <a:gd name="T12" fmla="*/ 5 w 5"/>
                  <a:gd name="T13" fmla="*/ 2 h 35"/>
                  <a:gd name="T14" fmla="*/ 4 w 5"/>
                  <a:gd name="T15" fmla="*/ 4 h 35"/>
                  <a:gd name="T16" fmla="*/ 3 w 5"/>
                  <a:gd name="T17" fmla="*/ 5 h 35"/>
                  <a:gd name="T18" fmla="*/ 5 w 5"/>
                  <a:gd name="T19" fmla="*/ 35 h 35"/>
                  <a:gd name="T20" fmla="*/ 1 w 5"/>
                  <a:gd name="T21" fmla="*/ 35 h 35"/>
                  <a:gd name="T22" fmla="*/ 1 w 5"/>
                  <a:gd name="T23" fmla="*/ 11 h 35"/>
                  <a:gd name="T24" fmla="*/ 5 w 5"/>
                  <a:gd name="T25" fmla="*/ 11 h 35"/>
                  <a:gd name="T26" fmla="*/ 5 w 5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5">
                    <a:moveTo>
                      <a:pt x="3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4" y="5"/>
                      <a:pt x="3" y="5"/>
                      <a:pt x="3" y="5"/>
                    </a:cubicBezTo>
                    <a:close/>
                    <a:moveTo>
                      <a:pt x="5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5" y="3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323"/>
              <p:cNvSpPr>
                <a:spLocks/>
              </p:cNvSpPr>
              <p:nvPr/>
            </p:nvSpPr>
            <p:spPr bwMode="auto">
              <a:xfrm>
                <a:off x="4371" y="3146"/>
                <a:ext cx="29" cy="38"/>
              </a:xfrm>
              <a:custGeom>
                <a:avLst/>
                <a:gdLst>
                  <a:gd name="T0" fmla="*/ 19 w 19"/>
                  <a:gd name="T1" fmla="*/ 25 h 25"/>
                  <a:gd name="T2" fmla="*/ 16 w 19"/>
                  <a:gd name="T3" fmla="*/ 25 h 25"/>
                  <a:gd name="T4" fmla="*/ 16 w 19"/>
                  <a:gd name="T5" fmla="*/ 11 h 25"/>
                  <a:gd name="T6" fmla="*/ 10 w 19"/>
                  <a:gd name="T7" fmla="*/ 4 h 25"/>
                  <a:gd name="T8" fmla="*/ 5 w 19"/>
                  <a:gd name="T9" fmla="*/ 6 h 25"/>
                  <a:gd name="T10" fmla="*/ 3 w 19"/>
                  <a:gd name="T11" fmla="*/ 11 h 25"/>
                  <a:gd name="T12" fmla="*/ 3 w 19"/>
                  <a:gd name="T13" fmla="*/ 25 h 25"/>
                  <a:gd name="T14" fmla="*/ 0 w 19"/>
                  <a:gd name="T15" fmla="*/ 25 h 25"/>
                  <a:gd name="T16" fmla="*/ 0 w 19"/>
                  <a:gd name="T17" fmla="*/ 1 h 25"/>
                  <a:gd name="T18" fmla="*/ 3 w 19"/>
                  <a:gd name="T19" fmla="*/ 1 h 25"/>
                  <a:gd name="T20" fmla="*/ 3 w 19"/>
                  <a:gd name="T21" fmla="*/ 5 h 25"/>
                  <a:gd name="T22" fmla="*/ 3 w 19"/>
                  <a:gd name="T23" fmla="*/ 5 h 25"/>
                  <a:gd name="T24" fmla="*/ 11 w 19"/>
                  <a:gd name="T25" fmla="*/ 0 h 25"/>
                  <a:gd name="T26" fmla="*/ 17 w 19"/>
                  <a:gd name="T27" fmla="*/ 3 h 25"/>
                  <a:gd name="T28" fmla="*/ 19 w 19"/>
                  <a:gd name="T29" fmla="*/ 10 h 25"/>
                  <a:gd name="T30" fmla="*/ 19 w 19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6"/>
                      <a:pt x="14" y="4"/>
                      <a:pt x="10" y="4"/>
                    </a:cubicBezTo>
                    <a:cubicBezTo>
                      <a:pt x="8" y="4"/>
                      <a:pt x="7" y="4"/>
                      <a:pt x="5" y="6"/>
                    </a:cubicBezTo>
                    <a:cubicBezTo>
                      <a:pt x="4" y="7"/>
                      <a:pt x="3" y="9"/>
                      <a:pt x="3" y="11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7"/>
                      <a:pt x="19" y="10"/>
                    </a:cubicBezTo>
                    <a:lnTo>
                      <a:pt x="19" y="2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324"/>
              <p:cNvSpPr>
                <a:spLocks noEditPoints="1"/>
              </p:cNvSpPr>
              <p:nvPr/>
            </p:nvSpPr>
            <p:spPr bwMode="auto">
              <a:xfrm>
                <a:off x="4408" y="3146"/>
                <a:ext cx="34" cy="55"/>
              </a:xfrm>
              <a:custGeom>
                <a:avLst/>
                <a:gdLst>
                  <a:gd name="T0" fmla="*/ 22 w 22"/>
                  <a:gd name="T1" fmla="*/ 23 h 36"/>
                  <a:gd name="T2" fmla="*/ 10 w 22"/>
                  <a:gd name="T3" fmla="*/ 36 h 36"/>
                  <a:gd name="T4" fmla="*/ 2 w 22"/>
                  <a:gd name="T5" fmla="*/ 34 h 36"/>
                  <a:gd name="T6" fmla="*/ 2 w 22"/>
                  <a:gd name="T7" fmla="*/ 31 h 36"/>
                  <a:gd name="T8" fmla="*/ 10 w 22"/>
                  <a:gd name="T9" fmla="*/ 33 h 36"/>
                  <a:gd name="T10" fmla="*/ 19 w 22"/>
                  <a:gd name="T11" fmla="*/ 23 h 36"/>
                  <a:gd name="T12" fmla="*/ 19 w 22"/>
                  <a:gd name="T13" fmla="*/ 21 h 36"/>
                  <a:gd name="T14" fmla="*/ 19 w 22"/>
                  <a:gd name="T15" fmla="*/ 21 h 36"/>
                  <a:gd name="T16" fmla="*/ 10 w 22"/>
                  <a:gd name="T17" fmla="*/ 25 h 36"/>
                  <a:gd name="T18" fmla="*/ 3 w 22"/>
                  <a:gd name="T19" fmla="*/ 22 h 36"/>
                  <a:gd name="T20" fmla="*/ 0 w 22"/>
                  <a:gd name="T21" fmla="*/ 14 h 36"/>
                  <a:gd name="T22" fmla="*/ 3 w 22"/>
                  <a:gd name="T23" fmla="*/ 4 h 36"/>
                  <a:gd name="T24" fmla="*/ 11 w 22"/>
                  <a:gd name="T25" fmla="*/ 0 h 36"/>
                  <a:gd name="T26" fmla="*/ 19 w 22"/>
                  <a:gd name="T27" fmla="*/ 4 h 36"/>
                  <a:gd name="T28" fmla="*/ 19 w 22"/>
                  <a:gd name="T29" fmla="*/ 4 h 36"/>
                  <a:gd name="T30" fmla="*/ 19 w 22"/>
                  <a:gd name="T31" fmla="*/ 1 h 36"/>
                  <a:gd name="T32" fmla="*/ 22 w 22"/>
                  <a:gd name="T33" fmla="*/ 1 h 36"/>
                  <a:gd name="T34" fmla="*/ 22 w 22"/>
                  <a:gd name="T35" fmla="*/ 23 h 36"/>
                  <a:gd name="T36" fmla="*/ 19 w 22"/>
                  <a:gd name="T37" fmla="*/ 14 h 36"/>
                  <a:gd name="T38" fmla="*/ 19 w 22"/>
                  <a:gd name="T39" fmla="*/ 11 h 36"/>
                  <a:gd name="T40" fmla="*/ 17 w 22"/>
                  <a:gd name="T41" fmla="*/ 6 h 36"/>
                  <a:gd name="T42" fmla="*/ 12 w 22"/>
                  <a:gd name="T43" fmla="*/ 4 h 36"/>
                  <a:gd name="T44" fmla="*/ 6 w 22"/>
                  <a:gd name="T45" fmla="*/ 6 h 36"/>
                  <a:gd name="T46" fmla="*/ 4 w 22"/>
                  <a:gd name="T47" fmla="*/ 13 h 36"/>
                  <a:gd name="T48" fmla="*/ 6 w 22"/>
                  <a:gd name="T49" fmla="*/ 20 h 36"/>
                  <a:gd name="T50" fmla="*/ 11 w 22"/>
                  <a:gd name="T51" fmla="*/ 22 h 36"/>
                  <a:gd name="T52" fmla="*/ 17 w 22"/>
                  <a:gd name="T53" fmla="*/ 20 h 36"/>
                  <a:gd name="T54" fmla="*/ 19 w 22"/>
                  <a:gd name="T5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36">
                    <a:moveTo>
                      <a:pt x="22" y="23"/>
                    </a:moveTo>
                    <a:cubicBezTo>
                      <a:pt x="22" y="32"/>
                      <a:pt x="18" y="36"/>
                      <a:pt x="10" y="36"/>
                    </a:cubicBezTo>
                    <a:cubicBezTo>
                      <a:pt x="7" y="36"/>
                      <a:pt x="4" y="36"/>
                      <a:pt x="2" y="34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5" y="32"/>
                      <a:pt x="7" y="33"/>
                      <a:pt x="10" y="33"/>
                    </a:cubicBezTo>
                    <a:cubicBezTo>
                      <a:pt x="16" y="33"/>
                      <a:pt x="19" y="30"/>
                      <a:pt x="19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7" y="24"/>
                      <a:pt x="14" y="25"/>
                      <a:pt x="10" y="25"/>
                    </a:cubicBezTo>
                    <a:cubicBezTo>
                      <a:pt x="7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4"/>
                    </a:cubicBezTo>
                    <a:cubicBezTo>
                      <a:pt x="0" y="10"/>
                      <a:pt x="1" y="6"/>
                      <a:pt x="3" y="4"/>
                    </a:cubicBezTo>
                    <a:cubicBezTo>
                      <a:pt x="5" y="2"/>
                      <a:pt x="8" y="0"/>
                      <a:pt x="11" y="0"/>
                    </a:cubicBezTo>
                    <a:cubicBezTo>
                      <a:pt x="15" y="0"/>
                      <a:pt x="17" y="2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2" y="1"/>
                      <a:pt x="22" y="1"/>
                      <a:pt x="22" y="1"/>
                    </a:cubicBezTo>
                    <a:lnTo>
                      <a:pt x="22" y="23"/>
                    </a:lnTo>
                    <a:close/>
                    <a:moveTo>
                      <a:pt x="19" y="14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9"/>
                      <a:pt x="18" y="7"/>
                      <a:pt x="17" y="6"/>
                    </a:cubicBezTo>
                    <a:cubicBezTo>
                      <a:pt x="15" y="4"/>
                      <a:pt x="14" y="4"/>
                      <a:pt x="12" y="4"/>
                    </a:cubicBezTo>
                    <a:cubicBezTo>
                      <a:pt x="10" y="4"/>
                      <a:pt x="8" y="4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9" y="22"/>
                      <a:pt x="11" y="22"/>
                    </a:cubicBezTo>
                    <a:cubicBezTo>
                      <a:pt x="14" y="22"/>
                      <a:pt x="15" y="21"/>
                      <a:pt x="17" y="20"/>
                    </a:cubicBezTo>
                    <a:cubicBezTo>
                      <a:pt x="18" y="18"/>
                      <a:pt x="19" y="16"/>
                      <a:pt x="19" y="14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25"/>
              <p:cNvSpPr>
                <a:spLocks/>
              </p:cNvSpPr>
              <p:nvPr/>
            </p:nvSpPr>
            <p:spPr bwMode="auto">
              <a:xfrm>
                <a:off x="4221" y="3231"/>
                <a:ext cx="31" cy="52"/>
              </a:xfrm>
              <a:custGeom>
                <a:avLst/>
                <a:gdLst>
                  <a:gd name="T0" fmla="*/ 0 w 20"/>
                  <a:gd name="T1" fmla="*/ 32 h 34"/>
                  <a:gd name="T2" fmla="*/ 0 w 20"/>
                  <a:gd name="T3" fmla="*/ 28 h 34"/>
                  <a:gd name="T4" fmla="*/ 2 w 20"/>
                  <a:gd name="T5" fmla="*/ 29 h 34"/>
                  <a:gd name="T6" fmla="*/ 4 w 20"/>
                  <a:gd name="T7" fmla="*/ 30 h 34"/>
                  <a:gd name="T8" fmla="*/ 6 w 20"/>
                  <a:gd name="T9" fmla="*/ 31 h 34"/>
                  <a:gd name="T10" fmla="*/ 9 w 20"/>
                  <a:gd name="T11" fmla="*/ 31 h 34"/>
                  <a:gd name="T12" fmla="*/ 14 w 20"/>
                  <a:gd name="T13" fmla="*/ 29 h 34"/>
                  <a:gd name="T14" fmla="*/ 16 w 20"/>
                  <a:gd name="T15" fmla="*/ 26 h 34"/>
                  <a:gd name="T16" fmla="*/ 15 w 20"/>
                  <a:gd name="T17" fmla="*/ 23 h 34"/>
                  <a:gd name="T18" fmla="*/ 14 w 20"/>
                  <a:gd name="T19" fmla="*/ 21 h 34"/>
                  <a:gd name="T20" fmla="*/ 11 w 20"/>
                  <a:gd name="T21" fmla="*/ 20 h 34"/>
                  <a:gd name="T22" fmla="*/ 8 w 20"/>
                  <a:gd name="T23" fmla="*/ 18 h 34"/>
                  <a:gd name="T24" fmla="*/ 5 w 20"/>
                  <a:gd name="T25" fmla="*/ 16 h 34"/>
                  <a:gd name="T26" fmla="*/ 2 w 20"/>
                  <a:gd name="T27" fmla="*/ 14 h 34"/>
                  <a:gd name="T28" fmla="*/ 0 w 20"/>
                  <a:gd name="T29" fmla="*/ 12 h 34"/>
                  <a:gd name="T30" fmla="*/ 0 w 20"/>
                  <a:gd name="T31" fmla="*/ 9 h 34"/>
                  <a:gd name="T32" fmla="*/ 1 w 20"/>
                  <a:gd name="T33" fmla="*/ 5 h 34"/>
                  <a:gd name="T34" fmla="*/ 3 w 20"/>
                  <a:gd name="T35" fmla="*/ 2 h 34"/>
                  <a:gd name="T36" fmla="*/ 7 w 20"/>
                  <a:gd name="T37" fmla="*/ 0 h 34"/>
                  <a:gd name="T38" fmla="*/ 11 w 20"/>
                  <a:gd name="T39" fmla="*/ 0 h 34"/>
                  <a:gd name="T40" fmla="*/ 19 w 20"/>
                  <a:gd name="T41" fmla="*/ 1 h 34"/>
                  <a:gd name="T42" fmla="*/ 19 w 20"/>
                  <a:gd name="T43" fmla="*/ 5 h 34"/>
                  <a:gd name="T44" fmla="*/ 11 w 20"/>
                  <a:gd name="T45" fmla="*/ 3 h 34"/>
                  <a:gd name="T46" fmla="*/ 8 w 20"/>
                  <a:gd name="T47" fmla="*/ 3 h 34"/>
                  <a:gd name="T48" fmla="*/ 6 w 20"/>
                  <a:gd name="T49" fmla="*/ 4 h 34"/>
                  <a:gd name="T50" fmla="*/ 5 w 20"/>
                  <a:gd name="T51" fmla="*/ 6 h 34"/>
                  <a:gd name="T52" fmla="*/ 4 w 20"/>
                  <a:gd name="T53" fmla="*/ 8 h 34"/>
                  <a:gd name="T54" fmla="*/ 4 w 20"/>
                  <a:gd name="T55" fmla="*/ 10 h 34"/>
                  <a:gd name="T56" fmla="*/ 6 w 20"/>
                  <a:gd name="T57" fmla="*/ 12 h 34"/>
                  <a:gd name="T58" fmla="*/ 8 w 20"/>
                  <a:gd name="T59" fmla="*/ 14 h 34"/>
                  <a:gd name="T60" fmla="*/ 11 w 20"/>
                  <a:gd name="T61" fmla="*/ 15 h 34"/>
                  <a:gd name="T62" fmla="*/ 15 w 20"/>
                  <a:gd name="T63" fmla="*/ 17 h 34"/>
                  <a:gd name="T64" fmla="*/ 17 w 20"/>
                  <a:gd name="T65" fmla="*/ 19 h 34"/>
                  <a:gd name="T66" fmla="*/ 19 w 20"/>
                  <a:gd name="T67" fmla="*/ 22 h 34"/>
                  <a:gd name="T68" fmla="*/ 20 w 20"/>
                  <a:gd name="T69" fmla="*/ 25 h 34"/>
                  <a:gd name="T70" fmla="*/ 19 w 20"/>
                  <a:gd name="T71" fmla="*/ 29 h 34"/>
                  <a:gd name="T72" fmla="*/ 17 w 20"/>
                  <a:gd name="T73" fmla="*/ 32 h 34"/>
                  <a:gd name="T74" fmla="*/ 13 w 20"/>
                  <a:gd name="T75" fmla="*/ 34 h 34"/>
                  <a:gd name="T76" fmla="*/ 8 w 20"/>
                  <a:gd name="T77" fmla="*/ 34 h 34"/>
                  <a:gd name="T78" fmla="*/ 6 w 20"/>
                  <a:gd name="T79" fmla="*/ 34 h 34"/>
                  <a:gd name="T80" fmla="*/ 4 w 20"/>
                  <a:gd name="T81" fmla="*/ 34 h 34"/>
                  <a:gd name="T82" fmla="*/ 1 w 20"/>
                  <a:gd name="T83" fmla="*/ 33 h 34"/>
                  <a:gd name="T84" fmla="*/ 0 w 20"/>
                  <a:gd name="T85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34">
                    <a:moveTo>
                      <a:pt x="0" y="32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2" y="29"/>
                      <a:pt x="3" y="30"/>
                      <a:pt x="4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7" y="31"/>
                      <a:pt x="8" y="31"/>
                      <a:pt x="9" y="31"/>
                    </a:cubicBezTo>
                    <a:cubicBezTo>
                      <a:pt x="11" y="31"/>
                      <a:pt x="13" y="30"/>
                      <a:pt x="14" y="29"/>
                    </a:cubicBezTo>
                    <a:cubicBezTo>
                      <a:pt x="15" y="29"/>
                      <a:pt x="16" y="27"/>
                      <a:pt x="16" y="26"/>
                    </a:cubicBezTo>
                    <a:cubicBezTo>
                      <a:pt x="16" y="25"/>
                      <a:pt x="16" y="24"/>
                      <a:pt x="15" y="23"/>
                    </a:cubicBezTo>
                    <a:cubicBezTo>
                      <a:pt x="15" y="23"/>
                      <a:pt x="14" y="22"/>
                      <a:pt x="14" y="21"/>
                    </a:cubicBezTo>
                    <a:cubicBezTo>
                      <a:pt x="13" y="21"/>
                      <a:pt x="12" y="20"/>
                      <a:pt x="11" y="20"/>
                    </a:cubicBezTo>
                    <a:cubicBezTo>
                      <a:pt x="10" y="19"/>
                      <a:pt x="9" y="19"/>
                      <a:pt x="8" y="18"/>
                    </a:cubicBezTo>
                    <a:cubicBezTo>
                      <a:pt x="7" y="18"/>
                      <a:pt x="6" y="17"/>
                      <a:pt x="5" y="16"/>
                    </a:cubicBezTo>
                    <a:cubicBezTo>
                      <a:pt x="4" y="16"/>
                      <a:pt x="3" y="15"/>
                      <a:pt x="2" y="14"/>
                    </a:cubicBezTo>
                    <a:cubicBezTo>
                      <a:pt x="1" y="14"/>
                      <a:pt x="1" y="13"/>
                      <a:pt x="0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0" y="6"/>
                      <a:pt x="1" y="5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4" y="3"/>
                      <a:pt x="11" y="3"/>
                    </a:cubicBezTo>
                    <a:cubicBezTo>
                      <a:pt x="10" y="3"/>
                      <a:pt x="9" y="3"/>
                      <a:pt x="8" y="3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2" y="16"/>
                      <a:pt x="14" y="17"/>
                      <a:pt x="15" y="17"/>
                    </a:cubicBezTo>
                    <a:cubicBezTo>
                      <a:pt x="16" y="18"/>
                      <a:pt x="17" y="19"/>
                      <a:pt x="17" y="19"/>
                    </a:cubicBezTo>
                    <a:cubicBezTo>
                      <a:pt x="18" y="20"/>
                      <a:pt x="19" y="21"/>
                      <a:pt x="19" y="22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7"/>
                      <a:pt x="20" y="28"/>
                      <a:pt x="19" y="29"/>
                    </a:cubicBezTo>
                    <a:cubicBezTo>
                      <a:pt x="18" y="31"/>
                      <a:pt x="18" y="32"/>
                      <a:pt x="17" y="32"/>
                    </a:cubicBezTo>
                    <a:cubicBezTo>
                      <a:pt x="15" y="33"/>
                      <a:pt x="14" y="34"/>
                      <a:pt x="13" y="34"/>
                    </a:cubicBezTo>
                    <a:cubicBezTo>
                      <a:pt x="11" y="34"/>
                      <a:pt x="10" y="34"/>
                      <a:pt x="8" y="34"/>
                    </a:cubicBezTo>
                    <a:cubicBezTo>
                      <a:pt x="8" y="34"/>
                      <a:pt x="7" y="34"/>
                      <a:pt x="6" y="34"/>
                    </a:cubicBezTo>
                    <a:cubicBezTo>
                      <a:pt x="5" y="34"/>
                      <a:pt x="5" y="34"/>
                      <a:pt x="4" y="34"/>
                    </a:cubicBezTo>
                    <a:cubicBezTo>
                      <a:pt x="3" y="34"/>
                      <a:pt x="2" y="33"/>
                      <a:pt x="1" y="33"/>
                    </a:cubicBezTo>
                    <a:cubicBezTo>
                      <a:pt x="1" y="33"/>
                      <a:pt x="0" y="33"/>
                      <a:pt x="0" y="32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326"/>
              <p:cNvSpPr>
                <a:spLocks/>
              </p:cNvSpPr>
              <p:nvPr/>
            </p:nvSpPr>
            <p:spPr bwMode="auto">
              <a:xfrm>
                <a:off x="4254" y="3235"/>
                <a:ext cx="21" cy="48"/>
              </a:xfrm>
              <a:custGeom>
                <a:avLst/>
                <a:gdLst>
                  <a:gd name="T0" fmla="*/ 14 w 14"/>
                  <a:gd name="T1" fmla="*/ 31 h 31"/>
                  <a:gd name="T2" fmla="*/ 11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9 w 14"/>
                  <a:gd name="T29" fmla="*/ 27 h 31"/>
                  <a:gd name="T30" fmla="*/ 12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1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9" y="27"/>
                    </a:cubicBezTo>
                    <a:cubicBezTo>
                      <a:pt x="9" y="28"/>
                      <a:pt x="10" y="28"/>
                      <a:pt x="12" y="28"/>
                    </a:cubicBezTo>
                    <a:cubicBezTo>
                      <a:pt x="13" y="28"/>
                      <a:pt x="13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27"/>
              <p:cNvSpPr>
                <a:spLocks noEditPoints="1"/>
              </p:cNvSpPr>
              <p:nvPr/>
            </p:nvSpPr>
            <p:spPr bwMode="auto">
              <a:xfrm>
                <a:off x="4280" y="3245"/>
                <a:ext cx="29" cy="38"/>
              </a:xfrm>
              <a:custGeom>
                <a:avLst/>
                <a:gdLst>
                  <a:gd name="T0" fmla="*/ 19 w 19"/>
                  <a:gd name="T1" fmla="*/ 25 h 25"/>
                  <a:gd name="T2" fmla="*/ 15 w 19"/>
                  <a:gd name="T3" fmla="*/ 25 h 25"/>
                  <a:gd name="T4" fmla="*/ 15 w 19"/>
                  <a:gd name="T5" fmla="*/ 21 h 25"/>
                  <a:gd name="T6" fmla="*/ 15 w 19"/>
                  <a:gd name="T7" fmla="*/ 21 h 25"/>
                  <a:gd name="T8" fmla="*/ 7 w 19"/>
                  <a:gd name="T9" fmla="*/ 25 h 25"/>
                  <a:gd name="T10" fmla="*/ 2 w 19"/>
                  <a:gd name="T11" fmla="*/ 23 h 25"/>
                  <a:gd name="T12" fmla="*/ 0 w 19"/>
                  <a:gd name="T13" fmla="*/ 18 h 25"/>
                  <a:gd name="T14" fmla="*/ 8 w 19"/>
                  <a:gd name="T15" fmla="*/ 11 h 25"/>
                  <a:gd name="T16" fmla="*/ 15 w 19"/>
                  <a:gd name="T17" fmla="*/ 10 h 25"/>
                  <a:gd name="T18" fmla="*/ 10 w 19"/>
                  <a:gd name="T19" fmla="*/ 3 h 25"/>
                  <a:gd name="T20" fmla="*/ 2 w 19"/>
                  <a:gd name="T21" fmla="*/ 6 h 25"/>
                  <a:gd name="T22" fmla="*/ 2 w 19"/>
                  <a:gd name="T23" fmla="*/ 2 h 25"/>
                  <a:gd name="T24" fmla="*/ 10 w 19"/>
                  <a:gd name="T25" fmla="*/ 0 h 25"/>
                  <a:gd name="T26" fmla="*/ 19 w 19"/>
                  <a:gd name="T27" fmla="*/ 9 h 25"/>
                  <a:gd name="T28" fmla="*/ 19 w 19"/>
                  <a:gd name="T29" fmla="*/ 25 h 25"/>
                  <a:gd name="T30" fmla="*/ 15 w 19"/>
                  <a:gd name="T31" fmla="*/ 13 h 25"/>
                  <a:gd name="T32" fmla="*/ 9 w 19"/>
                  <a:gd name="T33" fmla="*/ 13 h 25"/>
                  <a:gd name="T34" fmla="*/ 5 w 19"/>
                  <a:gd name="T35" fmla="*/ 15 h 25"/>
                  <a:gd name="T36" fmla="*/ 4 w 19"/>
                  <a:gd name="T37" fmla="*/ 18 h 25"/>
                  <a:gd name="T38" fmla="*/ 5 w 19"/>
                  <a:gd name="T39" fmla="*/ 21 h 25"/>
                  <a:gd name="T40" fmla="*/ 8 w 19"/>
                  <a:gd name="T41" fmla="*/ 22 h 25"/>
                  <a:gd name="T42" fmla="*/ 13 w 19"/>
                  <a:gd name="T43" fmla="*/ 20 h 25"/>
                  <a:gd name="T44" fmla="*/ 15 w 19"/>
                  <a:gd name="T45" fmla="*/ 15 h 25"/>
                  <a:gd name="T46" fmla="*/ 15 w 19"/>
                  <a:gd name="T47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3" y="24"/>
                      <a:pt x="11" y="25"/>
                      <a:pt x="7" y="25"/>
                    </a:cubicBezTo>
                    <a:cubicBezTo>
                      <a:pt x="5" y="25"/>
                      <a:pt x="3" y="25"/>
                      <a:pt x="2" y="23"/>
                    </a:cubicBezTo>
                    <a:cubicBezTo>
                      <a:pt x="0" y="22"/>
                      <a:pt x="0" y="20"/>
                      <a:pt x="0" y="18"/>
                    </a:cubicBezTo>
                    <a:cubicBezTo>
                      <a:pt x="0" y="14"/>
                      <a:pt x="2" y="11"/>
                      <a:pt x="8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6"/>
                      <a:pt x="13" y="3"/>
                      <a:pt x="10" y="3"/>
                    </a:cubicBezTo>
                    <a:cubicBezTo>
                      <a:pt x="7" y="3"/>
                      <a:pt x="4" y="4"/>
                      <a:pt x="2" y="6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6" y="0"/>
                      <a:pt x="19" y="3"/>
                      <a:pt x="19" y="9"/>
                    </a:cubicBezTo>
                    <a:lnTo>
                      <a:pt x="19" y="25"/>
                    </a:lnTo>
                    <a:close/>
                    <a:moveTo>
                      <a:pt x="15" y="13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7" y="14"/>
                      <a:pt x="6" y="14"/>
                      <a:pt x="5" y="15"/>
                    </a:cubicBezTo>
                    <a:cubicBezTo>
                      <a:pt x="4" y="15"/>
                      <a:pt x="4" y="17"/>
                      <a:pt x="4" y="18"/>
                    </a:cubicBezTo>
                    <a:cubicBezTo>
                      <a:pt x="4" y="19"/>
                      <a:pt x="4" y="20"/>
                      <a:pt x="5" y="21"/>
                    </a:cubicBezTo>
                    <a:cubicBezTo>
                      <a:pt x="6" y="22"/>
                      <a:pt x="7" y="22"/>
                      <a:pt x="8" y="22"/>
                    </a:cubicBezTo>
                    <a:cubicBezTo>
                      <a:pt x="10" y="22"/>
                      <a:pt x="12" y="21"/>
                      <a:pt x="13" y="20"/>
                    </a:cubicBezTo>
                    <a:cubicBezTo>
                      <a:pt x="14" y="19"/>
                      <a:pt x="15" y="17"/>
                      <a:pt x="15" y="15"/>
                    </a:cubicBez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28"/>
              <p:cNvSpPr>
                <a:spLocks/>
              </p:cNvSpPr>
              <p:nvPr/>
            </p:nvSpPr>
            <p:spPr bwMode="auto">
              <a:xfrm>
                <a:off x="4318" y="3245"/>
                <a:ext cx="20" cy="38"/>
              </a:xfrm>
              <a:custGeom>
                <a:avLst/>
                <a:gdLst>
                  <a:gd name="T0" fmla="*/ 13 w 13"/>
                  <a:gd name="T1" fmla="*/ 5 h 25"/>
                  <a:gd name="T2" fmla="*/ 10 w 13"/>
                  <a:gd name="T3" fmla="*/ 4 h 25"/>
                  <a:gd name="T4" fmla="*/ 6 w 13"/>
                  <a:gd name="T5" fmla="*/ 6 h 25"/>
                  <a:gd name="T6" fmla="*/ 4 w 13"/>
                  <a:gd name="T7" fmla="*/ 13 h 25"/>
                  <a:gd name="T8" fmla="*/ 4 w 13"/>
                  <a:gd name="T9" fmla="*/ 25 h 25"/>
                  <a:gd name="T10" fmla="*/ 0 w 13"/>
                  <a:gd name="T11" fmla="*/ 25 h 25"/>
                  <a:gd name="T12" fmla="*/ 0 w 13"/>
                  <a:gd name="T13" fmla="*/ 1 h 25"/>
                  <a:gd name="T14" fmla="*/ 4 w 13"/>
                  <a:gd name="T15" fmla="*/ 1 h 25"/>
                  <a:gd name="T16" fmla="*/ 4 w 13"/>
                  <a:gd name="T17" fmla="*/ 6 h 25"/>
                  <a:gd name="T18" fmla="*/ 4 w 13"/>
                  <a:gd name="T19" fmla="*/ 6 h 25"/>
                  <a:gd name="T20" fmla="*/ 7 w 13"/>
                  <a:gd name="T21" fmla="*/ 2 h 25"/>
                  <a:gd name="T22" fmla="*/ 10 w 13"/>
                  <a:gd name="T23" fmla="*/ 0 h 25"/>
                  <a:gd name="T24" fmla="*/ 13 w 13"/>
                  <a:gd name="T25" fmla="*/ 1 h 25"/>
                  <a:gd name="T26" fmla="*/ 13 w 13"/>
                  <a:gd name="T2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13" y="5"/>
                    </a:moveTo>
                    <a:cubicBezTo>
                      <a:pt x="12" y="4"/>
                      <a:pt x="11" y="4"/>
                      <a:pt x="10" y="4"/>
                    </a:cubicBezTo>
                    <a:cubicBezTo>
                      <a:pt x="8" y="4"/>
                      <a:pt x="7" y="5"/>
                      <a:pt x="6" y="6"/>
                    </a:cubicBezTo>
                    <a:cubicBezTo>
                      <a:pt x="5" y="8"/>
                      <a:pt x="4" y="10"/>
                      <a:pt x="4" y="13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4"/>
                      <a:pt x="6" y="3"/>
                      <a:pt x="7" y="2"/>
                    </a:cubicBez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329"/>
              <p:cNvSpPr>
                <a:spLocks/>
              </p:cNvSpPr>
              <p:nvPr/>
            </p:nvSpPr>
            <p:spPr bwMode="auto">
              <a:xfrm>
                <a:off x="4342" y="3235"/>
                <a:ext cx="21" cy="48"/>
              </a:xfrm>
              <a:custGeom>
                <a:avLst/>
                <a:gdLst>
                  <a:gd name="T0" fmla="*/ 14 w 14"/>
                  <a:gd name="T1" fmla="*/ 31 h 31"/>
                  <a:gd name="T2" fmla="*/ 10 w 14"/>
                  <a:gd name="T3" fmla="*/ 31 h 31"/>
                  <a:gd name="T4" fmla="*/ 4 w 14"/>
                  <a:gd name="T5" fmla="*/ 24 h 31"/>
                  <a:gd name="T6" fmla="*/ 4 w 14"/>
                  <a:gd name="T7" fmla="*/ 10 h 31"/>
                  <a:gd name="T8" fmla="*/ 0 w 14"/>
                  <a:gd name="T9" fmla="*/ 10 h 31"/>
                  <a:gd name="T10" fmla="*/ 0 w 14"/>
                  <a:gd name="T11" fmla="*/ 7 h 31"/>
                  <a:gd name="T12" fmla="*/ 4 w 14"/>
                  <a:gd name="T13" fmla="*/ 7 h 31"/>
                  <a:gd name="T14" fmla="*/ 4 w 14"/>
                  <a:gd name="T15" fmla="*/ 1 h 31"/>
                  <a:gd name="T16" fmla="*/ 8 w 14"/>
                  <a:gd name="T17" fmla="*/ 0 h 31"/>
                  <a:gd name="T18" fmla="*/ 8 w 14"/>
                  <a:gd name="T19" fmla="*/ 7 h 31"/>
                  <a:gd name="T20" fmla="*/ 14 w 14"/>
                  <a:gd name="T21" fmla="*/ 7 h 31"/>
                  <a:gd name="T22" fmla="*/ 14 w 14"/>
                  <a:gd name="T23" fmla="*/ 10 h 31"/>
                  <a:gd name="T24" fmla="*/ 8 w 14"/>
                  <a:gd name="T25" fmla="*/ 10 h 31"/>
                  <a:gd name="T26" fmla="*/ 8 w 14"/>
                  <a:gd name="T27" fmla="*/ 24 h 31"/>
                  <a:gd name="T28" fmla="*/ 9 w 14"/>
                  <a:gd name="T29" fmla="*/ 27 h 31"/>
                  <a:gd name="T30" fmla="*/ 11 w 14"/>
                  <a:gd name="T31" fmla="*/ 28 h 31"/>
                  <a:gd name="T32" fmla="*/ 14 w 14"/>
                  <a:gd name="T33" fmla="*/ 27 h 31"/>
                  <a:gd name="T34" fmla="*/ 14 w 1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cubicBezTo>
                      <a:pt x="13" y="31"/>
                      <a:pt x="12" y="31"/>
                      <a:pt x="10" y="31"/>
                    </a:cubicBezTo>
                    <a:cubicBezTo>
                      <a:pt x="6" y="31"/>
                      <a:pt x="4" y="29"/>
                      <a:pt x="4" y="24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6"/>
                      <a:pt x="9" y="27"/>
                    </a:cubicBezTo>
                    <a:cubicBezTo>
                      <a:pt x="9" y="28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4" y="27"/>
                    </a:cubicBez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330"/>
              <p:cNvSpPr>
                <a:spLocks noEditPoints="1"/>
              </p:cNvSpPr>
              <p:nvPr/>
            </p:nvSpPr>
            <p:spPr bwMode="auto">
              <a:xfrm>
                <a:off x="4366" y="3245"/>
                <a:ext cx="33" cy="38"/>
              </a:xfrm>
              <a:custGeom>
                <a:avLst/>
                <a:gdLst>
                  <a:gd name="T0" fmla="*/ 21 w 21"/>
                  <a:gd name="T1" fmla="*/ 14 h 25"/>
                  <a:gd name="T2" fmla="*/ 4 w 21"/>
                  <a:gd name="T3" fmla="*/ 14 h 25"/>
                  <a:gd name="T4" fmla="*/ 6 w 21"/>
                  <a:gd name="T5" fmla="*/ 20 h 25"/>
                  <a:gd name="T6" fmla="*/ 12 w 21"/>
                  <a:gd name="T7" fmla="*/ 22 h 25"/>
                  <a:gd name="T8" fmla="*/ 19 w 21"/>
                  <a:gd name="T9" fmla="*/ 19 h 25"/>
                  <a:gd name="T10" fmla="*/ 19 w 21"/>
                  <a:gd name="T11" fmla="*/ 23 h 25"/>
                  <a:gd name="T12" fmla="*/ 11 w 21"/>
                  <a:gd name="T13" fmla="*/ 25 h 25"/>
                  <a:gd name="T14" fmla="*/ 3 w 21"/>
                  <a:gd name="T15" fmla="*/ 22 h 25"/>
                  <a:gd name="T16" fmla="*/ 0 w 21"/>
                  <a:gd name="T17" fmla="*/ 13 h 25"/>
                  <a:gd name="T18" fmla="*/ 3 w 21"/>
                  <a:gd name="T19" fmla="*/ 4 h 25"/>
                  <a:gd name="T20" fmla="*/ 11 w 21"/>
                  <a:gd name="T21" fmla="*/ 0 h 25"/>
                  <a:gd name="T22" fmla="*/ 19 w 21"/>
                  <a:gd name="T23" fmla="*/ 3 h 25"/>
                  <a:gd name="T24" fmla="*/ 21 w 21"/>
                  <a:gd name="T25" fmla="*/ 12 h 25"/>
                  <a:gd name="T26" fmla="*/ 21 w 21"/>
                  <a:gd name="T27" fmla="*/ 14 h 25"/>
                  <a:gd name="T28" fmla="*/ 17 w 21"/>
                  <a:gd name="T29" fmla="*/ 10 h 25"/>
                  <a:gd name="T30" fmla="*/ 16 w 21"/>
                  <a:gd name="T31" fmla="*/ 5 h 25"/>
                  <a:gd name="T32" fmla="*/ 11 w 21"/>
                  <a:gd name="T33" fmla="*/ 3 h 25"/>
                  <a:gd name="T34" fmla="*/ 7 w 21"/>
                  <a:gd name="T35" fmla="*/ 5 h 25"/>
                  <a:gd name="T36" fmla="*/ 4 w 21"/>
                  <a:gd name="T37" fmla="*/ 10 h 25"/>
                  <a:gd name="T38" fmla="*/ 17 w 21"/>
                  <a:gd name="T3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25">
                    <a:moveTo>
                      <a:pt x="21" y="14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8" y="21"/>
                      <a:pt x="10" y="22"/>
                      <a:pt x="12" y="22"/>
                    </a:cubicBezTo>
                    <a:cubicBezTo>
                      <a:pt x="15" y="22"/>
                      <a:pt x="17" y="21"/>
                      <a:pt x="19" y="1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25"/>
                      <a:pt x="15" y="25"/>
                      <a:pt x="11" y="25"/>
                    </a:cubicBezTo>
                    <a:cubicBezTo>
                      <a:pt x="8" y="25"/>
                      <a:pt x="5" y="24"/>
                      <a:pt x="3" y="22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3" y="4"/>
                    </a:cubicBezTo>
                    <a:cubicBezTo>
                      <a:pt x="5" y="1"/>
                      <a:pt x="8" y="0"/>
                      <a:pt x="11" y="0"/>
                    </a:cubicBezTo>
                    <a:cubicBezTo>
                      <a:pt x="14" y="0"/>
                      <a:pt x="17" y="1"/>
                      <a:pt x="19" y="3"/>
                    </a:cubicBezTo>
                    <a:cubicBezTo>
                      <a:pt x="20" y="5"/>
                      <a:pt x="21" y="8"/>
                      <a:pt x="21" y="12"/>
                    </a:cubicBezTo>
                    <a:lnTo>
                      <a:pt x="21" y="14"/>
                    </a:lnTo>
                    <a:close/>
                    <a:moveTo>
                      <a:pt x="17" y="10"/>
                    </a:moveTo>
                    <a:cubicBezTo>
                      <a:pt x="17" y="8"/>
                      <a:pt x="17" y="7"/>
                      <a:pt x="16" y="5"/>
                    </a:cubicBezTo>
                    <a:cubicBezTo>
                      <a:pt x="14" y="4"/>
                      <a:pt x="13" y="3"/>
                      <a:pt x="11" y="3"/>
                    </a:cubicBezTo>
                    <a:cubicBezTo>
                      <a:pt x="9" y="3"/>
                      <a:pt x="8" y="4"/>
                      <a:pt x="7" y="5"/>
                    </a:cubicBezTo>
                    <a:cubicBezTo>
                      <a:pt x="5" y="7"/>
                      <a:pt x="4" y="8"/>
                      <a:pt x="4" y="10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331"/>
              <p:cNvSpPr>
                <a:spLocks noEditPoints="1"/>
              </p:cNvSpPr>
              <p:nvPr/>
            </p:nvSpPr>
            <p:spPr bwMode="auto">
              <a:xfrm>
                <a:off x="4405" y="3228"/>
                <a:ext cx="34" cy="55"/>
              </a:xfrm>
              <a:custGeom>
                <a:avLst/>
                <a:gdLst>
                  <a:gd name="T0" fmla="*/ 22 w 22"/>
                  <a:gd name="T1" fmla="*/ 36 h 36"/>
                  <a:gd name="T2" fmla="*/ 18 w 22"/>
                  <a:gd name="T3" fmla="*/ 36 h 36"/>
                  <a:gd name="T4" fmla="*/ 18 w 22"/>
                  <a:gd name="T5" fmla="*/ 32 h 36"/>
                  <a:gd name="T6" fmla="*/ 18 w 22"/>
                  <a:gd name="T7" fmla="*/ 32 h 36"/>
                  <a:gd name="T8" fmla="*/ 9 w 22"/>
                  <a:gd name="T9" fmla="*/ 36 h 36"/>
                  <a:gd name="T10" fmla="*/ 2 w 22"/>
                  <a:gd name="T11" fmla="*/ 33 h 36"/>
                  <a:gd name="T12" fmla="*/ 0 w 22"/>
                  <a:gd name="T13" fmla="*/ 24 h 36"/>
                  <a:gd name="T14" fmla="*/ 3 w 22"/>
                  <a:gd name="T15" fmla="*/ 15 h 36"/>
                  <a:gd name="T16" fmla="*/ 11 w 22"/>
                  <a:gd name="T17" fmla="*/ 11 h 36"/>
                  <a:gd name="T18" fmla="*/ 18 w 22"/>
                  <a:gd name="T19" fmla="*/ 15 h 36"/>
                  <a:gd name="T20" fmla="*/ 18 w 22"/>
                  <a:gd name="T21" fmla="*/ 15 h 36"/>
                  <a:gd name="T22" fmla="*/ 18 w 22"/>
                  <a:gd name="T23" fmla="*/ 0 h 36"/>
                  <a:gd name="T24" fmla="*/ 22 w 22"/>
                  <a:gd name="T25" fmla="*/ 0 h 36"/>
                  <a:gd name="T26" fmla="*/ 22 w 22"/>
                  <a:gd name="T27" fmla="*/ 36 h 36"/>
                  <a:gd name="T28" fmla="*/ 18 w 22"/>
                  <a:gd name="T29" fmla="*/ 25 h 36"/>
                  <a:gd name="T30" fmla="*/ 18 w 22"/>
                  <a:gd name="T31" fmla="*/ 21 h 36"/>
                  <a:gd name="T32" fmla="*/ 16 w 22"/>
                  <a:gd name="T33" fmla="*/ 16 h 36"/>
                  <a:gd name="T34" fmla="*/ 11 w 22"/>
                  <a:gd name="T35" fmla="*/ 14 h 36"/>
                  <a:gd name="T36" fmla="*/ 6 w 22"/>
                  <a:gd name="T37" fmla="*/ 17 h 36"/>
                  <a:gd name="T38" fmla="*/ 3 w 22"/>
                  <a:gd name="T39" fmla="*/ 24 h 36"/>
                  <a:gd name="T40" fmla="*/ 5 w 22"/>
                  <a:gd name="T41" fmla="*/ 31 h 36"/>
                  <a:gd name="T42" fmla="*/ 11 w 22"/>
                  <a:gd name="T43" fmla="*/ 33 h 36"/>
                  <a:gd name="T44" fmla="*/ 16 w 22"/>
                  <a:gd name="T45" fmla="*/ 31 h 36"/>
                  <a:gd name="T46" fmla="*/ 18 w 22"/>
                  <a:gd name="T4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36">
                    <a:moveTo>
                      <a:pt x="22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6" y="35"/>
                      <a:pt x="13" y="36"/>
                      <a:pt x="9" y="36"/>
                    </a:cubicBezTo>
                    <a:cubicBezTo>
                      <a:pt x="6" y="36"/>
                      <a:pt x="4" y="35"/>
                      <a:pt x="2" y="33"/>
                    </a:cubicBezTo>
                    <a:cubicBezTo>
                      <a:pt x="0" y="31"/>
                      <a:pt x="0" y="28"/>
                      <a:pt x="0" y="24"/>
                    </a:cubicBezTo>
                    <a:cubicBezTo>
                      <a:pt x="0" y="20"/>
                      <a:pt x="1" y="17"/>
                      <a:pt x="3" y="15"/>
                    </a:cubicBezTo>
                    <a:cubicBezTo>
                      <a:pt x="5" y="12"/>
                      <a:pt x="7" y="11"/>
                      <a:pt x="11" y="11"/>
                    </a:cubicBezTo>
                    <a:cubicBezTo>
                      <a:pt x="14" y="11"/>
                      <a:pt x="16" y="13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36"/>
                    </a:lnTo>
                    <a:close/>
                    <a:moveTo>
                      <a:pt x="18" y="25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7" y="18"/>
                      <a:pt x="16" y="16"/>
                    </a:cubicBezTo>
                    <a:cubicBezTo>
                      <a:pt x="15" y="15"/>
                      <a:pt x="13" y="14"/>
                      <a:pt x="11" y="14"/>
                    </a:cubicBezTo>
                    <a:cubicBezTo>
                      <a:pt x="9" y="14"/>
                      <a:pt x="7" y="15"/>
                      <a:pt x="6" y="17"/>
                    </a:cubicBezTo>
                    <a:cubicBezTo>
                      <a:pt x="4" y="19"/>
                      <a:pt x="3" y="21"/>
                      <a:pt x="3" y="24"/>
                    </a:cubicBezTo>
                    <a:cubicBezTo>
                      <a:pt x="3" y="27"/>
                      <a:pt x="4" y="29"/>
                      <a:pt x="5" y="31"/>
                    </a:cubicBezTo>
                    <a:cubicBezTo>
                      <a:pt x="7" y="32"/>
                      <a:pt x="8" y="33"/>
                      <a:pt x="11" y="33"/>
                    </a:cubicBezTo>
                    <a:cubicBezTo>
                      <a:pt x="13" y="33"/>
                      <a:pt x="14" y="32"/>
                      <a:pt x="16" y="31"/>
                    </a:cubicBezTo>
                    <a:cubicBezTo>
                      <a:pt x="17" y="29"/>
                      <a:pt x="18" y="27"/>
                      <a:pt x="18" y="25"/>
                    </a:cubicBezTo>
                    <a:close/>
                  </a:path>
                </a:pathLst>
              </a:custGeom>
              <a:solidFill>
                <a:srgbClr val="44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332"/>
              <p:cNvSpPr>
                <a:spLocks noEditPoints="1"/>
              </p:cNvSpPr>
              <p:nvPr/>
            </p:nvSpPr>
            <p:spPr bwMode="auto">
              <a:xfrm>
                <a:off x="4251" y="2907"/>
                <a:ext cx="166" cy="142"/>
              </a:xfrm>
              <a:custGeom>
                <a:avLst/>
                <a:gdLst>
                  <a:gd name="T0" fmla="*/ 0 w 166"/>
                  <a:gd name="T1" fmla="*/ 0 h 142"/>
                  <a:gd name="T2" fmla="*/ 0 w 166"/>
                  <a:gd name="T3" fmla="*/ 62 h 142"/>
                  <a:gd name="T4" fmla="*/ 0 w 166"/>
                  <a:gd name="T5" fmla="*/ 142 h 142"/>
                  <a:gd name="T6" fmla="*/ 72 w 166"/>
                  <a:gd name="T7" fmla="*/ 142 h 142"/>
                  <a:gd name="T8" fmla="*/ 80 w 166"/>
                  <a:gd name="T9" fmla="*/ 142 h 142"/>
                  <a:gd name="T10" fmla="*/ 166 w 166"/>
                  <a:gd name="T11" fmla="*/ 142 h 142"/>
                  <a:gd name="T12" fmla="*/ 166 w 166"/>
                  <a:gd name="T13" fmla="*/ 62 h 142"/>
                  <a:gd name="T14" fmla="*/ 166 w 166"/>
                  <a:gd name="T15" fmla="*/ 0 h 142"/>
                  <a:gd name="T16" fmla="*/ 0 w 166"/>
                  <a:gd name="T17" fmla="*/ 0 h 142"/>
                  <a:gd name="T18" fmla="*/ 160 w 166"/>
                  <a:gd name="T19" fmla="*/ 136 h 142"/>
                  <a:gd name="T20" fmla="*/ 80 w 166"/>
                  <a:gd name="T21" fmla="*/ 136 h 142"/>
                  <a:gd name="T22" fmla="*/ 72 w 166"/>
                  <a:gd name="T23" fmla="*/ 136 h 142"/>
                  <a:gd name="T24" fmla="*/ 6 w 166"/>
                  <a:gd name="T25" fmla="*/ 136 h 142"/>
                  <a:gd name="T26" fmla="*/ 6 w 166"/>
                  <a:gd name="T27" fmla="*/ 62 h 142"/>
                  <a:gd name="T28" fmla="*/ 6 w 166"/>
                  <a:gd name="T29" fmla="*/ 6 h 142"/>
                  <a:gd name="T30" fmla="*/ 160 w 166"/>
                  <a:gd name="T31" fmla="*/ 6 h 142"/>
                  <a:gd name="T32" fmla="*/ 160 w 166"/>
                  <a:gd name="T33" fmla="*/ 62 h 142"/>
                  <a:gd name="T34" fmla="*/ 160 w 166"/>
                  <a:gd name="T35" fmla="*/ 13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6" h="142">
                    <a:moveTo>
                      <a:pt x="0" y="0"/>
                    </a:moveTo>
                    <a:lnTo>
                      <a:pt x="0" y="62"/>
                    </a:lnTo>
                    <a:lnTo>
                      <a:pt x="0" y="142"/>
                    </a:lnTo>
                    <a:lnTo>
                      <a:pt x="72" y="142"/>
                    </a:lnTo>
                    <a:lnTo>
                      <a:pt x="80" y="142"/>
                    </a:lnTo>
                    <a:lnTo>
                      <a:pt x="166" y="142"/>
                    </a:lnTo>
                    <a:lnTo>
                      <a:pt x="166" y="62"/>
                    </a:lnTo>
                    <a:lnTo>
                      <a:pt x="166" y="0"/>
                    </a:lnTo>
                    <a:lnTo>
                      <a:pt x="0" y="0"/>
                    </a:lnTo>
                    <a:close/>
                    <a:moveTo>
                      <a:pt x="160" y="136"/>
                    </a:moveTo>
                    <a:lnTo>
                      <a:pt x="80" y="136"/>
                    </a:lnTo>
                    <a:lnTo>
                      <a:pt x="72" y="136"/>
                    </a:lnTo>
                    <a:lnTo>
                      <a:pt x="6" y="136"/>
                    </a:lnTo>
                    <a:lnTo>
                      <a:pt x="6" y="62"/>
                    </a:lnTo>
                    <a:lnTo>
                      <a:pt x="6" y="6"/>
                    </a:lnTo>
                    <a:lnTo>
                      <a:pt x="160" y="6"/>
                    </a:lnTo>
                    <a:lnTo>
                      <a:pt x="160" y="62"/>
                    </a:lnTo>
                    <a:lnTo>
                      <a:pt x="160" y="136"/>
                    </a:lnTo>
                    <a:close/>
                  </a:path>
                </a:pathLst>
              </a:custGeom>
              <a:solidFill>
                <a:srgbClr val="8081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Oval 333"/>
              <p:cNvSpPr>
                <a:spLocks noChangeArrowheads="1"/>
              </p:cNvSpPr>
              <p:nvPr/>
            </p:nvSpPr>
            <p:spPr bwMode="auto">
              <a:xfrm>
                <a:off x="4230" y="2981"/>
                <a:ext cx="87" cy="8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334"/>
              <p:cNvSpPr>
                <a:spLocks noEditPoints="1"/>
              </p:cNvSpPr>
              <p:nvPr/>
            </p:nvSpPr>
            <p:spPr bwMode="auto">
              <a:xfrm>
                <a:off x="4227" y="2978"/>
                <a:ext cx="93" cy="93"/>
              </a:xfrm>
              <a:custGeom>
                <a:avLst/>
                <a:gdLst>
                  <a:gd name="T0" fmla="*/ 59 w 60"/>
                  <a:gd name="T1" fmla="*/ 22 h 60"/>
                  <a:gd name="T2" fmla="*/ 30 w 60"/>
                  <a:gd name="T3" fmla="*/ 0 h 60"/>
                  <a:gd name="T4" fmla="*/ 18 w 60"/>
                  <a:gd name="T5" fmla="*/ 2 h 60"/>
                  <a:gd name="T6" fmla="*/ 13 w 60"/>
                  <a:gd name="T7" fmla="*/ 5 h 60"/>
                  <a:gd name="T8" fmla="*/ 0 w 60"/>
                  <a:gd name="T9" fmla="*/ 30 h 60"/>
                  <a:gd name="T10" fmla="*/ 30 w 60"/>
                  <a:gd name="T11" fmla="*/ 60 h 60"/>
                  <a:gd name="T12" fmla="*/ 59 w 60"/>
                  <a:gd name="T13" fmla="*/ 37 h 60"/>
                  <a:gd name="T14" fmla="*/ 60 w 60"/>
                  <a:gd name="T15" fmla="*/ 30 h 60"/>
                  <a:gd name="T16" fmla="*/ 59 w 60"/>
                  <a:gd name="T17" fmla="*/ 22 h 60"/>
                  <a:gd name="T18" fmla="*/ 55 w 60"/>
                  <a:gd name="T19" fmla="*/ 37 h 60"/>
                  <a:gd name="T20" fmla="*/ 30 w 60"/>
                  <a:gd name="T21" fmla="*/ 56 h 60"/>
                  <a:gd name="T22" fmla="*/ 4 w 60"/>
                  <a:gd name="T23" fmla="*/ 30 h 60"/>
                  <a:gd name="T24" fmla="*/ 13 w 60"/>
                  <a:gd name="T25" fmla="*/ 10 h 60"/>
                  <a:gd name="T26" fmla="*/ 18 w 60"/>
                  <a:gd name="T27" fmla="*/ 7 h 60"/>
                  <a:gd name="T28" fmla="*/ 30 w 60"/>
                  <a:gd name="T29" fmla="*/ 4 h 60"/>
                  <a:gd name="T30" fmla="*/ 55 w 60"/>
                  <a:gd name="T31" fmla="*/ 22 h 60"/>
                  <a:gd name="T32" fmla="*/ 55 w 60"/>
                  <a:gd name="T33" fmla="*/ 26 h 60"/>
                  <a:gd name="T34" fmla="*/ 56 w 60"/>
                  <a:gd name="T35" fmla="*/ 30 h 60"/>
                  <a:gd name="T36" fmla="*/ 55 w 60"/>
                  <a:gd name="T37" fmla="*/ 34 h 60"/>
                  <a:gd name="T38" fmla="*/ 55 w 60"/>
                  <a:gd name="T39" fmla="*/ 3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60">
                    <a:moveTo>
                      <a:pt x="59" y="22"/>
                    </a:moveTo>
                    <a:cubicBezTo>
                      <a:pt x="55" y="9"/>
                      <a:pt x="43" y="0"/>
                      <a:pt x="30" y="0"/>
                    </a:cubicBezTo>
                    <a:cubicBezTo>
                      <a:pt x="25" y="0"/>
                      <a:pt x="21" y="1"/>
                      <a:pt x="18" y="2"/>
                    </a:cubicBezTo>
                    <a:cubicBezTo>
                      <a:pt x="16" y="3"/>
                      <a:pt x="15" y="4"/>
                      <a:pt x="13" y="5"/>
                    </a:cubicBezTo>
                    <a:cubicBezTo>
                      <a:pt x="5" y="10"/>
                      <a:pt x="0" y="19"/>
                      <a:pt x="0" y="30"/>
                    </a:cubicBezTo>
                    <a:cubicBezTo>
                      <a:pt x="0" y="46"/>
                      <a:pt x="13" y="60"/>
                      <a:pt x="30" y="60"/>
                    </a:cubicBezTo>
                    <a:cubicBezTo>
                      <a:pt x="44" y="60"/>
                      <a:pt x="55" y="50"/>
                      <a:pt x="59" y="37"/>
                    </a:cubicBezTo>
                    <a:cubicBezTo>
                      <a:pt x="59" y="35"/>
                      <a:pt x="60" y="33"/>
                      <a:pt x="60" y="30"/>
                    </a:cubicBezTo>
                    <a:cubicBezTo>
                      <a:pt x="60" y="27"/>
                      <a:pt x="59" y="25"/>
                      <a:pt x="59" y="22"/>
                    </a:cubicBezTo>
                    <a:close/>
                    <a:moveTo>
                      <a:pt x="55" y="37"/>
                    </a:moveTo>
                    <a:cubicBezTo>
                      <a:pt x="51" y="48"/>
                      <a:pt x="41" y="56"/>
                      <a:pt x="30" y="56"/>
                    </a:cubicBezTo>
                    <a:cubicBezTo>
                      <a:pt x="15" y="56"/>
                      <a:pt x="4" y="44"/>
                      <a:pt x="4" y="30"/>
                    </a:cubicBezTo>
                    <a:cubicBezTo>
                      <a:pt x="4" y="22"/>
                      <a:pt x="7" y="14"/>
                      <a:pt x="13" y="10"/>
                    </a:cubicBezTo>
                    <a:cubicBezTo>
                      <a:pt x="15" y="8"/>
                      <a:pt x="16" y="8"/>
                      <a:pt x="18" y="7"/>
                    </a:cubicBezTo>
                    <a:cubicBezTo>
                      <a:pt x="21" y="5"/>
                      <a:pt x="25" y="4"/>
                      <a:pt x="30" y="4"/>
                    </a:cubicBezTo>
                    <a:cubicBezTo>
                      <a:pt x="41" y="4"/>
                      <a:pt x="51" y="12"/>
                      <a:pt x="55" y="22"/>
                    </a:cubicBezTo>
                    <a:cubicBezTo>
                      <a:pt x="55" y="23"/>
                      <a:pt x="55" y="25"/>
                      <a:pt x="55" y="26"/>
                    </a:cubicBezTo>
                    <a:cubicBezTo>
                      <a:pt x="56" y="27"/>
                      <a:pt x="56" y="29"/>
                      <a:pt x="56" y="30"/>
                    </a:cubicBezTo>
                    <a:cubicBezTo>
                      <a:pt x="56" y="31"/>
                      <a:pt x="56" y="33"/>
                      <a:pt x="55" y="34"/>
                    </a:cubicBezTo>
                    <a:cubicBezTo>
                      <a:pt x="55" y="35"/>
                      <a:pt x="55" y="36"/>
                      <a:pt x="55" y="3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335"/>
              <p:cNvSpPr>
                <a:spLocks/>
              </p:cNvSpPr>
              <p:nvPr/>
            </p:nvSpPr>
            <p:spPr bwMode="auto">
              <a:xfrm>
                <a:off x="4258" y="2997"/>
                <a:ext cx="37" cy="56"/>
              </a:xfrm>
              <a:custGeom>
                <a:avLst/>
                <a:gdLst>
                  <a:gd name="T0" fmla="*/ 0 w 37"/>
                  <a:gd name="T1" fmla="*/ 0 h 56"/>
                  <a:gd name="T2" fmla="*/ 0 w 37"/>
                  <a:gd name="T3" fmla="*/ 56 h 56"/>
                  <a:gd name="T4" fmla="*/ 37 w 37"/>
                  <a:gd name="T5" fmla="*/ 28 h 56"/>
                  <a:gd name="T6" fmla="*/ 0 w 37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6">
                    <a:moveTo>
                      <a:pt x="0" y="0"/>
                    </a:moveTo>
                    <a:lnTo>
                      <a:pt x="0" y="56"/>
                    </a:lnTo>
                    <a:lnTo>
                      <a:pt x="37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A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336"/>
              <p:cNvSpPr>
                <a:spLocks noChangeArrowheads="1"/>
              </p:cNvSpPr>
              <p:nvPr/>
            </p:nvSpPr>
            <p:spPr bwMode="auto">
              <a:xfrm>
                <a:off x="4337" y="2907"/>
                <a:ext cx="8" cy="141"/>
              </a:xfrm>
              <a:prstGeom prst="rect">
                <a:avLst/>
              </a:prstGeom>
              <a:solidFill>
                <a:srgbClr val="8081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Rectangle 337"/>
              <p:cNvSpPr>
                <a:spLocks noChangeArrowheads="1"/>
              </p:cNvSpPr>
              <p:nvPr/>
            </p:nvSpPr>
            <p:spPr bwMode="auto">
              <a:xfrm>
                <a:off x="4357" y="2927"/>
                <a:ext cx="43" cy="15"/>
              </a:xfrm>
              <a:prstGeom prst="rect">
                <a:avLst/>
              </a:prstGeom>
              <a:noFill/>
              <a:ln w="9525" cap="flat">
                <a:solidFill>
                  <a:srgbClr val="E78E4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338"/>
              <p:cNvSpPr>
                <a:spLocks noChangeArrowheads="1"/>
              </p:cNvSpPr>
              <p:nvPr/>
            </p:nvSpPr>
            <p:spPr bwMode="auto">
              <a:xfrm>
                <a:off x="4357" y="2955"/>
                <a:ext cx="43" cy="15"/>
              </a:xfrm>
              <a:prstGeom prst="rect">
                <a:avLst/>
              </a:prstGeom>
              <a:noFill/>
              <a:ln w="9525" cap="flat">
                <a:solidFill>
                  <a:srgbClr val="B3B3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Rectangle 339"/>
              <p:cNvSpPr>
                <a:spLocks noChangeArrowheads="1"/>
              </p:cNvSpPr>
              <p:nvPr/>
            </p:nvSpPr>
            <p:spPr bwMode="auto">
              <a:xfrm>
                <a:off x="4357" y="2984"/>
                <a:ext cx="43" cy="16"/>
              </a:xfrm>
              <a:prstGeom prst="rect">
                <a:avLst/>
              </a:prstGeom>
              <a:noFill/>
              <a:ln w="9525" cap="flat">
                <a:solidFill>
                  <a:srgbClr val="B3B3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Rectangle 340"/>
              <p:cNvSpPr>
                <a:spLocks noChangeArrowheads="1"/>
              </p:cNvSpPr>
              <p:nvPr/>
            </p:nvSpPr>
            <p:spPr bwMode="auto">
              <a:xfrm>
                <a:off x="4357" y="3014"/>
                <a:ext cx="43" cy="15"/>
              </a:xfrm>
              <a:prstGeom prst="rect">
                <a:avLst/>
              </a:prstGeom>
              <a:noFill/>
              <a:ln w="9525" cap="flat">
                <a:solidFill>
                  <a:srgbClr val="B3B3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5842688" y="3380064"/>
              <a:ext cx="1991913" cy="1991913"/>
              <a:chOff x="5842688" y="3380064"/>
              <a:chExt cx="1991913" cy="1991913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842688" y="3380064"/>
                <a:ext cx="1991913" cy="1991913"/>
              </a:xfrm>
              <a:prstGeom prst="ellipse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" name="Picture 3" descr="OfficeMix_Artwork_002-01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4070" y="3501446"/>
                <a:ext cx="1749149" cy="17491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531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for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525335" y="1740201"/>
            <a:ext cx="4554800" cy="949023"/>
          </a:xfrm>
        </p:spPr>
        <p:txBody>
          <a:bodyPr/>
          <a:lstStyle/>
          <a:p>
            <a:r>
              <a:rPr lang="en-US" sz="1700" dirty="0" smtClean="0"/>
              <a:t>In this short video, you’ll learn how to:</a:t>
            </a:r>
            <a:endParaRPr lang="en-US" sz="1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8719" y="2274862"/>
            <a:ext cx="10515600" cy="2583086"/>
          </a:xfrm>
        </p:spPr>
        <p:txBody>
          <a:bodyPr/>
          <a:lstStyle/>
          <a:p>
            <a:r>
              <a:rPr lang="en-US" dirty="0" smtClean="0"/>
              <a:t>Install Mix</a:t>
            </a:r>
          </a:p>
          <a:p>
            <a:r>
              <a:rPr lang="en-US" dirty="0" smtClean="0"/>
              <a:t>Record audio, video, and ink</a:t>
            </a:r>
          </a:p>
          <a:p>
            <a:r>
              <a:rPr lang="en-US" dirty="0" smtClean="0"/>
              <a:t>Securely upload and share your video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01513" y="1776615"/>
            <a:ext cx="5326190" cy="718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US" sz="1700" dirty="0" smtClean="0">
                <a:solidFill>
                  <a:schemeClr val="tx2"/>
                </a:solidFill>
                <a:latin typeface="Segoe UI Semibold"/>
                <a:cs typeface="Segoe UI Semibold"/>
              </a:rPr>
              <a:t>Tip: Press </a:t>
            </a:r>
            <a:r>
              <a:rPr lang="en-US" sz="1700" dirty="0" smtClean="0">
                <a:solidFill>
                  <a:srgbClr val="D24726"/>
                </a:solidFill>
                <a:latin typeface="Segoe UI Bold" panose="020B0802040204020203" pitchFamily="34" charset="0"/>
                <a:cs typeface="Segoe UI Bold" panose="020B0802040204020203" pitchFamily="34" charset="0"/>
              </a:rPr>
              <a:t>Shift+F5</a:t>
            </a:r>
            <a:r>
              <a:rPr lang="en-US" sz="1700" dirty="0" smtClean="0">
                <a:solidFill>
                  <a:schemeClr val="tx2"/>
                </a:solidFill>
                <a:latin typeface="Segoe UI Semibold"/>
                <a:cs typeface="Segoe UI Semibold"/>
              </a:rPr>
              <a:t> to make this link clickable.</a:t>
            </a:r>
            <a:endParaRPr lang="en-US" sz="1700" dirty="0">
              <a:solidFill>
                <a:schemeClr val="tx2"/>
              </a:solidFill>
              <a:latin typeface="Segoe UI Semibold"/>
              <a:cs typeface="Segoe UI Semibold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700" dirty="0">
              <a:solidFill>
                <a:schemeClr val="tx2"/>
              </a:solidFill>
              <a:latin typeface="Segoe UI Semibold"/>
              <a:cs typeface="Segoe UI Semibold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856727" y="5203183"/>
            <a:ext cx="2996880" cy="1091092"/>
            <a:chOff x="5856727" y="5174608"/>
            <a:chExt cx="2996880" cy="109109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1599">
              <a:off x="5856727" y="5174608"/>
              <a:ext cx="704281" cy="655862"/>
            </a:xfrm>
            <a:prstGeom prst="rect">
              <a:avLst/>
            </a:prstGeom>
          </p:spPr>
        </p:pic>
        <p:sp>
          <p:nvSpPr>
            <p:cNvPr id="22" name="Text Box 16"/>
            <p:cNvSpPr txBox="1"/>
            <p:nvPr/>
          </p:nvSpPr>
          <p:spPr>
            <a:xfrm rot="21077122">
              <a:off x="6449192" y="5423266"/>
              <a:ext cx="2404415" cy="842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200"/>
                </a:spcAft>
                <a:tabLst>
                  <a:tab pos="4931410" algn="l"/>
                </a:tabLst>
              </a:pPr>
              <a:r>
                <a:rPr lang="en-US" sz="1200" b="1" kern="1000" spc="100" dirty="0" smtClean="0">
                  <a:ln>
                    <a:noFill/>
                  </a:ln>
                  <a:solidFill>
                    <a:srgbClr val="D24726"/>
                  </a:solidFill>
                  <a:effectLst/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CLICK TO </a:t>
              </a:r>
              <a:r>
                <a:rPr lang="en-US" sz="1200" b="1" kern="1000" spc="100" dirty="0" smtClean="0">
                  <a:solidFill>
                    <a:srgbClr val="D24726"/>
                  </a:solidFill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SEE THIS</a:t>
              </a:r>
            </a:p>
            <a:p>
              <a:pPr marL="0" marR="0">
                <a:spcBef>
                  <a:spcPts val="0"/>
                </a:spcBef>
                <a:spcAft>
                  <a:spcPts val="200"/>
                </a:spcAft>
                <a:tabLst>
                  <a:tab pos="4931410" algn="l"/>
                </a:tabLst>
              </a:pPr>
              <a:r>
                <a:rPr lang="en-US" sz="1200" b="1" kern="1000" spc="100" dirty="0" smtClean="0">
                  <a:solidFill>
                    <a:srgbClr val="D24726"/>
                  </a:solidFill>
                  <a:latin typeface="Segoe UI Semibold" panose="020B0702040204020203" pitchFamily="34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MIX IN YOUR BROWSER</a:t>
              </a:r>
              <a:endParaRPr lang="en-US" sz="1200" b="1" kern="1400" dirty="0">
                <a:solidFill>
                  <a:srgbClr val="D24726"/>
                </a:solidFill>
                <a:effectLst/>
                <a:latin typeface="Segoe UI Light" panose="020B0502040204020203" pitchFamily="34" charset="0"/>
                <a:ea typeface="SimHei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10701" y="2295037"/>
            <a:ext cx="4865076" cy="2872153"/>
            <a:chOff x="5810701" y="2266462"/>
            <a:chExt cx="4865076" cy="2872153"/>
          </a:xfrm>
        </p:grpSpPr>
        <p:pic>
          <p:nvPicPr>
            <p:cNvPr id="19" name="Picture Placeholder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" r="22"/>
            <a:stretch>
              <a:fillRect/>
            </a:stretch>
          </p:blipFill>
          <p:spPr>
            <a:xfrm>
              <a:off x="5946131" y="2397264"/>
              <a:ext cx="4599001" cy="2590680"/>
            </a:xfrm>
            <a:prstGeom prst="rect">
              <a:avLst/>
            </a:prstGeom>
            <a:ln w="50800" cmpd="sng"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7591651" y="3099035"/>
              <a:ext cx="1315833" cy="1315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7587715" y="3102971"/>
              <a:ext cx="1315833" cy="1315834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96 w 192"/>
                <a:gd name="T7" fmla="*/ 192 h 192"/>
                <a:gd name="T8" fmla="*/ 192 w 192"/>
                <a:gd name="T9" fmla="*/ 96 h 192"/>
                <a:gd name="T10" fmla="*/ 96 w 192"/>
                <a:gd name="T11" fmla="*/ 0 h 192"/>
                <a:gd name="T12" fmla="*/ 96 w 192"/>
                <a:gd name="T1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tx1">
                <a:alpha val="5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8106542" y="3476622"/>
              <a:ext cx="369005" cy="560660"/>
            </a:xfrm>
            <a:custGeom>
              <a:avLst/>
              <a:gdLst>
                <a:gd name="T0" fmla="*/ 129 w 129"/>
                <a:gd name="T1" fmla="*/ 98 h 196"/>
                <a:gd name="T2" fmla="*/ 0 w 129"/>
                <a:gd name="T3" fmla="*/ 196 h 196"/>
                <a:gd name="T4" fmla="*/ 0 w 129"/>
                <a:gd name="T5" fmla="*/ 0 h 196"/>
                <a:gd name="T6" fmla="*/ 129 w 129"/>
                <a:gd name="T7" fmla="*/ 9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196">
                  <a:moveTo>
                    <a:pt x="129" y="98"/>
                  </a:moveTo>
                  <a:lnTo>
                    <a:pt x="0" y="196"/>
                  </a:lnTo>
                  <a:lnTo>
                    <a:pt x="0" y="0"/>
                  </a:lnTo>
                  <a:lnTo>
                    <a:pt x="129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583779" y="3099036"/>
              <a:ext cx="1323705" cy="1323705"/>
            </a:xfrm>
            <a:prstGeom prst="ellipse">
              <a:avLst/>
            </a:prstGeom>
            <a:noFill/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hlinkClick r:id="rId4"/>
            </p:cNvPr>
            <p:cNvSpPr/>
            <p:nvPr/>
          </p:nvSpPr>
          <p:spPr>
            <a:xfrm>
              <a:off x="5810701" y="2266462"/>
              <a:ext cx="4865076" cy="287215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810701" y="5102418"/>
            <a:ext cx="2925525" cy="1038890"/>
          </a:xfrm>
          <a:prstGeom prst="rect">
            <a:avLst/>
          </a:prstGeom>
          <a:gradFill>
            <a:gsLst>
              <a:gs pos="100000">
                <a:srgbClr val="DBDBDB"/>
              </a:gs>
              <a:gs pos="0">
                <a:srgbClr val="E1E1E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833467" y="1376745"/>
            <a:ext cx="3319317" cy="595115"/>
            <a:chOff x="1903179" y="1071329"/>
            <a:chExt cx="7766519" cy="1392444"/>
          </a:xfrm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663217" y="1278651"/>
              <a:ext cx="949862" cy="1058669"/>
            </a:xfrm>
            <a:custGeom>
              <a:avLst/>
              <a:gdLst>
                <a:gd name="T0" fmla="*/ 135 w 273"/>
                <a:gd name="T1" fmla="*/ 303 h 303"/>
                <a:gd name="T2" fmla="*/ 36 w 273"/>
                <a:gd name="T3" fmla="*/ 261 h 303"/>
                <a:gd name="T4" fmla="*/ 0 w 273"/>
                <a:gd name="T5" fmla="*/ 154 h 303"/>
                <a:gd name="T6" fmla="*/ 37 w 273"/>
                <a:gd name="T7" fmla="*/ 42 h 303"/>
                <a:gd name="T8" fmla="*/ 141 w 273"/>
                <a:gd name="T9" fmla="*/ 0 h 303"/>
                <a:gd name="T10" fmla="*/ 237 w 273"/>
                <a:gd name="T11" fmla="*/ 40 h 303"/>
                <a:gd name="T12" fmla="*/ 273 w 273"/>
                <a:gd name="T13" fmla="*/ 147 h 303"/>
                <a:gd name="T14" fmla="*/ 236 w 273"/>
                <a:gd name="T15" fmla="*/ 261 h 303"/>
                <a:gd name="T16" fmla="*/ 135 w 273"/>
                <a:gd name="T17" fmla="*/ 303 h 303"/>
                <a:gd name="T18" fmla="*/ 137 w 273"/>
                <a:gd name="T19" fmla="*/ 18 h 303"/>
                <a:gd name="T20" fmla="*/ 53 w 273"/>
                <a:gd name="T21" fmla="*/ 55 h 303"/>
                <a:gd name="T22" fmla="*/ 20 w 273"/>
                <a:gd name="T23" fmla="*/ 152 h 303"/>
                <a:gd name="T24" fmla="*/ 52 w 273"/>
                <a:gd name="T25" fmla="*/ 248 h 303"/>
                <a:gd name="T26" fmla="*/ 135 w 273"/>
                <a:gd name="T27" fmla="*/ 284 h 303"/>
                <a:gd name="T28" fmla="*/ 221 w 273"/>
                <a:gd name="T29" fmla="*/ 249 h 303"/>
                <a:gd name="T30" fmla="*/ 253 w 273"/>
                <a:gd name="T31" fmla="*/ 150 h 303"/>
                <a:gd name="T32" fmla="*/ 222 w 273"/>
                <a:gd name="T33" fmla="*/ 53 h 303"/>
                <a:gd name="T34" fmla="*/ 137 w 273"/>
                <a:gd name="T35" fmla="*/ 1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303">
                  <a:moveTo>
                    <a:pt x="135" y="303"/>
                  </a:moveTo>
                  <a:cubicBezTo>
                    <a:pt x="94" y="303"/>
                    <a:pt x="61" y="289"/>
                    <a:pt x="36" y="261"/>
                  </a:cubicBezTo>
                  <a:cubicBezTo>
                    <a:pt x="12" y="234"/>
                    <a:pt x="0" y="198"/>
                    <a:pt x="0" y="154"/>
                  </a:cubicBezTo>
                  <a:cubicBezTo>
                    <a:pt x="0" y="108"/>
                    <a:pt x="12" y="70"/>
                    <a:pt x="37" y="42"/>
                  </a:cubicBezTo>
                  <a:cubicBezTo>
                    <a:pt x="63" y="14"/>
                    <a:pt x="97" y="0"/>
                    <a:pt x="141" y="0"/>
                  </a:cubicBezTo>
                  <a:cubicBezTo>
                    <a:pt x="180" y="0"/>
                    <a:pt x="212" y="13"/>
                    <a:pt x="237" y="40"/>
                  </a:cubicBezTo>
                  <a:cubicBezTo>
                    <a:pt x="261" y="67"/>
                    <a:pt x="273" y="103"/>
                    <a:pt x="273" y="147"/>
                  </a:cubicBezTo>
                  <a:cubicBezTo>
                    <a:pt x="273" y="195"/>
                    <a:pt x="261" y="233"/>
                    <a:pt x="236" y="261"/>
                  </a:cubicBezTo>
                  <a:cubicBezTo>
                    <a:pt x="211" y="289"/>
                    <a:pt x="177" y="303"/>
                    <a:pt x="135" y="303"/>
                  </a:cubicBezTo>
                  <a:close/>
                  <a:moveTo>
                    <a:pt x="137" y="18"/>
                  </a:moveTo>
                  <a:cubicBezTo>
                    <a:pt x="103" y="18"/>
                    <a:pt x="75" y="31"/>
                    <a:pt x="53" y="55"/>
                  </a:cubicBezTo>
                  <a:cubicBezTo>
                    <a:pt x="31" y="80"/>
                    <a:pt x="20" y="112"/>
                    <a:pt x="20" y="152"/>
                  </a:cubicBezTo>
                  <a:cubicBezTo>
                    <a:pt x="20" y="192"/>
                    <a:pt x="31" y="224"/>
                    <a:pt x="52" y="248"/>
                  </a:cubicBezTo>
                  <a:cubicBezTo>
                    <a:pt x="72" y="272"/>
                    <a:pt x="100" y="284"/>
                    <a:pt x="135" y="284"/>
                  </a:cubicBezTo>
                  <a:cubicBezTo>
                    <a:pt x="171" y="284"/>
                    <a:pt x="200" y="272"/>
                    <a:pt x="221" y="249"/>
                  </a:cubicBezTo>
                  <a:cubicBezTo>
                    <a:pt x="242" y="225"/>
                    <a:pt x="253" y="192"/>
                    <a:pt x="253" y="150"/>
                  </a:cubicBezTo>
                  <a:cubicBezTo>
                    <a:pt x="253" y="109"/>
                    <a:pt x="242" y="76"/>
                    <a:pt x="222" y="53"/>
                  </a:cubicBezTo>
                  <a:cubicBezTo>
                    <a:pt x="201" y="30"/>
                    <a:pt x="173" y="18"/>
                    <a:pt x="13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4717476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6 w 118"/>
                <a:gd name="T5" fmla="*/ 69 h 313"/>
                <a:gd name="T6" fmla="*/ 56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6 w 118"/>
                <a:gd name="T13" fmla="*/ 121 h 313"/>
                <a:gd name="T14" fmla="*/ 56 w 118"/>
                <a:gd name="T15" fmla="*/ 313 h 313"/>
                <a:gd name="T16" fmla="*/ 37 w 118"/>
                <a:gd name="T17" fmla="*/ 313 h 313"/>
                <a:gd name="T18" fmla="*/ 37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7 w 118"/>
                <a:gd name="T25" fmla="*/ 103 h 313"/>
                <a:gd name="T26" fmla="*/ 37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6" y="34"/>
                    <a:pt x="56" y="69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313"/>
                    <a:pt x="56" y="313"/>
                    <a:pt x="56" y="313"/>
                  </a:cubicBezTo>
                  <a:cubicBezTo>
                    <a:pt x="37" y="313"/>
                    <a:pt x="37" y="313"/>
                    <a:pt x="37" y="313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45"/>
                    <a:pt x="43" y="28"/>
                    <a:pt x="54" y="17"/>
                  </a:cubicBezTo>
                  <a:cubicBezTo>
                    <a:pt x="65" y="5"/>
                    <a:pt x="79" y="0"/>
                    <a:pt x="96" y="0"/>
                  </a:cubicBezTo>
                  <a:cubicBezTo>
                    <a:pt x="104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5117418" y="1225718"/>
              <a:ext cx="410235" cy="1093958"/>
            </a:xfrm>
            <a:custGeom>
              <a:avLst/>
              <a:gdLst>
                <a:gd name="T0" fmla="*/ 118 w 118"/>
                <a:gd name="T1" fmla="*/ 23 h 313"/>
                <a:gd name="T2" fmla="*/ 95 w 118"/>
                <a:gd name="T3" fmla="*/ 17 h 313"/>
                <a:gd name="T4" fmla="*/ 57 w 118"/>
                <a:gd name="T5" fmla="*/ 69 h 313"/>
                <a:gd name="T6" fmla="*/ 57 w 118"/>
                <a:gd name="T7" fmla="*/ 103 h 313"/>
                <a:gd name="T8" fmla="*/ 112 w 118"/>
                <a:gd name="T9" fmla="*/ 103 h 313"/>
                <a:gd name="T10" fmla="*/ 112 w 118"/>
                <a:gd name="T11" fmla="*/ 121 h 313"/>
                <a:gd name="T12" fmla="*/ 57 w 118"/>
                <a:gd name="T13" fmla="*/ 121 h 313"/>
                <a:gd name="T14" fmla="*/ 57 w 118"/>
                <a:gd name="T15" fmla="*/ 313 h 313"/>
                <a:gd name="T16" fmla="*/ 38 w 118"/>
                <a:gd name="T17" fmla="*/ 313 h 313"/>
                <a:gd name="T18" fmla="*/ 38 w 118"/>
                <a:gd name="T19" fmla="*/ 121 h 313"/>
                <a:gd name="T20" fmla="*/ 0 w 118"/>
                <a:gd name="T21" fmla="*/ 121 h 313"/>
                <a:gd name="T22" fmla="*/ 0 w 118"/>
                <a:gd name="T23" fmla="*/ 103 h 313"/>
                <a:gd name="T24" fmla="*/ 38 w 118"/>
                <a:gd name="T25" fmla="*/ 103 h 313"/>
                <a:gd name="T26" fmla="*/ 38 w 118"/>
                <a:gd name="T27" fmla="*/ 67 h 313"/>
                <a:gd name="T28" fmla="*/ 54 w 118"/>
                <a:gd name="T29" fmla="*/ 17 h 313"/>
                <a:gd name="T30" fmla="*/ 96 w 118"/>
                <a:gd name="T31" fmla="*/ 0 h 313"/>
                <a:gd name="T32" fmla="*/ 118 w 118"/>
                <a:gd name="T33" fmla="*/ 4 h 313"/>
                <a:gd name="T34" fmla="*/ 118 w 118"/>
                <a:gd name="T35" fmla="*/ 2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313">
                  <a:moveTo>
                    <a:pt x="118" y="23"/>
                  </a:moveTo>
                  <a:cubicBezTo>
                    <a:pt x="113" y="19"/>
                    <a:pt x="105" y="17"/>
                    <a:pt x="95" y="17"/>
                  </a:cubicBezTo>
                  <a:cubicBezTo>
                    <a:pt x="69" y="17"/>
                    <a:pt x="57" y="34"/>
                    <a:pt x="57" y="69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57" y="121"/>
                    <a:pt x="57" y="121"/>
                    <a:pt x="57" y="121"/>
                  </a:cubicBezTo>
                  <a:cubicBezTo>
                    <a:pt x="57" y="313"/>
                    <a:pt x="57" y="313"/>
                    <a:pt x="57" y="313"/>
                  </a:cubicBezTo>
                  <a:cubicBezTo>
                    <a:pt x="38" y="313"/>
                    <a:pt x="38" y="313"/>
                    <a:pt x="38" y="313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45"/>
                    <a:pt x="43" y="28"/>
                    <a:pt x="54" y="17"/>
                  </a:cubicBezTo>
                  <a:cubicBezTo>
                    <a:pt x="66" y="5"/>
                    <a:pt x="79" y="0"/>
                    <a:pt x="96" y="0"/>
                  </a:cubicBezTo>
                  <a:cubicBezTo>
                    <a:pt x="105" y="0"/>
                    <a:pt x="112" y="1"/>
                    <a:pt x="118" y="4"/>
                  </a:cubicBezTo>
                  <a:lnTo>
                    <a:pt x="1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5589408" y="1296296"/>
              <a:ext cx="108808" cy="1023380"/>
            </a:xfrm>
            <a:custGeom>
              <a:avLst/>
              <a:gdLst>
                <a:gd name="T0" fmla="*/ 15 w 31"/>
                <a:gd name="T1" fmla="*/ 31 h 293"/>
                <a:gd name="T2" fmla="*/ 4 w 31"/>
                <a:gd name="T3" fmla="*/ 26 h 293"/>
                <a:gd name="T4" fmla="*/ 0 w 31"/>
                <a:gd name="T5" fmla="*/ 15 h 293"/>
                <a:gd name="T6" fmla="*/ 4 w 31"/>
                <a:gd name="T7" fmla="*/ 4 h 293"/>
                <a:gd name="T8" fmla="*/ 15 w 31"/>
                <a:gd name="T9" fmla="*/ 0 h 293"/>
                <a:gd name="T10" fmla="*/ 26 w 31"/>
                <a:gd name="T11" fmla="*/ 4 h 293"/>
                <a:gd name="T12" fmla="*/ 31 w 31"/>
                <a:gd name="T13" fmla="*/ 15 h 293"/>
                <a:gd name="T14" fmla="*/ 26 w 31"/>
                <a:gd name="T15" fmla="*/ 26 h 293"/>
                <a:gd name="T16" fmla="*/ 15 w 31"/>
                <a:gd name="T17" fmla="*/ 31 h 293"/>
                <a:gd name="T18" fmla="*/ 6 w 31"/>
                <a:gd name="T19" fmla="*/ 293 h 293"/>
                <a:gd name="T20" fmla="*/ 6 w 31"/>
                <a:gd name="T21" fmla="*/ 83 h 293"/>
                <a:gd name="T22" fmla="*/ 25 w 31"/>
                <a:gd name="T23" fmla="*/ 83 h 293"/>
                <a:gd name="T24" fmla="*/ 25 w 31"/>
                <a:gd name="T25" fmla="*/ 293 h 293"/>
                <a:gd name="T26" fmla="*/ 6 w 31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3">
                  <a:moveTo>
                    <a:pt x="15" y="31"/>
                  </a:moveTo>
                  <a:cubicBezTo>
                    <a:pt x="11" y="31"/>
                    <a:pt x="7" y="29"/>
                    <a:pt x="4" y="26"/>
                  </a:cubicBezTo>
                  <a:cubicBezTo>
                    <a:pt x="1" y="23"/>
                    <a:pt x="0" y="20"/>
                    <a:pt x="0" y="15"/>
                  </a:cubicBezTo>
                  <a:cubicBezTo>
                    <a:pt x="0" y="10"/>
                    <a:pt x="1" y="7"/>
                    <a:pt x="4" y="4"/>
                  </a:cubicBezTo>
                  <a:cubicBezTo>
                    <a:pt x="8" y="1"/>
                    <a:pt x="11" y="0"/>
                    <a:pt x="15" y="0"/>
                  </a:cubicBezTo>
                  <a:cubicBezTo>
                    <a:pt x="19" y="0"/>
                    <a:pt x="23" y="1"/>
                    <a:pt x="26" y="4"/>
                  </a:cubicBezTo>
                  <a:cubicBezTo>
                    <a:pt x="29" y="7"/>
                    <a:pt x="31" y="10"/>
                    <a:pt x="31" y="15"/>
                  </a:cubicBezTo>
                  <a:cubicBezTo>
                    <a:pt x="31" y="19"/>
                    <a:pt x="29" y="23"/>
                    <a:pt x="26" y="26"/>
                  </a:cubicBezTo>
                  <a:cubicBezTo>
                    <a:pt x="23" y="29"/>
                    <a:pt x="19" y="31"/>
                    <a:pt x="15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5857016" y="1568315"/>
              <a:ext cx="526394" cy="769006"/>
            </a:xfrm>
            <a:custGeom>
              <a:avLst/>
              <a:gdLst>
                <a:gd name="T0" fmla="*/ 150 w 151"/>
                <a:gd name="T1" fmla="*/ 205 h 220"/>
                <a:gd name="T2" fmla="*/ 95 w 151"/>
                <a:gd name="T3" fmla="*/ 220 h 220"/>
                <a:gd name="T4" fmla="*/ 26 w 151"/>
                <a:gd name="T5" fmla="*/ 190 h 220"/>
                <a:gd name="T6" fmla="*/ 0 w 151"/>
                <a:gd name="T7" fmla="*/ 114 h 220"/>
                <a:gd name="T8" fmla="*/ 29 w 151"/>
                <a:gd name="T9" fmla="*/ 32 h 220"/>
                <a:gd name="T10" fmla="*/ 105 w 151"/>
                <a:gd name="T11" fmla="*/ 0 h 220"/>
                <a:gd name="T12" fmla="*/ 151 w 151"/>
                <a:gd name="T13" fmla="*/ 10 h 220"/>
                <a:gd name="T14" fmla="*/ 151 w 151"/>
                <a:gd name="T15" fmla="*/ 31 h 220"/>
                <a:gd name="T16" fmla="*/ 102 w 151"/>
                <a:gd name="T17" fmla="*/ 18 h 220"/>
                <a:gd name="T18" fmla="*/ 42 w 151"/>
                <a:gd name="T19" fmla="*/ 44 h 220"/>
                <a:gd name="T20" fmla="*/ 19 w 151"/>
                <a:gd name="T21" fmla="*/ 113 h 220"/>
                <a:gd name="T22" fmla="*/ 40 w 151"/>
                <a:gd name="T23" fmla="*/ 178 h 220"/>
                <a:gd name="T24" fmla="*/ 95 w 151"/>
                <a:gd name="T25" fmla="*/ 203 h 220"/>
                <a:gd name="T26" fmla="*/ 150 w 151"/>
                <a:gd name="T27" fmla="*/ 186 h 220"/>
                <a:gd name="T28" fmla="*/ 150 w 151"/>
                <a:gd name="T29" fmla="*/ 20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220">
                  <a:moveTo>
                    <a:pt x="150" y="205"/>
                  </a:moveTo>
                  <a:cubicBezTo>
                    <a:pt x="135" y="215"/>
                    <a:pt x="116" y="220"/>
                    <a:pt x="95" y="220"/>
                  </a:cubicBezTo>
                  <a:cubicBezTo>
                    <a:pt x="66" y="220"/>
                    <a:pt x="43" y="210"/>
                    <a:pt x="26" y="190"/>
                  </a:cubicBezTo>
                  <a:cubicBezTo>
                    <a:pt x="8" y="171"/>
                    <a:pt x="0" y="145"/>
                    <a:pt x="0" y="114"/>
                  </a:cubicBezTo>
                  <a:cubicBezTo>
                    <a:pt x="0" y="81"/>
                    <a:pt x="9" y="53"/>
                    <a:pt x="29" y="32"/>
                  </a:cubicBezTo>
                  <a:cubicBezTo>
                    <a:pt x="49" y="11"/>
                    <a:pt x="74" y="0"/>
                    <a:pt x="105" y="0"/>
                  </a:cubicBezTo>
                  <a:cubicBezTo>
                    <a:pt x="120" y="0"/>
                    <a:pt x="136" y="4"/>
                    <a:pt x="151" y="1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36" y="22"/>
                    <a:pt x="120" y="18"/>
                    <a:pt x="102" y="18"/>
                  </a:cubicBezTo>
                  <a:cubicBezTo>
                    <a:pt x="77" y="18"/>
                    <a:pt x="57" y="26"/>
                    <a:pt x="42" y="44"/>
                  </a:cubicBezTo>
                  <a:cubicBezTo>
                    <a:pt x="27" y="62"/>
                    <a:pt x="19" y="84"/>
                    <a:pt x="19" y="113"/>
                  </a:cubicBezTo>
                  <a:cubicBezTo>
                    <a:pt x="19" y="140"/>
                    <a:pt x="26" y="161"/>
                    <a:pt x="40" y="178"/>
                  </a:cubicBezTo>
                  <a:cubicBezTo>
                    <a:pt x="54" y="194"/>
                    <a:pt x="72" y="203"/>
                    <a:pt x="95" y="203"/>
                  </a:cubicBezTo>
                  <a:cubicBezTo>
                    <a:pt x="116" y="203"/>
                    <a:pt x="135" y="197"/>
                    <a:pt x="150" y="186"/>
                  </a:cubicBezTo>
                  <a:lnTo>
                    <a:pt x="150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/>
            <p:cNvSpPr>
              <a:spLocks noEditPoints="1"/>
            </p:cNvSpPr>
            <p:nvPr/>
          </p:nvSpPr>
          <p:spPr bwMode="auto">
            <a:xfrm>
              <a:off x="6501040" y="1568315"/>
              <a:ext cx="608735" cy="769006"/>
            </a:xfrm>
            <a:custGeom>
              <a:avLst/>
              <a:gdLst>
                <a:gd name="T0" fmla="*/ 20 w 175"/>
                <a:gd name="T1" fmla="*/ 111 h 220"/>
                <a:gd name="T2" fmla="*/ 40 w 175"/>
                <a:gd name="T3" fmla="*/ 178 h 220"/>
                <a:gd name="T4" fmla="*/ 94 w 175"/>
                <a:gd name="T5" fmla="*/ 203 h 220"/>
                <a:gd name="T6" fmla="*/ 163 w 175"/>
                <a:gd name="T7" fmla="*/ 177 h 220"/>
                <a:gd name="T8" fmla="*/ 163 w 175"/>
                <a:gd name="T9" fmla="*/ 197 h 220"/>
                <a:gd name="T10" fmla="*/ 90 w 175"/>
                <a:gd name="T11" fmla="*/ 220 h 220"/>
                <a:gd name="T12" fmla="*/ 25 w 175"/>
                <a:gd name="T13" fmla="*/ 191 h 220"/>
                <a:gd name="T14" fmla="*/ 0 w 175"/>
                <a:gd name="T15" fmla="*/ 109 h 220"/>
                <a:gd name="T16" fmla="*/ 26 w 175"/>
                <a:gd name="T17" fmla="*/ 32 h 220"/>
                <a:gd name="T18" fmla="*/ 94 w 175"/>
                <a:gd name="T19" fmla="*/ 0 h 220"/>
                <a:gd name="T20" fmla="*/ 154 w 175"/>
                <a:gd name="T21" fmla="*/ 28 h 220"/>
                <a:gd name="T22" fmla="*/ 175 w 175"/>
                <a:gd name="T23" fmla="*/ 102 h 220"/>
                <a:gd name="T24" fmla="*/ 175 w 175"/>
                <a:gd name="T25" fmla="*/ 111 h 220"/>
                <a:gd name="T26" fmla="*/ 20 w 175"/>
                <a:gd name="T27" fmla="*/ 111 h 220"/>
                <a:gd name="T28" fmla="*/ 155 w 175"/>
                <a:gd name="T29" fmla="*/ 94 h 220"/>
                <a:gd name="T30" fmla="*/ 138 w 175"/>
                <a:gd name="T31" fmla="*/ 38 h 220"/>
                <a:gd name="T32" fmla="*/ 93 w 175"/>
                <a:gd name="T33" fmla="*/ 18 h 220"/>
                <a:gd name="T34" fmla="*/ 44 w 175"/>
                <a:gd name="T35" fmla="*/ 37 h 220"/>
                <a:gd name="T36" fmla="*/ 21 w 175"/>
                <a:gd name="T37" fmla="*/ 94 h 220"/>
                <a:gd name="T38" fmla="*/ 155 w 175"/>
                <a:gd name="T39" fmla="*/ 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220">
                  <a:moveTo>
                    <a:pt x="20" y="111"/>
                  </a:moveTo>
                  <a:cubicBezTo>
                    <a:pt x="20" y="140"/>
                    <a:pt x="26" y="162"/>
                    <a:pt x="40" y="178"/>
                  </a:cubicBezTo>
                  <a:cubicBezTo>
                    <a:pt x="53" y="194"/>
                    <a:pt x="71" y="203"/>
                    <a:pt x="94" y="203"/>
                  </a:cubicBezTo>
                  <a:cubicBezTo>
                    <a:pt x="118" y="203"/>
                    <a:pt x="141" y="194"/>
                    <a:pt x="163" y="17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41" y="212"/>
                    <a:pt x="117" y="220"/>
                    <a:pt x="90" y="220"/>
                  </a:cubicBezTo>
                  <a:cubicBezTo>
                    <a:pt x="64" y="220"/>
                    <a:pt x="42" y="210"/>
                    <a:pt x="25" y="191"/>
                  </a:cubicBezTo>
                  <a:cubicBezTo>
                    <a:pt x="9" y="171"/>
                    <a:pt x="0" y="144"/>
                    <a:pt x="0" y="109"/>
                  </a:cubicBezTo>
                  <a:cubicBezTo>
                    <a:pt x="0" y="78"/>
                    <a:pt x="9" y="53"/>
                    <a:pt x="26" y="32"/>
                  </a:cubicBezTo>
                  <a:cubicBezTo>
                    <a:pt x="44" y="11"/>
                    <a:pt x="66" y="0"/>
                    <a:pt x="94" y="0"/>
                  </a:cubicBezTo>
                  <a:cubicBezTo>
                    <a:pt x="120" y="0"/>
                    <a:pt x="140" y="10"/>
                    <a:pt x="154" y="28"/>
                  </a:cubicBezTo>
                  <a:cubicBezTo>
                    <a:pt x="168" y="46"/>
                    <a:pt x="175" y="71"/>
                    <a:pt x="175" y="102"/>
                  </a:cubicBezTo>
                  <a:cubicBezTo>
                    <a:pt x="175" y="111"/>
                    <a:pt x="175" y="111"/>
                    <a:pt x="175" y="111"/>
                  </a:cubicBezTo>
                  <a:lnTo>
                    <a:pt x="20" y="111"/>
                  </a:lnTo>
                  <a:close/>
                  <a:moveTo>
                    <a:pt x="155" y="94"/>
                  </a:moveTo>
                  <a:cubicBezTo>
                    <a:pt x="154" y="70"/>
                    <a:pt x="148" y="51"/>
                    <a:pt x="138" y="38"/>
                  </a:cubicBezTo>
                  <a:cubicBezTo>
                    <a:pt x="127" y="24"/>
                    <a:pt x="112" y="18"/>
                    <a:pt x="93" y="18"/>
                  </a:cubicBezTo>
                  <a:cubicBezTo>
                    <a:pt x="74" y="18"/>
                    <a:pt x="57" y="24"/>
                    <a:pt x="44" y="37"/>
                  </a:cubicBezTo>
                  <a:cubicBezTo>
                    <a:pt x="32" y="50"/>
                    <a:pt x="24" y="69"/>
                    <a:pt x="21" y="94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7700866" y="1296296"/>
              <a:ext cx="949862" cy="1023380"/>
            </a:xfrm>
            <a:custGeom>
              <a:avLst/>
              <a:gdLst>
                <a:gd name="T0" fmla="*/ 254 w 273"/>
                <a:gd name="T1" fmla="*/ 293 h 293"/>
                <a:gd name="T2" fmla="*/ 254 w 273"/>
                <a:gd name="T3" fmla="*/ 85 h 293"/>
                <a:gd name="T4" fmla="*/ 256 w 273"/>
                <a:gd name="T5" fmla="*/ 42 h 293"/>
                <a:gd name="T6" fmla="*/ 255 w 273"/>
                <a:gd name="T7" fmla="*/ 42 h 293"/>
                <a:gd name="T8" fmla="*/ 245 w 273"/>
                <a:gd name="T9" fmla="*/ 67 h 293"/>
                <a:gd name="T10" fmla="*/ 141 w 273"/>
                <a:gd name="T11" fmla="*/ 293 h 293"/>
                <a:gd name="T12" fmla="*/ 134 w 273"/>
                <a:gd name="T13" fmla="*/ 293 h 293"/>
                <a:gd name="T14" fmla="*/ 30 w 273"/>
                <a:gd name="T15" fmla="*/ 68 h 293"/>
                <a:gd name="T16" fmla="*/ 20 w 273"/>
                <a:gd name="T17" fmla="*/ 41 h 293"/>
                <a:gd name="T18" fmla="*/ 19 w 273"/>
                <a:gd name="T19" fmla="*/ 41 h 293"/>
                <a:gd name="T20" fmla="*/ 20 w 273"/>
                <a:gd name="T21" fmla="*/ 80 h 293"/>
                <a:gd name="T22" fmla="*/ 20 w 273"/>
                <a:gd name="T23" fmla="*/ 293 h 293"/>
                <a:gd name="T24" fmla="*/ 0 w 273"/>
                <a:gd name="T25" fmla="*/ 293 h 293"/>
                <a:gd name="T26" fmla="*/ 0 w 273"/>
                <a:gd name="T27" fmla="*/ 0 h 293"/>
                <a:gd name="T28" fmla="*/ 19 w 273"/>
                <a:gd name="T29" fmla="*/ 0 h 293"/>
                <a:gd name="T30" fmla="*/ 128 w 273"/>
                <a:gd name="T31" fmla="*/ 236 h 293"/>
                <a:gd name="T32" fmla="*/ 130 w 273"/>
                <a:gd name="T33" fmla="*/ 241 h 293"/>
                <a:gd name="T34" fmla="*/ 133 w 273"/>
                <a:gd name="T35" fmla="*/ 248 h 293"/>
                <a:gd name="T36" fmla="*/ 137 w 273"/>
                <a:gd name="T37" fmla="*/ 260 h 293"/>
                <a:gd name="T38" fmla="*/ 139 w 273"/>
                <a:gd name="T39" fmla="*/ 260 h 293"/>
                <a:gd name="T40" fmla="*/ 141 w 273"/>
                <a:gd name="T41" fmla="*/ 253 h 293"/>
                <a:gd name="T42" fmla="*/ 148 w 273"/>
                <a:gd name="T43" fmla="*/ 234 h 293"/>
                <a:gd name="T44" fmla="*/ 255 w 273"/>
                <a:gd name="T45" fmla="*/ 0 h 293"/>
                <a:gd name="T46" fmla="*/ 273 w 273"/>
                <a:gd name="T47" fmla="*/ 0 h 293"/>
                <a:gd name="T48" fmla="*/ 273 w 273"/>
                <a:gd name="T49" fmla="*/ 293 h 293"/>
                <a:gd name="T50" fmla="*/ 254 w 273"/>
                <a:gd name="T5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3" h="293">
                  <a:moveTo>
                    <a:pt x="254" y="293"/>
                  </a:moveTo>
                  <a:cubicBezTo>
                    <a:pt x="254" y="85"/>
                    <a:pt x="254" y="85"/>
                    <a:pt x="254" y="85"/>
                  </a:cubicBezTo>
                  <a:cubicBezTo>
                    <a:pt x="254" y="80"/>
                    <a:pt x="255" y="65"/>
                    <a:pt x="256" y="42"/>
                  </a:cubicBezTo>
                  <a:cubicBezTo>
                    <a:pt x="255" y="42"/>
                    <a:pt x="255" y="42"/>
                    <a:pt x="255" y="42"/>
                  </a:cubicBezTo>
                  <a:cubicBezTo>
                    <a:pt x="251" y="53"/>
                    <a:pt x="248" y="61"/>
                    <a:pt x="245" y="67"/>
                  </a:cubicBezTo>
                  <a:cubicBezTo>
                    <a:pt x="141" y="293"/>
                    <a:pt x="141" y="293"/>
                    <a:pt x="141" y="293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6" y="61"/>
                    <a:pt x="23" y="52"/>
                    <a:pt x="2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0" y="54"/>
                    <a:pt x="20" y="67"/>
                    <a:pt x="20" y="80"/>
                  </a:cubicBezTo>
                  <a:cubicBezTo>
                    <a:pt x="20" y="293"/>
                    <a:pt x="20" y="293"/>
                    <a:pt x="20" y="293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8" y="236"/>
                    <a:pt x="128" y="236"/>
                    <a:pt x="128" y="236"/>
                  </a:cubicBezTo>
                  <a:cubicBezTo>
                    <a:pt x="129" y="237"/>
                    <a:pt x="130" y="239"/>
                    <a:pt x="130" y="241"/>
                  </a:cubicBezTo>
                  <a:cubicBezTo>
                    <a:pt x="131" y="243"/>
                    <a:pt x="132" y="246"/>
                    <a:pt x="133" y="248"/>
                  </a:cubicBezTo>
                  <a:cubicBezTo>
                    <a:pt x="134" y="252"/>
                    <a:pt x="136" y="256"/>
                    <a:pt x="137" y="260"/>
                  </a:cubicBezTo>
                  <a:cubicBezTo>
                    <a:pt x="139" y="260"/>
                    <a:pt x="139" y="260"/>
                    <a:pt x="139" y="260"/>
                  </a:cubicBezTo>
                  <a:cubicBezTo>
                    <a:pt x="141" y="253"/>
                    <a:pt x="141" y="253"/>
                    <a:pt x="141" y="253"/>
                  </a:cubicBezTo>
                  <a:cubicBezTo>
                    <a:pt x="141" y="253"/>
                    <a:pt x="143" y="246"/>
                    <a:pt x="148" y="23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3" y="293"/>
                    <a:pt x="273" y="293"/>
                    <a:pt x="273" y="293"/>
                  </a:cubicBezTo>
                  <a:lnTo>
                    <a:pt x="254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8875695" y="1296296"/>
              <a:ext cx="111748" cy="1023380"/>
            </a:xfrm>
            <a:custGeom>
              <a:avLst/>
              <a:gdLst>
                <a:gd name="T0" fmla="*/ 16 w 32"/>
                <a:gd name="T1" fmla="*/ 31 h 293"/>
                <a:gd name="T2" fmla="*/ 5 w 32"/>
                <a:gd name="T3" fmla="*/ 26 h 293"/>
                <a:gd name="T4" fmla="*/ 0 w 32"/>
                <a:gd name="T5" fmla="*/ 15 h 293"/>
                <a:gd name="T6" fmla="*/ 5 w 32"/>
                <a:gd name="T7" fmla="*/ 4 h 293"/>
                <a:gd name="T8" fmla="*/ 16 w 32"/>
                <a:gd name="T9" fmla="*/ 0 h 293"/>
                <a:gd name="T10" fmla="*/ 27 w 32"/>
                <a:gd name="T11" fmla="*/ 4 h 293"/>
                <a:gd name="T12" fmla="*/ 32 w 32"/>
                <a:gd name="T13" fmla="*/ 15 h 293"/>
                <a:gd name="T14" fmla="*/ 27 w 32"/>
                <a:gd name="T15" fmla="*/ 26 h 293"/>
                <a:gd name="T16" fmla="*/ 16 w 32"/>
                <a:gd name="T17" fmla="*/ 31 h 293"/>
                <a:gd name="T18" fmla="*/ 6 w 32"/>
                <a:gd name="T19" fmla="*/ 293 h 293"/>
                <a:gd name="T20" fmla="*/ 6 w 32"/>
                <a:gd name="T21" fmla="*/ 83 h 293"/>
                <a:gd name="T22" fmla="*/ 25 w 32"/>
                <a:gd name="T23" fmla="*/ 83 h 293"/>
                <a:gd name="T24" fmla="*/ 25 w 32"/>
                <a:gd name="T25" fmla="*/ 293 h 293"/>
                <a:gd name="T26" fmla="*/ 6 w 32"/>
                <a:gd name="T2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93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3"/>
                    <a:pt x="0" y="20"/>
                    <a:pt x="0" y="15"/>
                  </a:cubicBezTo>
                  <a:cubicBezTo>
                    <a:pt x="0" y="10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0" y="7"/>
                    <a:pt x="32" y="10"/>
                    <a:pt x="32" y="15"/>
                  </a:cubicBezTo>
                  <a:cubicBezTo>
                    <a:pt x="32" y="19"/>
                    <a:pt x="30" y="23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6" y="29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293"/>
                    <a:pt x="25" y="293"/>
                    <a:pt x="25" y="293"/>
                  </a:cubicBezTo>
                  <a:lnTo>
                    <a:pt x="6" y="2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9102133" y="1585960"/>
              <a:ext cx="567565" cy="733717"/>
            </a:xfrm>
            <a:custGeom>
              <a:avLst/>
              <a:gdLst>
                <a:gd name="T0" fmla="*/ 92 w 163"/>
                <a:gd name="T1" fmla="*/ 107 h 210"/>
                <a:gd name="T2" fmla="*/ 160 w 163"/>
                <a:gd name="T3" fmla="*/ 210 h 210"/>
                <a:gd name="T4" fmla="*/ 136 w 163"/>
                <a:gd name="T5" fmla="*/ 210 h 210"/>
                <a:gd name="T6" fmla="*/ 81 w 163"/>
                <a:gd name="T7" fmla="*/ 121 h 210"/>
                <a:gd name="T8" fmla="*/ 80 w 163"/>
                <a:gd name="T9" fmla="*/ 121 h 210"/>
                <a:gd name="T10" fmla="*/ 73 w 163"/>
                <a:gd name="T11" fmla="*/ 133 h 210"/>
                <a:gd name="T12" fmla="*/ 69 w 163"/>
                <a:gd name="T13" fmla="*/ 139 h 210"/>
                <a:gd name="T14" fmla="*/ 23 w 163"/>
                <a:gd name="T15" fmla="*/ 210 h 210"/>
                <a:gd name="T16" fmla="*/ 0 w 163"/>
                <a:gd name="T17" fmla="*/ 210 h 210"/>
                <a:gd name="T18" fmla="*/ 70 w 163"/>
                <a:gd name="T19" fmla="*/ 108 h 210"/>
                <a:gd name="T20" fmla="*/ 2 w 163"/>
                <a:gd name="T21" fmla="*/ 0 h 210"/>
                <a:gd name="T22" fmla="*/ 24 w 163"/>
                <a:gd name="T23" fmla="*/ 0 h 210"/>
                <a:gd name="T24" fmla="*/ 70 w 163"/>
                <a:gd name="T25" fmla="*/ 75 h 210"/>
                <a:gd name="T26" fmla="*/ 81 w 163"/>
                <a:gd name="T27" fmla="*/ 93 h 210"/>
                <a:gd name="T28" fmla="*/ 82 w 163"/>
                <a:gd name="T29" fmla="*/ 93 h 210"/>
                <a:gd name="T30" fmla="*/ 92 w 163"/>
                <a:gd name="T31" fmla="*/ 76 h 210"/>
                <a:gd name="T32" fmla="*/ 141 w 163"/>
                <a:gd name="T33" fmla="*/ 0 h 210"/>
                <a:gd name="T34" fmla="*/ 163 w 163"/>
                <a:gd name="T35" fmla="*/ 0 h 210"/>
                <a:gd name="T36" fmla="*/ 92 w 163"/>
                <a:gd name="T37" fmla="*/ 1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10">
                  <a:moveTo>
                    <a:pt x="92" y="107"/>
                  </a:moveTo>
                  <a:cubicBezTo>
                    <a:pt x="160" y="210"/>
                    <a:pt x="160" y="210"/>
                    <a:pt x="160" y="210"/>
                  </a:cubicBezTo>
                  <a:cubicBezTo>
                    <a:pt x="136" y="210"/>
                    <a:pt x="136" y="210"/>
                    <a:pt x="136" y="210"/>
                  </a:cubicBezTo>
                  <a:cubicBezTo>
                    <a:pt x="81" y="121"/>
                    <a:pt x="81" y="121"/>
                    <a:pt x="81" y="121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2" y="135"/>
                    <a:pt x="71" y="137"/>
                    <a:pt x="69" y="139"/>
                  </a:cubicBezTo>
                  <a:cubicBezTo>
                    <a:pt x="23" y="210"/>
                    <a:pt x="23" y="210"/>
                    <a:pt x="23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6" y="85"/>
                    <a:pt x="80" y="91"/>
                    <a:pt x="81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92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2776581" y="1697708"/>
              <a:ext cx="595502" cy="649905"/>
            </a:xfrm>
            <a:custGeom>
              <a:avLst/>
              <a:gdLst>
                <a:gd name="T0" fmla="*/ 0 w 405"/>
                <a:gd name="T1" fmla="*/ 442 h 442"/>
                <a:gd name="T2" fmla="*/ 364 w 405"/>
                <a:gd name="T3" fmla="*/ 269 h 442"/>
                <a:gd name="T4" fmla="*/ 405 w 405"/>
                <a:gd name="T5" fmla="*/ 0 h 442"/>
                <a:gd name="T6" fmla="*/ 0 w 405"/>
                <a:gd name="T7" fmla="*/ 423 h 442"/>
                <a:gd name="T8" fmla="*/ 0 w 405"/>
                <a:gd name="T9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42">
                  <a:moveTo>
                    <a:pt x="0" y="442"/>
                  </a:moveTo>
                  <a:lnTo>
                    <a:pt x="364" y="269"/>
                  </a:lnTo>
                  <a:lnTo>
                    <a:pt x="405" y="0"/>
                  </a:lnTo>
                  <a:lnTo>
                    <a:pt x="0" y="423"/>
                  </a:lnTo>
                  <a:lnTo>
                    <a:pt x="0" y="4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2776581" y="1358052"/>
              <a:ext cx="595502" cy="905750"/>
            </a:xfrm>
            <a:custGeom>
              <a:avLst/>
              <a:gdLst>
                <a:gd name="T0" fmla="*/ 405 w 405"/>
                <a:gd name="T1" fmla="*/ 193 h 616"/>
                <a:gd name="T2" fmla="*/ 251 w 405"/>
                <a:gd name="T3" fmla="*/ 0 h 616"/>
                <a:gd name="T4" fmla="*/ 0 w 405"/>
                <a:gd name="T5" fmla="*/ 588 h 616"/>
                <a:gd name="T6" fmla="*/ 0 w 405"/>
                <a:gd name="T7" fmla="*/ 616 h 616"/>
                <a:gd name="T8" fmla="*/ 405 w 405"/>
                <a:gd name="T9" fmla="*/ 19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616">
                  <a:moveTo>
                    <a:pt x="405" y="193"/>
                  </a:moveTo>
                  <a:lnTo>
                    <a:pt x="251" y="0"/>
                  </a:lnTo>
                  <a:lnTo>
                    <a:pt x="0" y="588"/>
                  </a:lnTo>
                  <a:lnTo>
                    <a:pt x="0" y="616"/>
                  </a:lnTo>
                  <a:lnTo>
                    <a:pt x="40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2776581" y="1131614"/>
              <a:ext cx="341127" cy="992503"/>
            </a:xfrm>
            <a:custGeom>
              <a:avLst/>
              <a:gdLst>
                <a:gd name="T0" fmla="*/ 232 w 232"/>
                <a:gd name="T1" fmla="*/ 133 h 675"/>
                <a:gd name="T2" fmla="*/ 59 w 232"/>
                <a:gd name="T3" fmla="*/ 0 h 675"/>
                <a:gd name="T4" fmla="*/ 0 w 232"/>
                <a:gd name="T5" fmla="*/ 635 h 675"/>
                <a:gd name="T6" fmla="*/ 0 w 232"/>
                <a:gd name="T7" fmla="*/ 675 h 675"/>
                <a:gd name="T8" fmla="*/ 232 w 232"/>
                <a:gd name="T9" fmla="*/ 13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675">
                  <a:moveTo>
                    <a:pt x="232" y="133"/>
                  </a:moveTo>
                  <a:lnTo>
                    <a:pt x="59" y="0"/>
                  </a:lnTo>
                  <a:lnTo>
                    <a:pt x="0" y="635"/>
                  </a:lnTo>
                  <a:lnTo>
                    <a:pt x="0" y="675"/>
                  </a:lnTo>
                  <a:lnTo>
                    <a:pt x="232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7"/>
            <p:cNvSpPr>
              <a:spLocks noEditPoints="1"/>
            </p:cNvSpPr>
            <p:nvPr/>
          </p:nvSpPr>
          <p:spPr bwMode="auto">
            <a:xfrm>
              <a:off x="1903179" y="1071329"/>
              <a:ext cx="845465" cy="1392444"/>
            </a:xfrm>
            <a:custGeom>
              <a:avLst/>
              <a:gdLst>
                <a:gd name="T0" fmla="*/ 0 w 243"/>
                <a:gd name="T1" fmla="*/ 41 h 398"/>
                <a:gd name="T2" fmla="*/ 0 w 243"/>
                <a:gd name="T3" fmla="*/ 357 h 398"/>
                <a:gd name="T4" fmla="*/ 243 w 243"/>
                <a:gd name="T5" fmla="*/ 398 h 398"/>
                <a:gd name="T6" fmla="*/ 243 w 243"/>
                <a:gd name="T7" fmla="*/ 0 h 398"/>
                <a:gd name="T8" fmla="*/ 0 w 243"/>
                <a:gd name="T9" fmla="*/ 41 h 398"/>
                <a:gd name="T10" fmla="*/ 178 w 243"/>
                <a:gd name="T11" fmla="*/ 288 h 398"/>
                <a:gd name="T12" fmla="*/ 150 w 243"/>
                <a:gd name="T13" fmla="*/ 286 h 398"/>
                <a:gd name="T14" fmla="*/ 150 w 243"/>
                <a:gd name="T15" fmla="*/ 156 h 398"/>
                <a:gd name="T16" fmla="*/ 118 w 243"/>
                <a:gd name="T17" fmla="*/ 284 h 398"/>
                <a:gd name="T18" fmla="*/ 99 w 243"/>
                <a:gd name="T19" fmla="*/ 282 h 398"/>
                <a:gd name="T20" fmla="*/ 69 w 243"/>
                <a:gd name="T21" fmla="*/ 165 h 398"/>
                <a:gd name="T22" fmla="*/ 69 w 243"/>
                <a:gd name="T23" fmla="*/ 279 h 398"/>
                <a:gd name="T24" fmla="*/ 49 w 243"/>
                <a:gd name="T25" fmla="*/ 278 h 398"/>
                <a:gd name="T26" fmla="*/ 49 w 243"/>
                <a:gd name="T27" fmla="*/ 128 h 398"/>
                <a:gd name="T28" fmla="*/ 84 w 243"/>
                <a:gd name="T29" fmla="*/ 125 h 398"/>
                <a:gd name="T30" fmla="*/ 109 w 243"/>
                <a:gd name="T31" fmla="*/ 236 h 398"/>
                <a:gd name="T32" fmla="*/ 136 w 243"/>
                <a:gd name="T33" fmla="*/ 121 h 398"/>
                <a:gd name="T34" fmla="*/ 178 w 243"/>
                <a:gd name="T35" fmla="*/ 118 h 398"/>
                <a:gd name="T36" fmla="*/ 178 w 243"/>
                <a:gd name="T37" fmla="*/ 28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398">
                  <a:moveTo>
                    <a:pt x="0" y="41"/>
                  </a:moveTo>
                  <a:cubicBezTo>
                    <a:pt x="0" y="357"/>
                    <a:pt x="0" y="357"/>
                    <a:pt x="0" y="357"/>
                  </a:cubicBezTo>
                  <a:cubicBezTo>
                    <a:pt x="243" y="398"/>
                    <a:pt x="243" y="398"/>
                    <a:pt x="243" y="398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0" y="41"/>
                  </a:lnTo>
                  <a:close/>
                  <a:moveTo>
                    <a:pt x="178" y="288"/>
                  </a:moveTo>
                  <a:cubicBezTo>
                    <a:pt x="150" y="286"/>
                    <a:pt x="150" y="286"/>
                    <a:pt x="150" y="286"/>
                  </a:cubicBezTo>
                  <a:cubicBezTo>
                    <a:pt x="150" y="156"/>
                    <a:pt x="150" y="156"/>
                    <a:pt x="150" y="156"/>
                  </a:cubicBezTo>
                  <a:cubicBezTo>
                    <a:pt x="118" y="284"/>
                    <a:pt x="118" y="284"/>
                    <a:pt x="118" y="284"/>
                  </a:cubicBezTo>
                  <a:cubicBezTo>
                    <a:pt x="99" y="282"/>
                    <a:pt x="99" y="282"/>
                    <a:pt x="99" y="282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49" y="278"/>
                    <a:pt x="49" y="278"/>
                    <a:pt x="49" y="278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4" y="125"/>
                    <a:pt x="108" y="228"/>
                    <a:pt x="109" y="23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78" y="118"/>
                    <a:pt x="178" y="118"/>
                    <a:pt x="178" y="118"/>
                  </a:cubicBezTo>
                  <a:lnTo>
                    <a:pt x="178" y="2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847273" y="5894337"/>
            <a:ext cx="1535362" cy="335629"/>
            <a:chOff x="5598049" y="5168352"/>
            <a:chExt cx="5257800" cy="1149351"/>
          </a:xfrm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7041087" y="5395365"/>
              <a:ext cx="733425" cy="681038"/>
            </a:xfrm>
            <a:custGeom>
              <a:avLst/>
              <a:gdLst>
                <a:gd name="T0" fmla="*/ 106 w 195"/>
                <a:gd name="T1" fmla="*/ 113 h 180"/>
                <a:gd name="T2" fmla="*/ 98 w 195"/>
                <a:gd name="T3" fmla="*/ 136 h 180"/>
                <a:gd name="T4" fmla="*/ 97 w 195"/>
                <a:gd name="T5" fmla="*/ 136 h 180"/>
                <a:gd name="T6" fmla="*/ 89 w 195"/>
                <a:gd name="T7" fmla="*/ 113 h 180"/>
                <a:gd name="T8" fmla="*/ 44 w 195"/>
                <a:gd name="T9" fmla="*/ 0 h 180"/>
                <a:gd name="T10" fmla="*/ 0 w 195"/>
                <a:gd name="T11" fmla="*/ 0 h 180"/>
                <a:gd name="T12" fmla="*/ 0 w 195"/>
                <a:gd name="T13" fmla="*/ 180 h 180"/>
                <a:gd name="T14" fmla="*/ 29 w 195"/>
                <a:gd name="T15" fmla="*/ 180 h 180"/>
                <a:gd name="T16" fmla="*/ 29 w 195"/>
                <a:gd name="T17" fmla="*/ 69 h 180"/>
                <a:gd name="T18" fmla="*/ 29 w 195"/>
                <a:gd name="T19" fmla="*/ 45 h 180"/>
                <a:gd name="T20" fmla="*/ 28 w 195"/>
                <a:gd name="T21" fmla="*/ 33 h 180"/>
                <a:gd name="T22" fmla="*/ 29 w 195"/>
                <a:gd name="T23" fmla="*/ 33 h 180"/>
                <a:gd name="T24" fmla="*/ 33 w 195"/>
                <a:gd name="T25" fmla="*/ 48 h 180"/>
                <a:gd name="T26" fmla="*/ 87 w 195"/>
                <a:gd name="T27" fmla="*/ 180 h 180"/>
                <a:gd name="T28" fmla="*/ 107 w 195"/>
                <a:gd name="T29" fmla="*/ 180 h 180"/>
                <a:gd name="T30" fmla="*/ 161 w 195"/>
                <a:gd name="T31" fmla="*/ 47 h 180"/>
                <a:gd name="T32" fmla="*/ 164 w 195"/>
                <a:gd name="T33" fmla="*/ 33 h 180"/>
                <a:gd name="T34" fmla="*/ 165 w 195"/>
                <a:gd name="T35" fmla="*/ 33 h 180"/>
                <a:gd name="T36" fmla="*/ 164 w 195"/>
                <a:gd name="T37" fmla="*/ 65 h 180"/>
                <a:gd name="T38" fmla="*/ 164 w 195"/>
                <a:gd name="T39" fmla="*/ 180 h 180"/>
                <a:gd name="T40" fmla="*/ 195 w 195"/>
                <a:gd name="T41" fmla="*/ 180 h 180"/>
                <a:gd name="T42" fmla="*/ 195 w 195"/>
                <a:gd name="T43" fmla="*/ 0 h 180"/>
                <a:gd name="T44" fmla="*/ 152 w 195"/>
                <a:gd name="T45" fmla="*/ 0 h 180"/>
                <a:gd name="T46" fmla="*/ 106 w 195"/>
                <a:gd name="T47" fmla="*/ 11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180">
                  <a:moveTo>
                    <a:pt x="106" y="113"/>
                  </a:moveTo>
                  <a:cubicBezTo>
                    <a:pt x="98" y="136"/>
                    <a:pt x="98" y="136"/>
                    <a:pt x="98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1"/>
                    <a:pt x="93" y="123"/>
                    <a:pt x="89" y="113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54"/>
                    <a:pt x="29" y="45"/>
                  </a:cubicBezTo>
                  <a:cubicBezTo>
                    <a:pt x="29" y="40"/>
                    <a:pt x="28" y="36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40"/>
                    <a:pt x="32" y="45"/>
                    <a:pt x="33" y="48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44"/>
                    <a:pt x="163" y="38"/>
                    <a:pt x="164" y="3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4" y="46"/>
                    <a:pt x="164" y="58"/>
                    <a:pt x="164" y="65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95" y="180"/>
                    <a:pt x="195" y="180"/>
                    <a:pt x="195" y="18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06" y="113"/>
                  </a:ln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7882462" y="5587452"/>
              <a:ext cx="112713" cy="488950"/>
            </a:xfrm>
            <a:prstGeom prst="rect">
              <a:avLst/>
            </a:pr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7871349" y="5379490"/>
              <a:ext cx="139700" cy="131763"/>
            </a:xfrm>
            <a:custGeom>
              <a:avLst/>
              <a:gdLst>
                <a:gd name="T0" fmla="*/ 18 w 37"/>
                <a:gd name="T1" fmla="*/ 0 h 35"/>
                <a:gd name="T2" fmla="*/ 5 w 37"/>
                <a:gd name="T3" fmla="*/ 5 h 35"/>
                <a:gd name="T4" fmla="*/ 0 w 37"/>
                <a:gd name="T5" fmla="*/ 18 h 35"/>
                <a:gd name="T6" fmla="*/ 5 w 37"/>
                <a:gd name="T7" fmla="*/ 30 h 35"/>
                <a:gd name="T8" fmla="*/ 18 w 37"/>
                <a:gd name="T9" fmla="*/ 35 h 35"/>
                <a:gd name="T10" fmla="*/ 31 w 37"/>
                <a:gd name="T11" fmla="*/ 30 h 35"/>
                <a:gd name="T12" fmla="*/ 37 w 37"/>
                <a:gd name="T13" fmla="*/ 18 h 35"/>
                <a:gd name="T14" fmla="*/ 31 w 37"/>
                <a:gd name="T15" fmla="*/ 5 h 35"/>
                <a:gd name="T16" fmla="*/ 18 w 37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5">
                  <a:moveTo>
                    <a:pt x="18" y="0"/>
                  </a:move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3"/>
                    <a:pt x="0" y="18"/>
                  </a:cubicBezTo>
                  <a:cubicBezTo>
                    <a:pt x="0" y="23"/>
                    <a:pt x="2" y="27"/>
                    <a:pt x="5" y="30"/>
                  </a:cubicBezTo>
                  <a:cubicBezTo>
                    <a:pt x="9" y="33"/>
                    <a:pt x="13" y="35"/>
                    <a:pt x="18" y="35"/>
                  </a:cubicBezTo>
                  <a:cubicBezTo>
                    <a:pt x="23" y="35"/>
                    <a:pt x="28" y="33"/>
                    <a:pt x="31" y="30"/>
                  </a:cubicBezTo>
                  <a:cubicBezTo>
                    <a:pt x="35" y="27"/>
                    <a:pt x="37" y="23"/>
                    <a:pt x="37" y="18"/>
                  </a:cubicBezTo>
                  <a:cubicBezTo>
                    <a:pt x="37" y="13"/>
                    <a:pt x="35" y="9"/>
                    <a:pt x="31" y="5"/>
                  </a:cubicBezTo>
                  <a:cubicBezTo>
                    <a:pt x="28" y="2"/>
                    <a:pt x="24" y="0"/>
                    <a:pt x="18" y="0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8074549" y="5576340"/>
              <a:ext cx="379413" cy="511175"/>
            </a:xfrm>
            <a:custGeom>
              <a:avLst/>
              <a:gdLst>
                <a:gd name="T0" fmla="*/ 86 w 101"/>
                <a:gd name="T1" fmla="*/ 1 h 135"/>
                <a:gd name="T2" fmla="*/ 69 w 101"/>
                <a:gd name="T3" fmla="*/ 0 h 135"/>
                <a:gd name="T4" fmla="*/ 33 w 101"/>
                <a:gd name="T5" fmla="*/ 8 h 135"/>
                <a:gd name="T6" fmla="*/ 8 w 101"/>
                <a:gd name="T7" fmla="*/ 33 h 135"/>
                <a:gd name="T8" fmla="*/ 0 w 101"/>
                <a:gd name="T9" fmla="*/ 70 h 135"/>
                <a:gd name="T10" fmla="*/ 8 w 101"/>
                <a:gd name="T11" fmla="*/ 104 h 135"/>
                <a:gd name="T12" fmla="*/ 31 w 101"/>
                <a:gd name="T13" fmla="*/ 127 h 135"/>
                <a:gd name="T14" fmla="*/ 64 w 101"/>
                <a:gd name="T15" fmla="*/ 135 h 135"/>
                <a:gd name="T16" fmla="*/ 100 w 101"/>
                <a:gd name="T17" fmla="*/ 126 h 135"/>
                <a:gd name="T18" fmla="*/ 101 w 101"/>
                <a:gd name="T19" fmla="*/ 126 h 135"/>
                <a:gd name="T20" fmla="*/ 101 w 101"/>
                <a:gd name="T21" fmla="*/ 98 h 135"/>
                <a:gd name="T22" fmla="*/ 100 w 101"/>
                <a:gd name="T23" fmla="*/ 99 h 135"/>
                <a:gd name="T24" fmla="*/ 85 w 101"/>
                <a:gd name="T25" fmla="*/ 107 h 135"/>
                <a:gd name="T26" fmla="*/ 70 w 101"/>
                <a:gd name="T27" fmla="*/ 110 h 135"/>
                <a:gd name="T28" fmla="*/ 42 w 101"/>
                <a:gd name="T29" fmla="*/ 98 h 135"/>
                <a:gd name="T30" fmla="*/ 31 w 101"/>
                <a:gd name="T31" fmla="*/ 68 h 135"/>
                <a:gd name="T32" fmla="*/ 42 w 101"/>
                <a:gd name="T33" fmla="*/ 36 h 135"/>
                <a:gd name="T34" fmla="*/ 71 w 101"/>
                <a:gd name="T35" fmla="*/ 25 h 135"/>
                <a:gd name="T36" fmla="*/ 100 w 101"/>
                <a:gd name="T37" fmla="*/ 35 h 135"/>
                <a:gd name="T38" fmla="*/ 101 w 101"/>
                <a:gd name="T39" fmla="*/ 36 h 135"/>
                <a:gd name="T40" fmla="*/ 101 w 101"/>
                <a:gd name="T41" fmla="*/ 6 h 135"/>
                <a:gd name="T42" fmla="*/ 100 w 101"/>
                <a:gd name="T43" fmla="*/ 6 h 135"/>
                <a:gd name="T44" fmla="*/ 86 w 101"/>
                <a:gd name="T4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135">
                  <a:moveTo>
                    <a:pt x="86" y="1"/>
                  </a:moveTo>
                  <a:cubicBezTo>
                    <a:pt x="81" y="0"/>
                    <a:pt x="75" y="0"/>
                    <a:pt x="69" y="0"/>
                  </a:cubicBezTo>
                  <a:cubicBezTo>
                    <a:pt x="56" y="0"/>
                    <a:pt x="43" y="3"/>
                    <a:pt x="33" y="8"/>
                  </a:cubicBezTo>
                  <a:cubicBezTo>
                    <a:pt x="22" y="14"/>
                    <a:pt x="14" y="23"/>
                    <a:pt x="8" y="33"/>
                  </a:cubicBezTo>
                  <a:cubicBezTo>
                    <a:pt x="3" y="44"/>
                    <a:pt x="0" y="57"/>
                    <a:pt x="0" y="70"/>
                  </a:cubicBezTo>
                  <a:cubicBezTo>
                    <a:pt x="0" y="83"/>
                    <a:pt x="3" y="94"/>
                    <a:pt x="8" y="104"/>
                  </a:cubicBezTo>
                  <a:cubicBezTo>
                    <a:pt x="13" y="114"/>
                    <a:pt x="21" y="121"/>
                    <a:pt x="31" y="127"/>
                  </a:cubicBezTo>
                  <a:cubicBezTo>
                    <a:pt x="40" y="132"/>
                    <a:pt x="52" y="135"/>
                    <a:pt x="64" y="135"/>
                  </a:cubicBezTo>
                  <a:cubicBezTo>
                    <a:pt x="78" y="135"/>
                    <a:pt x="91" y="132"/>
                    <a:pt x="100" y="126"/>
                  </a:cubicBezTo>
                  <a:cubicBezTo>
                    <a:pt x="101" y="126"/>
                    <a:pt x="101" y="126"/>
                    <a:pt x="101" y="126"/>
                  </a:cubicBezTo>
                  <a:cubicBezTo>
                    <a:pt x="101" y="98"/>
                    <a:pt x="101" y="98"/>
                    <a:pt x="101" y="98"/>
                  </a:cubicBezTo>
                  <a:cubicBezTo>
                    <a:pt x="100" y="99"/>
                    <a:pt x="100" y="99"/>
                    <a:pt x="100" y="99"/>
                  </a:cubicBezTo>
                  <a:cubicBezTo>
                    <a:pt x="95" y="102"/>
                    <a:pt x="90" y="105"/>
                    <a:pt x="85" y="107"/>
                  </a:cubicBezTo>
                  <a:cubicBezTo>
                    <a:pt x="79" y="109"/>
                    <a:pt x="74" y="110"/>
                    <a:pt x="70" y="110"/>
                  </a:cubicBezTo>
                  <a:cubicBezTo>
                    <a:pt x="58" y="110"/>
                    <a:pt x="49" y="106"/>
                    <a:pt x="42" y="98"/>
                  </a:cubicBezTo>
                  <a:cubicBezTo>
                    <a:pt x="35" y="91"/>
                    <a:pt x="31" y="81"/>
                    <a:pt x="31" y="68"/>
                  </a:cubicBezTo>
                  <a:cubicBezTo>
                    <a:pt x="31" y="55"/>
                    <a:pt x="35" y="44"/>
                    <a:pt x="42" y="36"/>
                  </a:cubicBezTo>
                  <a:cubicBezTo>
                    <a:pt x="50" y="29"/>
                    <a:pt x="59" y="25"/>
                    <a:pt x="71" y="25"/>
                  </a:cubicBezTo>
                  <a:cubicBezTo>
                    <a:pt x="81" y="25"/>
                    <a:pt x="90" y="28"/>
                    <a:pt x="100" y="35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97" y="4"/>
                    <a:pt x="92" y="3"/>
                    <a:pt x="86" y="1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8541274" y="5576340"/>
              <a:ext cx="280988" cy="500063"/>
            </a:xfrm>
            <a:custGeom>
              <a:avLst/>
              <a:gdLst>
                <a:gd name="T0" fmla="*/ 62 w 75"/>
                <a:gd name="T1" fmla="*/ 0 h 132"/>
                <a:gd name="T2" fmla="*/ 42 w 75"/>
                <a:gd name="T3" fmla="*/ 8 h 132"/>
                <a:gd name="T4" fmla="*/ 30 w 75"/>
                <a:gd name="T5" fmla="*/ 25 h 132"/>
                <a:gd name="T6" fmla="*/ 30 w 75"/>
                <a:gd name="T7" fmla="*/ 25 h 132"/>
                <a:gd name="T8" fmla="*/ 30 w 75"/>
                <a:gd name="T9" fmla="*/ 3 h 132"/>
                <a:gd name="T10" fmla="*/ 0 w 75"/>
                <a:gd name="T11" fmla="*/ 3 h 132"/>
                <a:gd name="T12" fmla="*/ 0 w 75"/>
                <a:gd name="T13" fmla="*/ 132 h 132"/>
                <a:gd name="T14" fmla="*/ 30 w 75"/>
                <a:gd name="T15" fmla="*/ 132 h 132"/>
                <a:gd name="T16" fmla="*/ 30 w 75"/>
                <a:gd name="T17" fmla="*/ 66 h 132"/>
                <a:gd name="T18" fmla="*/ 38 w 75"/>
                <a:gd name="T19" fmla="*/ 38 h 132"/>
                <a:gd name="T20" fmla="*/ 57 w 75"/>
                <a:gd name="T21" fmla="*/ 28 h 132"/>
                <a:gd name="T22" fmla="*/ 66 w 75"/>
                <a:gd name="T23" fmla="*/ 29 h 132"/>
                <a:gd name="T24" fmla="*/ 73 w 75"/>
                <a:gd name="T25" fmla="*/ 32 h 132"/>
                <a:gd name="T26" fmla="*/ 75 w 75"/>
                <a:gd name="T27" fmla="*/ 33 h 132"/>
                <a:gd name="T28" fmla="*/ 75 w 75"/>
                <a:gd name="T29" fmla="*/ 2 h 132"/>
                <a:gd name="T30" fmla="*/ 74 w 75"/>
                <a:gd name="T31" fmla="*/ 2 h 132"/>
                <a:gd name="T32" fmla="*/ 62 w 75"/>
                <a:gd name="T3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132">
                  <a:moveTo>
                    <a:pt x="62" y="0"/>
                  </a:moveTo>
                  <a:cubicBezTo>
                    <a:pt x="55" y="0"/>
                    <a:pt x="48" y="3"/>
                    <a:pt x="42" y="8"/>
                  </a:cubicBezTo>
                  <a:cubicBezTo>
                    <a:pt x="37" y="12"/>
                    <a:pt x="33" y="18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54"/>
                    <a:pt x="33" y="45"/>
                    <a:pt x="38" y="38"/>
                  </a:cubicBezTo>
                  <a:cubicBezTo>
                    <a:pt x="43" y="31"/>
                    <a:pt x="49" y="28"/>
                    <a:pt x="57" y="28"/>
                  </a:cubicBezTo>
                  <a:cubicBezTo>
                    <a:pt x="60" y="28"/>
                    <a:pt x="63" y="28"/>
                    <a:pt x="66" y="29"/>
                  </a:cubicBezTo>
                  <a:cubicBezTo>
                    <a:pt x="70" y="30"/>
                    <a:pt x="72" y="31"/>
                    <a:pt x="73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1" y="1"/>
                    <a:pt x="67" y="0"/>
                    <a:pt x="62" y="0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/>
            <p:cNvSpPr>
              <a:spLocks noEditPoints="1"/>
            </p:cNvSpPr>
            <p:nvPr/>
          </p:nvSpPr>
          <p:spPr bwMode="auto">
            <a:xfrm>
              <a:off x="8825437" y="5576340"/>
              <a:ext cx="500063" cy="511175"/>
            </a:xfrm>
            <a:custGeom>
              <a:avLst/>
              <a:gdLst>
                <a:gd name="T0" fmla="*/ 69 w 133"/>
                <a:gd name="T1" fmla="*/ 0 h 135"/>
                <a:gd name="T2" fmla="*/ 18 w 133"/>
                <a:gd name="T3" fmla="*/ 18 h 135"/>
                <a:gd name="T4" fmla="*/ 0 w 133"/>
                <a:gd name="T5" fmla="*/ 69 h 135"/>
                <a:gd name="T6" fmla="*/ 18 w 133"/>
                <a:gd name="T7" fmla="*/ 117 h 135"/>
                <a:gd name="T8" fmla="*/ 65 w 133"/>
                <a:gd name="T9" fmla="*/ 135 h 135"/>
                <a:gd name="T10" fmla="*/ 115 w 133"/>
                <a:gd name="T11" fmla="*/ 116 h 135"/>
                <a:gd name="T12" fmla="*/ 133 w 133"/>
                <a:gd name="T13" fmla="*/ 66 h 135"/>
                <a:gd name="T14" fmla="*/ 116 w 133"/>
                <a:gd name="T15" fmla="*/ 17 h 135"/>
                <a:gd name="T16" fmla="*/ 69 w 133"/>
                <a:gd name="T17" fmla="*/ 0 h 135"/>
                <a:gd name="T18" fmla="*/ 93 w 133"/>
                <a:gd name="T19" fmla="*/ 99 h 135"/>
                <a:gd name="T20" fmla="*/ 67 w 133"/>
                <a:gd name="T21" fmla="*/ 110 h 135"/>
                <a:gd name="T22" fmla="*/ 41 w 133"/>
                <a:gd name="T23" fmla="*/ 99 h 135"/>
                <a:gd name="T24" fmla="*/ 32 w 133"/>
                <a:gd name="T25" fmla="*/ 68 h 135"/>
                <a:gd name="T26" fmla="*/ 41 w 133"/>
                <a:gd name="T27" fmla="*/ 36 h 135"/>
                <a:gd name="T28" fmla="*/ 67 w 133"/>
                <a:gd name="T29" fmla="*/ 25 h 135"/>
                <a:gd name="T30" fmla="*/ 92 w 133"/>
                <a:gd name="T31" fmla="*/ 35 h 135"/>
                <a:gd name="T32" fmla="*/ 101 w 133"/>
                <a:gd name="T33" fmla="*/ 67 h 135"/>
                <a:gd name="T34" fmla="*/ 93 w 133"/>
                <a:gd name="T35" fmla="*/ 9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35">
                  <a:moveTo>
                    <a:pt x="69" y="0"/>
                  </a:moveTo>
                  <a:cubicBezTo>
                    <a:pt x="47" y="0"/>
                    <a:pt x="30" y="6"/>
                    <a:pt x="18" y="18"/>
                  </a:cubicBezTo>
                  <a:cubicBezTo>
                    <a:pt x="6" y="30"/>
                    <a:pt x="0" y="47"/>
                    <a:pt x="0" y="69"/>
                  </a:cubicBezTo>
                  <a:cubicBezTo>
                    <a:pt x="0" y="89"/>
                    <a:pt x="6" y="105"/>
                    <a:pt x="18" y="117"/>
                  </a:cubicBezTo>
                  <a:cubicBezTo>
                    <a:pt x="30" y="129"/>
                    <a:pt x="46" y="135"/>
                    <a:pt x="65" y="135"/>
                  </a:cubicBezTo>
                  <a:cubicBezTo>
                    <a:pt x="86" y="135"/>
                    <a:pt x="103" y="128"/>
                    <a:pt x="115" y="116"/>
                  </a:cubicBezTo>
                  <a:cubicBezTo>
                    <a:pt x="127" y="103"/>
                    <a:pt x="133" y="87"/>
                    <a:pt x="133" y="66"/>
                  </a:cubicBezTo>
                  <a:cubicBezTo>
                    <a:pt x="133" y="45"/>
                    <a:pt x="127" y="29"/>
                    <a:pt x="116" y="17"/>
                  </a:cubicBezTo>
                  <a:cubicBezTo>
                    <a:pt x="104" y="6"/>
                    <a:pt x="89" y="0"/>
                    <a:pt x="69" y="0"/>
                  </a:cubicBezTo>
                  <a:close/>
                  <a:moveTo>
                    <a:pt x="93" y="99"/>
                  </a:moveTo>
                  <a:cubicBezTo>
                    <a:pt x="87" y="106"/>
                    <a:pt x="78" y="110"/>
                    <a:pt x="67" y="110"/>
                  </a:cubicBezTo>
                  <a:cubicBezTo>
                    <a:pt x="56" y="110"/>
                    <a:pt x="47" y="106"/>
                    <a:pt x="41" y="99"/>
                  </a:cubicBezTo>
                  <a:cubicBezTo>
                    <a:pt x="35" y="91"/>
                    <a:pt x="32" y="81"/>
                    <a:pt x="32" y="68"/>
                  </a:cubicBezTo>
                  <a:cubicBezTo>
                    <a:pt x="32" y="54"/>
                    <a:pt x="35" y="43"/>
                    <a:pt x="41" y="36"/>
                  </a:cubicBezTo>
                  <a:cubicBezTo>
                    <a:pt x="47" y="28"/>
                    <a:pt x="56" y="25"/>
                    <a:pt x="67" y="25"/>
                  </a:cubicBezTo>
                  <a:cubicBezTo>
                    <a:pt x="78" y="25"/>
                    <a:pt x="86" y="28"/>
                    <a:pt x="92" y="35"/>
                  </a:cubicBezTo>
                  <a:cubicBezTo>
                    <a:pt x="98" y="42"/>
                    <a:pt x="101" y="53"/>
                    <a:pt x="101" y="67"/>
                  </a:cubicBezTo>
                  <a:cubicBezTo>
                    <a:pt x="101" y="81"/>
                    <a:pt x="98" y="92"/>
                    <a:pt x="93" y="99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9379474" y="5576340"/>
              <a:ext cx="322263" cy="511175"/>
            </a:xfrm>
            <a:custGeom>
              <a:avLst/>
              <a:gdLst>
                <a:gd name="T0" fmla="*/ 53 w 86"/>
                <a:gd name="T1" fmla="*/ 56 h 135"/>
                <a:gd name="T2" fmla="*/ 35 w 86"/>
                <a:gd name="T3" fmla="*/ 46 h 135"/>
                <a:gd name="T4" fmla="*/ 31 w 86"/>
                <a:gd name="T5" fmla="*/ 37 h 135"/>
                <a:gd name="T6" fmla="*/ 36 w 86"/>
                <a:gd name="T7" fmla="*/ 27 h 135"/>
                <a:gd name="T8" fmla="*/ 49 w 86"/>
                <a:gd name="T9" fmla="*/ 24 h 135"/>
                <a:gd name="T10" fmla="*/ 64 w 86"/>
                <a:gd name="T11" fmla="*/ 26 h 135"/>
                <a:gd name="T12" fmla="*/ 78 w 86"/>
                <a:gd name="T13" fmla="*/ 32 h 135"/>
                <a:gd name="T14" fmla="*/ 79 w 86"/>
                <a:gd name="T15" fmla="*/ 33 h 135"/>
                <a:gd name="T16" fmla="*/ 79 w 86"/>
                <a:gd name="T17" fmla="*/ 5 h 135"/>
                <a:gd name="T18" fmla="*/ 79 w 86"/>
                <a:gd name="T19" fmla="*/ 5 h 135"/>
                <a:gd name="T20" fmla="*/ 65 w 86"/>
                <a:gd name="T21" fmla="*/ 1 h 135"/>
                <a:gd name="T22" fmla="*/ 50 w 86"/>
                <a:gd name="T23" fmla="*/ 0 h 135"/>
                <a:gd name="T24" fmla="*/ 14 w 86"/>
                <a:gd name="T25" fmla="*/ 11 h 135"/>
                <a:gd name="T26" fmla="*/ 0 w 86"/>
                <a:gd name="T27" fmla="*/ 39 h 135"/>
                <a:gd name="T28" fmla="*/ 3 w 86"/>
                <a:gd name="T29" fmla="*/ 55 h 135"/>
                <a:gd name="T30" fmla="*/ 13 w 86"/>
                <a:gd name="T31" fmla="*/ 67 h 135"/>
                <a:gd name="T32" fmla="*/ 31 w 86"/>
                <a:gd name="T33" fmla="*/ 78 h 135"/>
                <a:gd name="T34" fmla="*/ 47 w 86"/>
                <a:gd name="T35" fmla="*/ 85 h 135"/>
                <a:gd name="T36" fmla="*/ 54 w 86"/>
                <a:gd name="T37" fmla="*/ 90 h 135"/>
                <a:gd name="T38" fmla="*/ 55 w 86"/>
                <a:gd name="T39" fmla="*/ 98 h 135"/>
                <a:gd name="T40" fmla="*/ 36 w 86"/>
                <a:gd name="T41" fmla="*/ 111 h 135"/>
                <a:gd name="T42" fmla="*/ 19 w 86"/>
                <a:gd name="T43" fmla="*/ 107 h 135"/>
                <a:gd name="T44" fmla="*/ 2 w 86"/>
                <a:gd name="T45" fmla="*/ 99 h 135"/>
                <a:gd name="T46" fmla="*/ 0 w 86"/>
                <a:gd name="T47" fmla="*/ 98 h 135"/>
                <a:gd name="T48" fmla="*/ 0 w 86"/>
                <a:gd name="T49" fmla="*/ 127 h 135"/>
                <a:gd name="T50" fmla="*/ 1 w 86"/>
                <a:gd name="T51" fmla="*/ 128 h 135"/>
                <a:gd name="T52" fmla="*/ 17 w 86"/>
                <a:gd name="T53" fmla="*/ 133 h 135"/>
                <a:gd name="T54" fmla="*/ 34 w 86"/>
                <a:gd name="T55" fmla="*/ 135 h 135"/>
                <a:gd name="T56" fmla="*/ 72 w 86"/>
                <a:gd name="T57" fmla="*/ 124 h 135"/>
                <a:gd name="T58" fmla="*/ 86 w 86"/>
                <a:gd name="T59" fmla="*/ 94 h 135"/>
                <a:gd name="T60" fmla="*/ 78 w 86"/>
                <a:gd name="T61" fmla="*/ 72 h 135"/>
                <a:gd name="T62" fmla="*/ 53 w 86"/>
                <a:gd name="T63" fmla="*/ 5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135">
                  <a:moveTo>
                    <a:pt x="53" y="56"/>
                  </a:moveTo>
                  <a:cubicBezTo>
                    <a:pt x="43" y="52"/>
                    <a:pt x="37" y="49"/>
                    <a:pt x="35" y="46"/>
                  </a:cubicBezTo>
                  <a:cubicBezTo>
                    <a:pt x="32" y="44"/>
                    <a:pt x="31" y="41"/>
                    <a:pt x="31" y="37"/>
                  </a:cubicBezTo>
                  <a:cubicBezTo>
                    <a:pt x="31" y="33"/>
                    <a:pt x="33" y="30"/>
                    <a:pt x="36" y="27"/>
                  </a:cubicBezTo>
                  <a:cubicBezTo>
                    <a:pt x="39" y="25"/>
                    <a:pt x="43" y="24"/>
                    <a:pt x="49" y="24"/>
                  </a:cubicBezTo>
                  <a:cubicBezTo>
                    <a:pt x="54" y="24"/>
                    <a:pt x="59" y="24"/>
                    <a:pt x="64" y="26"/>
                  </a:cubicBezTo>
                  <a:cubicBezTo>
                    <a:pt x="70" y="28"/>
                    <a:pt x="74" y="30"/>
                    <a:pt x="78" y="32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3"/>
                    <a:pt x="71" y="2"/>
                    <a:pt x="65" y="1"/>
                  </a:cubicBezTo>
                  <a:cubicBezTo>
                    <a:pt x="59" y="0"/>
                    <a:pt x="54" y="0"/>
                    <a:pt x="50" y="0"/>
                  </a:cubicBezTo>
                  <a:cubicBezTo>
                    <a:pt x="35" y="0"/>
                    <a:pt x="23" y="3"/>
                    <a:pt x="14" y="11"/>
                  </a:cubicBezTo>
                  <a:cubicBezTo>
                    <a:pt x="5" y="18"/>
                    <a:pt x="0" y="28"/>
                    <a:pt x="0" y="39"/>
                  </a:cubicBezTo>
                  <a:cubicBezTo>
                    <a:pt x="0" y="45"/>
                    <a:pt x="1" y="51"/>
                    <a:pt x="3" y="55"/>
                  </a:cubicBezTo>
                  <a:cubicBezTo>
                    <a:pt x="5" y="60"/>
                    <a:pt x="8" y="64"/>
                    <a:pt x="13" y="67"/>
                  </a:cubicBezTo>
                  <a:cubicBezTo>
                    <a:pt x="17" y="70"/>
                    <a:pt x="23" y="74"/>
                    <a:pt x="31" y="78"/>
                  </a:cubicBezTo>
                  <a:cubicBezTo>
                    <a:pt x="38" y="80"/>
                    <a:pt x="43" y="83"/>
                    <a:pt x="47" y="85"/>
                  </a:cubicBezTo>
                  <a:cubicBezTo>
                    <a:pt x="50" y="87"/>
                    <a:pt x="52" y="89"/>
                    <a:pt x="54" y="90"/>
                  </a:cubicBezTo>
                  <a:cubicBezTo>
                    <a:pt x="55" y="92"/>
                    <a:pt x="55" y="95"/>
                    <a:pt x="55" y="98"/>
                  </a:cubicBezTo>
                  <a:cubicBezTo>
                    <a:pt x="55" y="106"/>
                    <a:pt x="49" y="111"/>
                    <a:pt x="36" y="111"/>
                  </a:cubicBezTo>
                  <a:cubicBezTo>
                    <a:pt x="31" y="111"/>
                    <a:pt x="25" y="109"/>
                    <a:pt x="19" y="107"/>
                  </a:cubicBezTo>
                  <a:cubicBezTo>
                    <a:pt x="13" y="105"/>
                    <a:pt x="7" y="102"/>
                    <a:pt x="2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5" y="130"/>
                    <a:pt x="11" y="131"/>
                    <a:pt x="17" y="133"/>
                  </a:cubicBezTo>
                  <a:cubicBezTo>
                    <a:pt x="24" y="134"/>
                    <a:pt x="29" y="135"/>
                    <a:pt x="34" y="135"/>
                  </a:cubicBezTo>
                  <a:cubicBezTo>
                    <a:pt x="50" y="135"/>
                    <a:pt x="63" y="131"/>
                    <a:pt x="72" y="124"/>
                  </a:cubicBezTo>
                  <a:cubicBezTo>
                    <a:pt x="81" y="116"/>
                    <a:pt x="86" y="106"/>
                    <a:pt x="86" y="94"/>
                  </a:cubicBezTo>
                  <a:cubicBezTo>
                    <a:pt x="86" y="86"/>
                    <a:pt x="83" y="78"/>
                    <a:pt x="78" y="72"/>
                  </a:cubicBezTo>
                  <a:cubicBezTo>
                    <a:pt x="74" y="66"/>
                    <a:pt x="65" y="61"/>
                    <a:pt x="53" y="56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2"/>
            <p:cNvSpPr>
              <a:spLocks noEditPoints="1"/>
            </p:cNvSpPr>
            <p:nvPr/>
          </p:nvSpPr>
          <p:spPr bwMode="auto">
            <a:xfrm>
              <a:off x="9750949" y="5576340"/>
              <a:ext cx="500063" cy="511175"/>
            </a:xfrm>
            <a:custGeom>
              <a:avLst/>
              <a:gdLst>
                <a:gd name="T0" fmla="*/ 68 w 133"/>
                <a:gd name="T1" fmla="*/ 0 h 135"/>
                <a:gd name="T2" fmla="*/ 18 w 133"/>
                <a:gd name="T3" fmla="*/ 18 h 135"/>
                <a:gd name="T4" fmla="*/ 0 w 133"/>
                <a:gd name="T5" fmla="*/ 69 h 135"/>
                <a:gd name="T6" fmla="*/ 18 w 133"/>
                <a:gd name="T7" fmla="*/ 117 h 135"/>
                <a:gd name="T8" fmla="*/ 65 w 133"/>
                <a:gd name="T9" fmla="*/ 135 h 135"/>
                <a:gd name="T10" fmla="*/ 115 w 133"/>
                <a:gd name="T11" fmla="*/ 116 h 135"/>
                <a:gd name="T12" fmla="*/ 133 w 133"/>
                <a:gd name="T13" fmla="*/ 66 h 135"/>
                <a:gd name="T14" fmla="*/ 116 w 133"/>
                <a:gd name="T15" fmla="*/ 17 h 135"/>
                <a:gd name="T16" fmla="*/ 68 w 133"/>
                <a:gd name="T17" fmla="*/ 0 h 135"/>
                <a:gd name="T18" fmla="*/ 93 w 133"/>
                <a:gd name="T19" fmla="*/ 99 h 135"/>
                <a:gd name="T20" fmla="*/ 67 w 133"/>
                <a:gd name="T21" fmla="*/ 110 h 135"/>
                <a:gd name="T22" fmla="*/ 41 w 133"/>
                <a:gd name="T23" fmla="*/ 99 h 135"/>
                <a:gd name="T24" fmla="*/ 32 w 133"/>
                <a:gd name="T25" fmla="*/ 68 h 135"/>
                <a:gd name="T26" fmla="*/ 41 w 133"/>
                <a:gd name="T27" fmla="*/ 36 h 135"/>
                <a:gd name="T28" fmla="*/ 67 w 133"/>
                <a:gd name="T29" fmla="*/ 25 h 135"/>
                <a:gd name="T30" fmla="*/ 92 w 133"/>
                <a:gd name="T31" fmla="*/ 35 h 135"/>
                <a:gd name="T32" fmla="*/ 101 w 133"/>
                <a:gd name="T33" fmla="*/ 67 h 135"/>
                <a:gd name="T34" fmla="*/ 93 w 133"/>
                <a:gd name="T35" fmla="*/ 9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35">
                  <a:moveTo>
                    <a:pt x="68" y="0"/>
                  </a:moveTo>
                  <a:cubicBezTo>
                    <a:pt x="47" y="0"/>
                    <a:pt x="30" y="6"/>
                    <a:pt x="18" y="18"/>
                  </a:cubicBezTo>
                  <a:cubicBezTo>
                    <a:pt x="6" y="30"/>
                    <a:pt x="0" y="47"/>
                    <a:pt x="0" y="69"/>
                  </a:cubicBezTo>
                  <a:cubicBezTo>
                    <a:pt x="0" y="89"/>
                    <a:pt x="6" y="105"/>
                    <a:pt x="18" y="117"/>
                  </a:cubicBezTo>
                  <a:cubicBezTo>
                    <a:pt x="30" y="129"/>
                    <a:pt x="46" y="135"/>
                    <a:pt x="65" y="135"/>
                  </a:cubicBezTo>
                  <a:cubicBezTo>
                    <a:pt x="86" y="135"/>
                    <a:pt x="102" y="128"/>
                    <a:pt x="115" y="116"/>
                  </a:cubicBezTo>
                  <a:cubicBezTo>
                    <a:pt x="127" y="103"/>
                    <a:pt x="133" y="87"/>
                    <a:pt x="133" y="66"/>
                  </a:cubicBezTo>
                  <a:cubicBezTo>
                    <a:pt x="133" y="45"/>
                    <a:pt x="127" y="29"/>
                    <a:pt x="116" y="17"/>
                  </a:cubicBezTo>
                  <a:cubicBezTo>
                    <a:pt x="104" y="6"/>
                    <a:pt x="88" y="0"/>
                    <a:pt x="68" y="0"/>
                  </a:cubicBezTo>
                  <a:close/>
                  <a:moveTo>
                    <a:pt x="93" y="99"/>
                  </a:moveTo>
                  <a:cubicBezTo>
                    <a:pt x="87" y="106"/>
                    <a:pt x="78" y="110"/>
                    <a:pt x="67" y="110"/>
                  </a:cubicBezTo>
                  <a:cubicBezTo>
                    <a:pt x="56" y="110"/>
                    <a:pt x="47" y="106"/>
                    <a:pt x="41" y="99"/>
                  </a:cubicBezTo>
                  <a:cubicBezTo>
                    <a:pt x="35" y="91"/>
                    <a:pt x="32" y="81"/>
                    <a:pt x="32" y="68"/>
                  </a:cubicBezTo>
                  <a:cubicBezTo>
                    <a:pt x="32" y="54"/>
                    <a:pt x="35" y="43"/>
                    <a:pt x="41" y="36"/>
                  </a:cubicBezTo>
                  <a:cubicBezTo>
                    <a:pt x="47" y="28"/>
                    <a:pt x="56" y="25"/>
                    <a:pt x="67" y="25"/>
                  </a:cubicBezTo>
                  <a:cubicBezTo>
                    <a:pt x="77" y="25"/>
                    <a:pt x="86" y="28"/>
                    <a:pt x="92" y="35"/>
                  </a:cubicBezTo>
                  <a:cubicBezTo>
                    <a:pt x="98" y="42"/>
                    <a:pt x="101" y="53"/>
                    <a:pt x="101" y="67"/>
                  </a:cubicBezTo>
                  <a:cubicBezTo>
                    <a:pt x="101" y="81"/>
                    <a:pt x="98" y="92"/>
                    <a:pt x="93" y="99"/>
                  </a:cubicBez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>
              <a:off x="10262124" y="5346152"/>
              <a:ext cx="593725" cy="741363"/>
            </a:xfrm>
            <a:custGeom>
              <a:avLst/>
              <a:gdLst>
                <a:gd name="T0" fmla="*/ 158 w 158"/>
                <a:gd name="T1" fmla="*/ 88 h 196"/>
                <a:gd name="T2" fmla="*/ 158 w 158"/>
                <a:gd name="T3" fmla="*/ 64 h 196"/>
                <a:gd name="T4" fmla="*/ 128 w 158"/>
                <a:gd name="T5" fmla="*/ 64 h 196"/>
                <a:gd name="T6" fmla="*/ 128 w 158"/>
                <a:gd name="T7" fmla="*/ 25 h 196"/>
                <a:gd name="T8" fmla="*/ 126 w 158"/>
                <a:gd name="T9" fmla="*/ 26 h 196"/>
                <a:gd name="T10" fmla="*/ 98 w 158"/>
                <a:gd name="T11" fmla="*/ 34 h 196"/>
                <a:gd name="T12" fmla="*/ 97 w 158"/>
                <a:gd name="T13" fmla="*/ 35 h 196"/>
                <a:gd name="T14" fmla="*/ 97 w 158"/>
                <a:gd name="T15" fmla="*/ 64 h 196"/>
                <a:gd name="T16" fmla="*/ 52 w 158"/>
                <a:gd name="T17" fmla="*/ 64 h 196"/>
                <a:gd name="T18" fmla="*/ 52 w 158"/>
                <a:gd name="T19" fmla="*/ 47 h 196"/>
                <a:gd name="T20" fmla="*/ 57 w 158"/>
                <a:gd name="T21" fmla="*/ 30 h 196"/>
                <a:gd name="T22" fmla="*/ 71 w 158"/>
                <a:gd name="T23" fmla="*/ 25 h 196"/>
                <a:gd name="T24" fmla="*/ 84 w 158"/>
                <a:gd name="T25" fmla="*/ 28 h 196"/>
                <a:gd name="T26" fmla="*/ 85 w 158"/>
                <a:gd name="T27" fmla="*/ 28 h 196"/>
                <a:gd name="T28" fmla="*/ 85 w 158"/>
                <a:gd name="T29" fmla="*/ 2 h 196"/>
                <a:gd name="T30" fmla="*/ 85 w 158"/>
                <a:gd name="T31" fmla="*/ 2 h 196"/>
                <a:gd name="T32" fmla="*/ 68 w 158"/>
                <a:gd name="T33" fmla="*/ 0 h 196"/>
                <a:gd name="T34" fmla="*/ 43 w 158"/>
                <a:gd name="T35" fmla="*/ 5 h 196"/>
                <a:gd name="T36" fmla="*/ 27 w 158"/>
                <a:gd name="T37" fmla="*/ 22 h 196"/>
                <a:gd name="T38" fmla="*/ 21 w 158"/>
                <a:gd name="T39" fmla="*/ 46 h 196"/>
                <a:gd name="T40" fmla="*/ 21 w 158"/>
                <a:gd name="T41" fmla="*/ 64 h 196"/>
                <a:gd name="T42" fmla="*/ 0 w 158"/>
                <a:gd name="T43" fmla="*/ 64 h 196"/>
                <a:gd name="T44" fmla="*/ 0 w 158"/>
                <a:gd name="T45" fmla="*/ 88 h 196"/>
                <a:gd name="T46" fmla="*/ 21 w 158"/>
                <a:gd name="T47" fmla="*/ 88 h 196"/>
                <a:gd name="T48" fmla="*/ 21 w 158"/>
                <a:gd name="T49" fmla="*/ 193 h 196"/>
                <a:gd name="T50" fmla="*/ 52 w 158"/>
                <a:gd name="T51" fmla="*/ 193 h 196"/>
                <a:gd name="T52" fmla="*/ 52 w 158"/>
                <a:gd name="T53" fmla="*/ 88 h 196"/>
                <a:gd name="T54" fmla="*/ 97 w 158"/>
                <a:gd name="T55" fmla="*/ 88 h 196"/>
                <a:gd name="T56" fmla="*/ 97 w 158"/>
                <a:gd name="T57" fmla="*/ 155 h 196"/>
                <a:gd name="T58" fmla="*/ 135 w 158"/>
                <a:gd name="T59" fmla="*/ 196 h 196"/>
                <a:gd name="T60" fmla="*/ 148 w 158"/>
                <a:gd name="T61" fmla="*/ 194 h 196"/>
                <a:gd name="T62" fmla="*/ 158 w 158"/>
                <a:gd name="T63" fmla="*/ 191 h 196"/>
                <a:gd name="T64" fmla="*/ 158 w 158"/>
                <a:gd name="T65" fmla="*/ 191 h 196"/>
                <a:gd name="T66" fmla="*/ 158 w 158"/>
                <a:gd name="T67" fmla="*/ 166 h 196"/>
                <a:gd name="T68" fmla="*/ 157 w 158"/>
                <a:gd name="T69" fmla="*/ 167 h 196"/>
                <a:gd name="T70" fmla="*/ 151 w 158"/>
                <a:gd name="T71" fmla="*/ 170 h 196"/>
                <a:gd name="T72" fmla="*/ 145 w 158"/>
                <a:gd name="T73" fmla="*/ 171 h 196"/>
                <a:gd name="T74" fmla="*/ 132 w 158"/>
                <a:gd name="T75" fmla="*/ 166 h 196"/>
                <a:gd name="T76" fmla="*/ 128 w 158"/>
                <a:gd name="T77" fmla="*/ 149 h 196"/>
                <a:gd name="T78" fmla="*/ 128 w 158"/>
                <a:gd name="T79" fmla="*/ 88 h 196"/>
                <a:gd name="T80" fmla="*/ 158 w 158"/>
                <a:gd name="T81" fmla="*/ 8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196">
                  <a:moveTo>
                    <a:pt x="158" y="88"/>
                  </a:moveTo>
                  <a:cubicBezTo>
                    <a:pt x="158" y="64"/>
                    <a:pt x="158" y="64"/>
                    <a:pt x="158" y="64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0"/>
                    <a:pt x="53" y="34"/>
                    <a:pt x="57" y="30"/>
                  </a:cubicBezTo>
                  <a:cubicBezTo>
                    <a:pt x="60" y="26"/>
                    <a:pt x="65" y="25"/>
                    <a:pt x="71" y="25"/>
                  </a:cubicBezTo>
                  <a:cubicBezTo>
                    <a:pt x="75" y="25"/>
                    <a:pt x="80" y="26"/>
                    <a:pt x="84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0" y="0"/>
                    <a:pt x="75" y="0"/>
                    <a:pt x="68" y="0"/>
                  </a:cubicBezTo>
                  <a:cubicBezTo>
                    <a:pt x="59" y="0"/>
                    <a:pt x="51" y="2"/>
                    <a:pt x="43" y="5"/>
                  </a:cubicBezTo>
                  <a:cubicBezTo>
                    <a:pt x="36" y="9"/>
                    <a:pt x="31" y="15"/>
                    <a:pt x="27" y="22"/>
                  </a:cubicBezTo>
                  <a:cubicBezTo>
                    <a:pt x="23" y="29"/>
                    <a:pt x="21" y="37"/>
                    <a:pt x="21" y="46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155"/>
                    <a:pt x="97" y="155"/>
                    <a:pt x="97" y="155"/>
                  </a:cubicBezTo>
                  <a:cubicBezTo>
                    <a:pt x="97" y="182"/>
                    <a:pt x="110" y="196"/>
                    <a:pt x="135" y="196"/>
                  </a:cubicBezTo>
                  <a:cubicBezTo>
                    <a:pt x="139" y="196"/>
                    <a:pt x="144" y="195"/>
                    <a:pt x="148" y="194"/>
                  </a:cubicBezTo>
                  <a:cubicBezTo>
                    <a:pt x="153" y="193"/>
                    <a:pt x="156" y="192"/>
                    <a:pt x="158" y="191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5" y="168"/>
                    <a:pt x="153" y="169"/>
                    <a:pt x="151" y="170"/>
                  </a:cubicBezTo>
                  <a:cubicBezTo>
                    <a:pt x="148" y="170"/>
                    <a:pt x="146" y="171"/>
                    <a:pt x="145" y="171"/>
                  </a:cubicBezTo>
                  <a:cubicBezTo>
                    <a:pt x="139" y="171"/>
                    <a:pt x="134" y="169"/>
                    <a:pt x="132" y="166"/>
                  </a:cubicBezTo>
                  <a:cubicBezTo>
                    <a:pt x="129" y="163"/>
                    <a:pt x="128" y="157"/>
                    <a:pt x="128" y="149"/>
                  </a:cubicBezTo>
                  <a:cubicBezTo>
                    <a:pt x="128" y="88"/>
                    <a:pt x="128" y="88"/>
                    <a:pt x="128" y="88"/>
                  </a:cubicBezTo>
                  <a:lnTo>
                    <a:pt x="158" y="88"/>
                  </a:lnTo>
                  <a:close/>
                </a:path>
              </a:pathLst>
            </a:custGeom>
            <a:solidFill>
              <a:srgbClr val="7779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5598049" y="5168352"/>
              <a:ext cx="541338" cy="544513"/>
            </a:xfrm>
            <a:prstGeom prst="rect">
              <a:avLst/>
            </a:prstGeom>
            <a:solidFill>
              <a:srgbClr val="F166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>
              <a:off x="6198124" y="5168352"/>
              <a:ext cx="541338" cy="544513"/>
            </a:xfrm>
            <a:prstGeom prst="rect">
              <a:avLst/>
            </a:prstGeom>
            <a:solidFill>
              <a:srgbClr val="8DC6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5598049" y="5773190"/>
              <a:ext cx="541338" cy="544513"/>
            </a:xfrm>
            <a:prstGeom prst="rect">
              <a:avLst/>
            </a:prstGeom>
            <a:solidFill>
              <a:srgbClr val="2BAB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7"/>
            <p:cNvSpPr>
              <a:spLocks noChangeArrowheads="1"/>
            </p:cNvSpPr>
            <p:nvPr/>
          </p:nvSpPr>
          <p:spPr bwMode="auto">
            <a:xfrm>
              <a:off x="6198124" y="5773190"/>
              <a:ext cx="541338" cy="544513"/>
            </a:xfrm>
            <a:prstGeom prst="rect">
              <a:avLst/>
            </a:prstGeom>
            <a:solidFill>
              <a:srgbClr val="FDC21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>
            <a:hlinkClick r:id="rId2"/>
          </p:cNvPr>
          <p:cNvSpPr txBox="1"/>
          <p:nvPr/>
        </p:nvSpPr>
        <p:spPr>
          <a:xfrm>
            <a:off x="756421" y="3137919"/>
            <a:ext cx="36094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Segoe UI" panose="020B0502040204020203" pitchFamily="34" charset="0"/>
              </a:rPr>
              <a:t>Learn more at </a:t>
            </a:r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mix.office.com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50318" y="3578960"/>
            <a:ext cx="4222156" cy="892004"/>
            <a:chOff x="750318" y="3666512"/>
            <a:chExt cx="4222156" cy="892004"/>
          </a:xfrm>
        </p:grpSpPr>
        <p:grpSp>
          <p:nvGrpSpPr>
            <p:cNvPr id="53" name="Group 52"/>
            <p:cNvGrpSpPr/>
            <p:nvPr/>
          </p:nvGrpSpPr>
          <p:grpSpPr>
            <a:xfrm>
              <a:off x="841991" y="3744456"/>
              <a:ext cx="4025725" cy="729344"/>
              <a:chOff x="698117" y="4606349"/>
              <a:chExt cx="4025725" cy="729344"/>
            </a:xfrm>
          </p:grpSpPr>
          <p:sp>
            <p:nvSpPr>
              <p:cNvPr id="54" name="Rectangle 53">
                <a:hlinkClick r:id="rId3" highlightClick="1"/>
                <a:hlinkHover r:id="" action="ppaction://noaction" highlightClick="1"/>
              </p:cNvPr>
              <p:cNvSpPr/>
              <p:nvPr/>
            </p:nvSpPr>
            <p:spPr>
              <a:xfrm>
                <a:off x="698117" y="4606349"/>
                <a:ext cx="4025725" cy="729344"/>
              </a:xfrm>
              <a:prstGeom prst="rect">
                <a:avLst/>
              </a:prstGeom>
              <a:solidFill>
                <a:srgbClr val="D2472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1517215" y="4732131"/>
                <a:ext cx="2270063" cy="461665"/>
                <a:chOff x="4876801" y="4018263"/>
                <a:chExt cx="2270063" cy="461665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4876801" y="4018263"/>
                  <a:ext cx="21991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Get Office Mix</a:t>
                  </a:r>
                  <a:endParaRPr lang="en-US" sz="24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7" name="Group 56"/>
                <p:cNvGrpSpPr>
                  <a:grpSpLocks noChangeAspect="1"/>
                </p:cNvGrpSpPr>
                <p:nvPr/>
              </p:nvGrpSpPr>
              <p:grpSpPr>
                <a:xfrm>
                  <a:off x="6961710" y="4120400"/>
                  <a:ext cx="185154" cy="256032"/>
                  <a:chOff x="4446588" y="4476751"/>
                  <a:chExt cx="203200" cy="280987"/>
                </a:xfrm>
              </p:grpSpPr>
              <p:sp>
                <p:nvSpPr>
                  <p:cNvPr id="7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446588" y="4741863"/>
                    <a:ext cx="203200" cy="158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4" name="Freeform 11"/>
                  <p:cNvSpPr>
                    <a:spLocks/>
                  </p:cNvSpPr>
                  <p:nvPr/>
                </p:nvSpPr>
                <p:spPr bwMode="auto">
                  <a:xfrm>
                    <a:off x="4449763" y="4476751"/>
                    <a:ext cx="195262" cy="250825"/>
                  </a:xfrm>
                  <a:custGeom>
                    <a:avLst/>
                    <a:gdLst>
                      <a:gd name="T0" fmla="*/ 123 w 123"/>
                      <a:gd name="T1" fmla="*/ 96 h 158"/>
                      <a:gd name="T2" fmla="*/ 116 w 123"/>
                      <a:gd name="T3" fmla="*/ 89 h 158"/>
                      <a:gd name="T4" fmla="*/ 67 w 123"/>
                      <a:gd name="T5" fmla="*/ 138 h 158"/>
                      <a:gd name="T6" fmla="*/ 67 w 123"/>
                      <a:gd name="T7" fmla="*/ 0 h 158"/>
                      <a:gd name="T8" fmla="*/ 57 w 123"/>
                      <a:gd name="T9" fmla="*/ 0 h 158"/>
                      <a:gd name="T10" fmla="*/ 57 w 123"/>
                      <a:gd name="T11" fmla="*/ 138 h 158"/>
                      <a:gd name="T12" fmla="*/ 8 w 123"/>
                      <a:gd name="T13" fmla="*/ 89 h 158"/>
                      <a:gd name="T14" fmla="*/ 0 w 123"/>
                      <a:gd name="T15" fmla="*/ 96 h 158"/>
                      <a:gd name="T16" fmla="*/ 62 w 123"/>
                      <a:gd name="T17" fmla="*/ 158 h 158"/>
                      <a:gd name="T18" fmla="*/ 62 w 123"/>
                      <a:gd name="T19" fmla="*/ 158 h 158"/>
                      <a:gd name="T20" fmla="*/ 62 w 123"/>
                      <a:gd name="T21" fmla="*/ 158 h 158"/>
                      <a:gd name="T22" fmla="*/ 62 w 123"/>
                      <a:gd name="T23" fmla="*/ 158 h 158"/>
                      <a:gd name="T24" fmla="*/ 62 w 123"/>
                      <a:gd name="T25" fmla="*/ 158 h 158"/>
                      <a:gd name="T26" fmla="*/ 123 w 123"/>
                      <a:gd name="T27" fmla="*/ 96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3" h="158">
                        <a:moveTo>
                          <a:pt x="123" y="96"/>
                        </a:moveTo>
                        <a:lnTo>
                          <a:pt x="116" y="89"/>
                        </a:lnTo>
                        <a:lnTo>
                          <a:pt x="67" y="138"/>
                        </a:lnTo>
                        <a:lnTo>
                          <a:pt x="67" y="0"/>
                        </a:lnTo>
                        <a:lnTo>
                          <a:pt x="57" y="0"/>
                        </a:lnTo>
                        <a:lnTo>
                          <a:pt x="57" y="138"/>
                        </a:lnTo>
                        <a:lnTo>
                          <a:pt x="8" y="89"/>
                        </a:lnTo>
                        <a:lnTo>
                          <a:pt x="0" y="96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62" y="158"/>
                        </a:lnTo>
                        <a:lnTo>
                          <a:pt x="123" y="9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75" name="Rectangle 74">
              <a:hlinkClick r:id="rId4"/>
            </p:cNvPr>
            <p:cNvSpPr/>
            <p:nvPr/>
          </p:nvSpPr>
          <p:spPr>
            <a:xfrm>
              <a:off x="750318" y="3666512"/>
              <a:ext cx="4222156" cy="89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13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Mix">
  <a:themeElements>
    <a:clrScheme name="Office Mix">
      <a:dk1>
        <a:srgbClr val="2B2B2B"/>
      </a:dk1>
      <a:lt1>
        <a:srgbClr val="FFFFFF"/>
      </a:lt1>
      <a:dk2>
        <a:srgbClr val="505050"/>
      </a:dk2>
      <a:lt2>
        <a:srgbClr val="F2F2F2"/>
      </a:lt2>
      <a:accent1>
        <a:srgbClr val="0078D7"/>
      </a:accent1>
      <a:accent2>
        <a:srgbClr val="D83B01"/>
      </a:accent2>
      <a:accent3>
        <a:srgbClr val="FF8C00"/>
      </a:accent3>
      <a:accent4>
        <a:srgbClr val="5C2D91"/>
      </a:accent4>
      <a:accent5>
        <a:srgbClr val="8CBD18"/>
      </a:accent5>
      <a:accent6>
        <a:srgbClr val="FFB900"/>
      </a:accent6>
      <a:hlink>
        <a:srgbClr val="0078D7"/>
      </a:hlink>
      <a:folHlink>
        <a:srgbClr val="4DB0FF"/>
      </a:folHlink>
    </a:clrScheme>
    <a:fontScheme name="Office Mix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0" indent="0">
          <a:buFontTx/>
          <a:buNone/>
          <a:defRPr sz="1700" b="0" dirty="0" smtClean="0">
            <a:latin typeface="Segoe UI Semibold"/>
            <a:cs typeface="Segoe UI Semibol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MixStart_Update_6.5.15" id="{60899B57-461E-436C-89B9-AD8BFE676B7F}" vid="{4C140D03-C9A6-4F01-A333-D0890A71F5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Create an Office Mix</Template>
  <TotalTime>0</TotalTime>
  <Words>161</Words>
  <PresentationFormat>Widescreen</PresentationFormat>
  <Paragraphs>31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Segoe UI</vt:lpstr>
      <vt:lpstr>Segoe UI Bold</vt:lpstr>
      <vt:lpstr>Segoe UI Light</vt:lpstr>
      <vt:lpstr>Segoe UI Semibold</vt:lpstr>
      <vt:lpstr>SimHei</vt:lpstr>
      <vt:lpstr>Times New Roman</vt:lpstr>
      <vt:lpstr>Office Mix</vt:lpstr>
      <vt:lpstr>Make Interactive Videos with PowerPoint and Office Mix</vt:lpstr>
      <vt:lpstr>First download Office Mix, a free PowerPoint add-in</vt:lpstr>
      <vt:lpstr>After you install Office Mix…</vt:lpstr>
      <vt:lpstr>See for yourself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2015-08-06T17:37:50Z</dcterms:created>
  <dcterms:modified xsi:type="dcterms:W3CDTF">2015-08-06T17:39:08Z</dcterms:modified>
</cp:coreProperties>
</file>