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4660"/>
  </p:normalViewPr>
  <p:slideViewPr>
    <p:cSldViewPr>
      <p:cViewPr varScale="1">
        <p:scale>
          <a:sx n="111" d="100"/>
          <a:sy n="111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3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619FADA7-12A5-4168-87FD-0A7BA931419B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5A2C-8CF9-418C-929E-59F23F70E5F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en-US" smtClean="0"/>
              <a:pPr/>
              <a:t>8/10/2015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1A33440A-D04E-4FB0-ACBB-D1FD42651063}" type="datetime1">
              <a:rPr lang="en-US" smtClean="0"/>
              <a:pPr algn="r"/>
              <a:t>8/10/2015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Absenteeism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flexibility for necessary absences</a:t>
            </a:r>
            <a:endParaRPr lang="en-US" dirty="0"/>
          </a:p>
          <a:p>
            <a:r>
              <a:rPr lang="en-US" dirty="0" smtClean="0"/>
              <a:t>To reduce unnecessary absences</a:t>
            </a:r>
          </a:p>
          <a:p>
            <a:r>
              <a:rPr lang="en-US" dirty="0" smtClean="0"/>
              <a:t>To educate employees about the cost of absenteeism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5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Absenteeism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CFEED9A-8382-41B0-9D45-F76C0CB36B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4CD6CB-299C-4096-BA81-38593B3F5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</Words>
  <PresentationFormat>On-screen Show (4:3)</PresentationFormat>
  <Paragraphs>18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Composite</vt:lpstr>
      <vt:lpstr>Addressing Absenteeism</vt:lpstr>
      <vt:lpstr>Program Goals</vt:lpstr>
      <vt:lpstr>Historical Data</vt:lpstr>
      <vt:lpstr>Future Projections</vt:lpstr>
      <vt:lpstr>Absenteeism Process</vt:lpstr>
      <vt:lpstr>How Did We Get Here?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2010-10-07T17:17:53Z</dcterms:created>
  <dcterms:modified xsi:type="dcterms:W3CDTF">2015-08-10T11:23:54Z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