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9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0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3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6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5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9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7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9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7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7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6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Development </a:t>
            </a:r>
            <a:br>
              <a:rPr lang="en-US" dirty="0" smtClean="0"/>
            </a:br>
            <a:r>
              <a:rPr lang="en-US" dirty="0" smtClean="0"/>
              <a:t>Diploma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Fortez</a:t>
            </a:r>
            <a:r>
              <a:rPr lang="en-US" dirty="0" smtClean="0"/>
              <a:t> Training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8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One: Self-Esteem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Anxiety Inventory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Building Your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Impressions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Fake it ‘til You Make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Increasing 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 Confidence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Power of Thoughts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Wipe Out Worry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Ask for What You Want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Connecting with People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Cost-Benefit </a:t>
            </a:r>
            <a:r>
              <a:rPr lang="en-US" dirty="0" smtClean="0"/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3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Two: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Fear of Embarrassment</a:t>
            </a:r>
          </a:p>
          <a:p>
            <a:r>
              <a:rPr lang="en-US" dirty="0"/>
              <a:t>Test Your Business Etiquette</a:t>
            </a:r>
          </a:p>
          <a:p>
            <a:r>
              <a:rPr lang="en-US" dirty="0"/>
              <a:t>The Handshake</a:t>
            </a:r>
          </a:p>
          <a:p>
            <a:r>
              <a:rPr lang="en-US" dirty="0"/>
              <a:t>Business Card Etiquette</a:t>
            </a:r>
          </a:p>
          <a:p>
            <a:r>
              <a:rPr lang="en-US" dirty="0"/>
              <a:t>The Skill of Making Small Talk</a:t>
            </a:r>
          </a:p>
          <a:p>
            <a:r>
              <a:rPr lang="en-US" dirty="0"/>
              <a:t>Do You Remember Names?</a:t>
            </a:r>
          </a:p>
          <a:p>
            <a:r>
              <a:rPr lang="en-US" dirty="0"/>
              <a:t>Making that Great First Impression</a:t>
            </a:r>
          </a:p>
          <a:p>
            <a:r>
              <a:rPr lang="en-US" dirty="0"/>
              <a:t>Dress for Success</a:t>
            </a:r>
          </a:p>
          <a:p>
            <a:r>
              <a:rPr lang="en-US" dirty="0"/>
              <a:t>Business Dining</a:t>
            </a:r>
          </a:p>
          <a:p>
            <a:r>
              <a:rPr lang="en-US" dirty="0"/>
              <a:t>E-mail and Telephone </a:t>
            </a:r>
            <a:r>
              <a:rPr lang="en-US" dirty="0" smtClean="0"/>
              <a:t>Etiquette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43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Three: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Ten Commandments of Positive Relationships</a:t>
            </a:r>
          </a:p>
          <a:p>
            <a:r>
              <a:rPr lang="en-US" dirty="0"/>
              <a:t>Self-Awareness</a:t>
            </a:r>
          </a:p>
          <a:p>
            <a:r>
              <a:rPr lang="en-US" dirty="0"/>
              <a:t>Communication</a:t>
            </a:r>
          </a:p>
          <a:p>
            <a:r>
              <a:rPr lang="en-US" dirty="0"/>
              <a:t>Communication Barriers</a:t>
            </a:r>
          </a:p>
          <a:p>
            <a:r>
              <a:rPr lang="en-US" dirty="0"/>
              <a:t>Asking Questions</a:t>
            </a:r>
          </a:p>
          <a:p>
            <a:r>
              <a:rPr lang="en-US" dirty="0"/>
              <a:t>Listening Skills</a:t>
            </a:r>
          </a:p>
        </p:txBody>
      </p:sp>
    </p:spTree>
    <p:extLst>
      <p:ext uri="{BB962C8B-B14F-4D97-AF65-F5344CB8AC3E}">
        <p14:creationId xmlns:p14="http://schemas.microsoft.com/office/powerpoint/2010/main" val="406806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Workshop Four: Anger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What is Anger?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Your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Anger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Does Anger Affect Thinking?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Communicating Better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Types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Taking </a:t>
            </a:r>
            <a:r>
              <a:rPr lang="en-US" dirty="0" smtClean="0"/>
              <a:t>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7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135</Words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Personal Development  Diploma Program</vt:lpstr>
      <vt:lpstr>Workshop One: Self-Esteem</vt:lpstr>
      <vt:lpstr>Workshop Two: Etiquette</vt:lpstr>
      <vt:lpstr>Workshop Three: Communication</vt:lpstr>
      <vt:lpstr>Workshop Four: Anger Management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2010-04-15T18:17:18Z</dcterms:created>
  <dcterms:modified xsi:type="dcterms:W3CDTF">2015-04-15T17:39:11Z</dcterms:modified>
</cp:coreProperties>
</file>