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" y="-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60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3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4/28/2015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4/28/2015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Marketing Plan</a:t>
            </a:r>
            <a:endParaRPr lang="en-US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Summary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012836"/>
              </p:ext>
            </p:extLst>
          </p:nvPr>
        </p:nvGraphicFramePr>
        <p:xfrm>
          <a:off x="762000" y="2133600"/>
          <a:ext cx="6553581" cy="1854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98158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2011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2012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Crystal Superstore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100,000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110,000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120,000 units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Genuine Glassware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350,000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400,000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600,000 units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Big Box Market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150,000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100,000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50,000 units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Dishes R 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225,000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250,000 units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Average Prices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23875" y="2257425"/>
          <a:ext cx="5819775" cy="3543300"/>
        </p:xfrm>
        <a:graphic>
          <a:graphicData uri="http://schemas.openxmlformats.org/drawingml/2006/table">
            <a:tbl>
              <a:tblPr/>
              <a:tblGrid>
                <a:gridCol w="5819775"/>
              </a:tblGrid>
              <a:tr h="3543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4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Share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Production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ketingPl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F7915"/>
      </a:hlink>
      <a:folHlink>
        <a:srgbClr val="9966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5A02443-2DE0-4C57-840C-B4B9D2AAE32A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A2A480B8-3456-4B25-BAE1-06933799A7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409B7AB-6D4F-45DE-BE54-BEF364C3A0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MarketingPlan</Template>
  <TotalTime>0</TotalTime>
  <Words>60</Words>
  <PresentationFormat>On-screen Show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MarketingPlan</vt:lpstr>
      <vt:lpstr>Marketing Plan</vt:lpstr>
      <vt:lpstr>Sales Summary</vt:lpstr>
      <vt:lpstr>Average Prices</vt:lpstr>
      <vt:lpstr>Market Share</vt:lpstr>
      <vt:lpstr>Requirements for Production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2010-10-07T14:24:47Z</dcterms:created>
  <dcterms:modified xsi:type="dcterms:W3CDTF">2015-04-28T16:18:07Z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