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1" d="100"/>
          <a:sy n="101" d="100"/>
        </p:scale>
        <p:origin x="-210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78A16E-74EE-4192-BA33-5231FCE70C2C}" type="datetimeFigureOut">
              <a:rPr lang="en-US" smtClean="0"/>
              <a:t>4/15/2015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E1A2D3-4CF1-48EC-984E-DEAE6E17C8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83934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78A16E-74EE-4192-BA33-5231FCE70C2C}" type="datetimeFigureOut">
              <a:rPr lang="en-US" smtClean="0"/>
              <a:t>4/15/2015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E1A2D3-4CF1-48EC-984E-DEAE6E17C8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65073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78A16E-74EE-4192-BA33-5231FCE70C2C}" type="datetimeFigureOut">
              <a:rPr lang="en-US" smtClean="0"/>
              <a:t>4/15/2015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E1A2D3-4CF1-48EC-984E-DEAE6E17C8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12377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78A16E-74EE-4192-BA33-5231FCE70C2C}" type="datetimeFigureOut">
              <a:rPr lang="en-US" smtClean="0"/>
              <a:t>4/15/2015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E1A2D3-4CF1-48EC-984E-DEAE6E17C8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18610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78A16E-74EE-4192-BA33-5231FCE70C2C}" type="datetimeFigureOut">
              <a:rPr lang="en-US" smtClean="0"/>
              <a:t>4/15/2015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E1A2D3-4CF1-48EC-984E-DEAE6E17C8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83528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78A16E-74EE-4192-BA33-5231FCE70C2C}" type="datetimeFigureOut">
              <a:rPr lang="en-US" smtClean="0"/>
              <a:t>4/15/2015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E1A2D3-4CF1-48EC-984E-DEAE6E17C8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78972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78A16E-74EE-4192-BA33-5231FCE70C2C}" type="datetimeFigureOut">
              <a:rPr lang="en-US" smtClean="0"/>
              <a:t>4/15/2015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E1A2D3-4CF1-48EC-984E-DEAE6E17C8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76753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78A16E-74EE-4192-BA33-5231FCE70C2C}" type="datetimeFigureOut">
              <a:rPr lang="en-US" smtClean="0"/>
              <a:t>4/15/2015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E1A2D3-4CF1-48EC-984E-DEAE6E17C8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47187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78A16E-74EE-4192-BA33-5231FCE70C2C}" type="datetimeFigureOut">
              <a:rPr lang="en-US" smtClean="0"/>
              <a:t>4/15/2015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E1A2D3-4CF1-48EC-984E-DEAE6E17C8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84942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78A16E-74EE-4192-BA33-5231FCE70C2C}" type="datetimeFigureOut">
              <a:rPr lang="en-US" smtClean="0"/>
              <a:t>4/15/2015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E1A2D3-4CF1-48EC-984E-DEAE6E17C8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69725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78A16E-74EE-4192-BA33-5231FCE70C2C}" type="datetimeFigureOut">
              <a:rPr lang="en-US" smtClean="0"/>
              <a:t>4/15/2015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E1A2D3-4CF1-48EC-984E-DEAE6E17C8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34716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Segoe UI" panose="020B0502040204020203" pitchFamily="34" charset="0"/>
              </a:defRPr>
            </a:lvl1pPr>
          </a:lstStyle>
          <a:p>
            <a:fld id="{4178A16E-74EE-4192-BA33-5231FCE70C2C}" type="datetimeFigureOut">
              <a:rPr lang="en-US" smtClean="0"/>
              <a:pPr/>
              <a:t>4/15/2015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Segoe UI" panose="020B0502040204020203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Segoe UI" panose="020B0502040204020203" pitchFamily="34" charset="0"/>
              </a:defRPr>
            </a:lvl1pPr>
          </a:lstStyle>
          <a:p>
            <a:fld id="{B5E1A2D3-4CF1-48EC-984E-DEAE6E17C82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52612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Segoe UI" panose="020B0502040204020203" pitchFamily="34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Segoe UI" panose="020B0502040204020203" pitchFamily="34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Segoe UI" panose="020B0502040204020203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Segoe UI" panose="020B0502040204020203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Segoe UI" panose="020B0502040204020203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Segoe UI" panose="020B0502040204020203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Personal Development </a:t>
            </a:r>
            <a:br>
              <a:rPr lang="en-US" dirty="0" smtClean="0"/>
            </a:br>
            <a:r>
              <a:rPr lang="en-US" dirty="0" smtClean="0"/>
              <a:t>Diploma Program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Fortez</a:t>
            </a:r>
            <a:r>
              <a:rPr lang="en-US" dirty="0" smtClean="0"/>
              <a:t> Training Inc.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27833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Workshop One: Self-Esteem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105400"/>
          </a:xfrm>
        </p:spPr>
        <p:txBody>
          <a:bodyPr>
            <a:normAutofit fontScale="85000" lnSpcReduction="2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/>
              <a:t>Anxiety Inventory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Building Your Self-Esteem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Impressions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Fake it ‘til You Make It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Increasing Our Self-Esteem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Self Confidence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The Power of Thoughts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Wipe Out Worry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Ask for What You Want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Communication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Connecting with People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Behavior Cost-Benefit </a:t>
            </a:r>
            <a:r>
              <a:rPr lang="en-US" dirty="0" smtClean="0"/>
              <a:t>Analysis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92376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Workshop Two: Etiquette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/>
              <a:t>Fear of Embarrassment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Test Your Business Etiquette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The Handshake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Business Card Etiquette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The Skill of Making Small Talk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Do You Remember Names?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Making that Great First Impression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Dress for Success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Business Dining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E-mail and Telephone </a:t>
            </a:r>
            <a:r>
              <a:rPr lang="en-US" dirty="0" smtClean="0"/>
              <a:t>Etiquette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04331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Workshop Three: Communication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/>
              <a:t>The Ten Commandments of Positive Relationships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Self-Awareness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Communication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Communication Barriers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Asking Questions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Listening Skills</a:t>
            </a:r>
          </a:p>
        </p:txBody>
      </p:sp>
    </p:spTree>
    <p:extLst>
      <p:ext uri="{BB962C8B-B14F-4D97-AF65-F5344CB8AC3E}">
        <p14:creationId xmlns:p14="http://schemas.microsoft.com/office/powerpoint/2010/main" val="40680685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Workshop Four: Anger Management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/>
              <a:t>What is Anger?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Managing Your Anger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The Anger Process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How Does Anger Affect Thinking?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Managing Anger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Communicating Better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Behavior Types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Taking </a:t>
            </a:r>
            <a:r>
              <a:rPr lang="en-US" dirty="0" smtClean="0"/>
              <a:t>Control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897249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135</Words>
  <PresentationFormat>On-screen Show (4:3)</PresentationFormat>
  <Paragraphs>42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Personal Development  Diploma Program</vt:lpstr>
      <vt:lpstr>Workshop One: Self-Esteem</vt:lpstr>
      <vt:lpstr>Workshop Two: Etiquette</vt:lpstr>
      <vt:lpstr>Workshop Three: Communication</vt:lpstr>
      <vt:lpstr>Workshop Four: Anger Management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2010-04-15T18:17:18Z</dcterms:created>
  <dcterms:modified xsi:type="dcterms:W3CDTF">2015-04-15T17:39:03Z</dcterms:modified>
</cp:coreProperties>
</file>