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42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1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2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8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5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0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7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7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5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3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7199-73CB-49D1-9320-2976DDACD36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52721-54EA-421B-96DB-1713CD65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9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Command List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01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</Words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Command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2015-04-13T18:24:17Z</dcterms:created>
  <dcterms:modified xsi:type="dcterms:W3CDTF">2015-07-23T11:44:38Z</dcterms:modified>
</cp:coreProperties>
</file>