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  <p:sldId id="257" r:id="rId3"/>
    <p:sldId id="258" r:id="rId4"/>
    <p:sldId id="259" r:id="rId5"/>
    <p:sldId id="260" r:id="rId6"/>
    <p:sldId id="263" r:id="rId7"/>
    <p:sldId id="264" r:id="rId8"/>
    <p:sldId id="265" r:id="rId9"/>
    <p:sldId id="262" r:id="rId10"/>
    <p:sldId id="266" r:id="rId11"/>
    <p:sldId id="267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4" d="100"/>
          <a:sy n="114" d="100"/>
        </p:scale>
        <p:origin x="156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hdphoto1.wdp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4334933" y="1169931"/>
            <a:ext cx="4814835" cy="4993802"/>
            <a:chOff x="4334933" y="1169931"/>
            <a:chExt cx="4814835" cy="4993802"/>
          </a:xfrm>
        </p:grpSpPr>
        <p:cxnSp>
          <p:nvCxnSpPr>
            <p:cNvPr id="17" name="Straight Connector 16"/>
            <p:cNvCxnSpPr/>
            <p:nvPr/>
          </p:nvCxnSpPr>
          <p:spPr>
            <a:xfrm flipH="1">
              <a:off x="6009259" y="1169931"/>
              <a:ext cx="3134741" cy="313474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4334933" y="1348898"/>
              <a:ext cx="4814835" cy="481483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5225595" y="1469269"/>
              <a:ext cx="3912054" cy="39120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5304588" y="1307856"/>
              <a:ext cx="3839412" cy="3839412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5707078" y="1770196"/>
              <a:ext cx="3430571" cy="3430570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0"/>
            <a:ext cx="6154713" cy="3124201"/>
          </a:xfrm>
        </p:spPr>
        <p:txBody>
          <a:bodyPr anchor="b">
            <a:normAutofit/>
          </a:bodyPr>
          <a:lstStyle>
            <a:lvl1pPr algn="l">
              <a:defRPr sz="44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843868"/>
            <a:ext cx="4954250" cy="1913466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C5678-EE20-4FA5-88E2-6E0BD67A2E26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32029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6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533400" y="533400"/>
            <a:ext cx="8077200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9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762002" y="3843867"/>
            <a:ext cx="7281332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5815370"/>
      </p:ext>
    </p:extLst>
  </p:cSld>
  <p:clrMapOvr>
    <a:masterClrMapping/>
  </p:clrMapOvr>
  <p:hf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2895600"/>
          </a:xfrm>
        </p:spPr>
        <p:txBody>
          <a:bodyPr anchor="ctr">
            <a:normAutofit/>
          </a:bodyPr>
          <a:lstStyle>
            <a:lvl1pPr algn="l">
              <a:defRPr sz="2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114800"/>
            <a:ext cx="6383552" cy="1905000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06663195"/>
      </p:ext>
    </p:extLst>
  </p:cSld>
  <p:clrMapOvr>
    <a:masterClrMapping/>
  </p:clrMapOvr>
  <p:hf hd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3" y="533400"/>
            <a:ext cx="6859787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66800" y="3429000"/>
            <a:ext cx="6402467" cy="48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301070"/>
            <a:ext cx="6382361" cy="171873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7162953"/>
      </p:ext>
    </p:extLst>
  </p:cSld>
  <p:clrMapOvr>
    <a:masterClrMapping/>
  </p:clrMapOvr>
  <p:hf hd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429000"/>
            <a:ext cx="6382361" cy="1697400"/>
          </a:xfrm>
        </p:spPr>
        <p:txBody>
          <a:bodyPr anchor="b">
            <a:normAutofit/>
          </a:bodyPr>
          <a:lstStyle>
            <a:lvl1pPr algn="l">
              <a:defRPr sz="2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132980"/>
            <a:ext cx="6383552" cy="886819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1506801"/>
      </p:ext>
    </p:extLst>
  </p:cSld>
  <p:clrMapOvr>
    <a:masterClrMapping/>
  </p:clrMapOvr>
  <p:hf hd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4" y="533400"/>
            <a:ext cx="6859786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886200"/>
            <a:ext cx="638236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953000"/>
            <a:ext cx="63823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505434114"/>
      </p:ext>
    </p:extLst>
  </p:cSld>
  <p:clrMapOvr>
    <a:masterClrMapping/>
  </p:clrMapOvr>
  <p:hf hd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7525658" cy="28956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2800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928534"/>
            <a:ext cx="6382361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766735"/>
            <a:ext cx="6382360" cy="1253065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3697891"/>
      </p:ext>
    </p:extLst>
  </p:cSld>
  <p:clrMapOvr>
    <a:masterClrMapping/>
  </p:clrMapOvr>
  <p:hf hdr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 algn="l">
              <a:defRPr sz="2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1"/>
            <a:ext cx="6554867" cy="3767670"/>
          </a:xfrm>
        </p:spPr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051B39-B140-43FE-96DB-472A2B59CE7C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054709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66406" y="533400"/>
            <a:ext cx="2044194" cy="4419600"/>
          </a:xfrm>
        </p:spPr>
        <p:txBody>
          <a:bodyPr vert="eaVert"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0"/>
            <a:ext cx="5850012" cy="5486400"/>
          </a:xfrm>
        </p:spPr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00BB2-27C5-458B-ABCE-839C88CF47CE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938675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1F9273-6D38-4C5A-A337-C1ED8434D203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E11140-05F3-4894-8C5D-B56BE3BD0EA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74122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533400"/>
            <a:ext cx="6554867" cy="3767670"/>
          </a:xfrm>
        </p:spPr>
        <p:txBody>
          <a:bodyPr anchor="ctr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D738E-8962-435F-8C43-147B8DD7E819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35347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981199"/>
            <a:ext cx="6402468" cy="2319867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487333"/>
            <a:ext cx="6402467" cy="1532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AEA93-55E7-4DA9-90C2-089A26EEFEC4}" type="datetime1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16650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" name="Content Placeholder 3"/>
          <p:cNvSpPr>
            <a:spLocks noGrp="1"/>
          </p:cNvSpPr>
          <p:nvPr>
            <p:ph sz="half" idx="13"/>
          </p:nvPr>
        </p:nvSpPr>
        <p:spPr>
          <a:xfrm>
            <a:off x="533400" y="533400"/>
            <a:ext cx="3949967" cy="3767667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2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533400"/>
            <a:ext cx="3948238" cy="37592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4CF3C7-6809-4F39-BD67-A75817BDDE0A}" type="datetime1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5547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1" y="533400"/>
            <a:ext cx="3716866" cy="609600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399" y="1143000"/>
            <a:ext cx="3945467" cy="3158067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016" y="566738"/>
            <a:ext cx="376405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1143000"/>
            <a:ext cx="3956705" cy="3149600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EAEB24-CE78-465C-A726-91D0868FA48F}" type="datetime1">
              <a:rPr lang="en-US" smtClean="0"/>
              <a:t>7/23/2015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51261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ADF0-1749-4E8B-9691-B44A5F8C0895}" type="datetime1">
              <a:rPr lang="en-US" smtClean="0"/>
              <a:t>7/23/2015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15172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AF628A-A867-4937-BBE5-207DB6F9C51A}" type="datetime1">
              <a:rPr lang="en-US" smtClean="0"/>
              <a:t>7/23/2015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84256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7" y="533400"/>
            <a:ext cx="3200400" cy="1524000"/>
          </a:xfrm>
        </p:spPr>
        <p:txBody>
          <a:bodyPr anchor="b">
            <a:normAutofit/>
          </a:bodyPr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399" y="533400"/>
            <a:ext cx="4438755" cy="54864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18667" y="2209802"/>
            <a:ext cx="32004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BBB94-68E6-4675-A946-F1C5994EDBD7}" type="datetime1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24097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5800" y="1447800"/>
            <a:ext cx="3563258" cy="11430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762000" y="914400"/>
            <a:ext cx="3280974" cy="48006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96027" y="2743200"/>
            <a:ext cx="3564223" cy="2082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B8377-21E3-4835-B75D-4E2847E2750F}" type="datetime1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33400" y="6172200"/>
            <a:ext cx="5811724" cy="365125"/>
          </a:xfrm>
        </p:spPr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79914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33401"/>
            <a:ext cx="6554867" cy="37676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30245" y="6172203"/>
            <a:ext cx="1200463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0C4986D-6BE9-4264-908F-02DB36FD8D6C}" type="datetime1">
              <a:rPr lang="en-US" smtClean="0"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172200"/>
            <a:ext cx="581172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74426" y="5578478"/>
            <a:ext cx="856907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28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058240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  <p:sldLayoutId id="2147483695" r:id="rId17"/>
    <p:sldLayoutId id="2147483696" r:id="rId18"/>
  </p:sldLayoutIdLst>
  <p:hf hdr="0"/>
  <p:txStyles>
    <p:titleStyle>
      <a:lvl1pPr algn="l" defTabSz="457200" rtl="0" eaLnBrk="1" latinLnBrk="0" hangingPunct="1">
        <a:spcBef>
          <a:spcPct val="0"/>
        </a:spcBef>
        <a:buNone/>
        <a:defRPr sz="32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facebook.com/Widgets" TargetMode="External"/><Relationship Id="rId2" Type="http://schemas.openxmlformats.org/officeDocument/2006/relationships/hyperlink" Target="http://www.acmewidgets.com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Subtitle 10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C5678-EE20-4FA5-88E2-6E0BD67A2E26}" type="datetime1">
              <a:rPr lang="en-US" smtClean="0"/>
              <a:pPr/>
              <a:t>7/23/2015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825311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Contact Information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Chief Executive Officer: Michael B. Caudill</a:t>
            </a:r>
          </a:p>
          <a:p>
            <a:r>
              <a:rPr lang="en-US" smtClean="0"/>
              <a:t>Chief Financial Officer: Kendra T. Vargas</a:t>
            </a:r>
          </a:p>
          <a:p>
            <a:r>
              <a:rPr lang="en-US" smtClean="0"/>
              <a:t>Chief Operating Officer: Marisa Silva Sousa</a:t>
            </a:r>
          </a:p>
          <a:p>
            <a:r>
              <a:rPr lang="en-US" smtClean="0"/>
              <a:t>Chief Technology Officer: Betty D. Whitehead</a:t>
            </a:r>
            <a:endParaRPr lang="en-US" dirty="0"/>
          </a:p>
        </p:txBody>
      </p:sp>
      <p:pic>
        <p:nvPicPr>
          <p:cNvPr id="1027" name="Picture 3" descr="C:\Users\Windows User\AppData\Local\Microsoft\Windows\Temporary Internet Files\Content.IE5\Z32HJJVI\square-email-icon-e1309479532463[1].png"/>
          <p:cNvPicPr>
            <a:picLocks noChangeAspect="1" noChangeArrowheads="1"/>
          </p:cNvPicPr>
          <p:nvPr/>
        </p:nvPicPr>
        <p:blipFill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artisticGlowDiffused/>
                    </a14:imgEffect>
                    <a14:imgEffect>
                      <a14:sharpenSoften amount="-50000"/>
                    </a14:imgEffect>
                    <a14:imgEffect>
                      <a14:brightnessContrast bright="20000" contrast="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16919" y="1453354"/>
            <a:ext cx="5110163" cy="487124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22795428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Company Information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Acme Widgets Inc.</a:t>
            </a:r>
          </a:p>
          <a:p>
            <a:r>
              <a:rPr lang="en-US" smtClean="0"/>
              <a:t>162 Pallet Street</a:t>
            </a:r>
          </a:p>
          <a:p>
            <a:r>
              <a:rPr lang="en-US" smtClean="0"/>
              <a:t>West Nyack, NY 10994</a:t>
            </a:r>
          </a:p>
          <a:p>
            <a:endParaRPr lang="en-US" smtClean="0"/>
          </a:p>
          <a:p>
            <a:r>
              <a:rPr lang="en-US" smtClean="0"/>
              <a:t>Website: </a:t>
            </a:r>
            <a:r>
              <a:rPr lang="en-US" smtClean="0">
                <a:hlinkClick r:id="rId2"/>
              </a:rPr>
              <a:t>http://www.acmewidgets.com</a:t>
            </a:r>
            <a:r>
              <a:rPr lang="en-US" smtClean="0"/>
              <a:t> </a:t>
            </a:r>
          </a:p>
          <a:p>
            <a:r>
              <a:rPr lang="en-US" smtClean="0"/>
              <a:t>Twitter: @acmewidgets</a:t>
            </a:r>
          </a:p>
          <a:p>
            <a:r>
              <a:rPr lang="en-US" smtClean="0"/>
              <a:t>Facebook: </a:t>
            </a:r>
            <a:r>
              <a:rPr lang="en-US" smtClean="0">
                <a:hlinkClick r:id="rId3"/>
              </a:rPr>
              <a:t>http://www.facebook.com/Widgets</a:t>
            </a:r>
            <a:r>
              <a:rPr lang="en-US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32153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Acme Widgets Annual Report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7097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Executive Summary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6941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Financial Summary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24730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1)</a:t>
            </a:r>
            <a:endParaRPr lang="ja-JP" altLang="en-US" dirty="0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5840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2)</a:t>
            </a:r>
            <a:endParaRPr lang="ja-JP" altLang="en-US" dirty="0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85472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3)</a:t>
            </a:r>
            <a:endParaRPr lang="ja-JP" altLang="en-US" dirty="0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20440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Detailed Sales Summary (Quarter 4)</a:t>
            </a:r>
            <a:endParaRPr lang="ja-JP" altLang="en-US" dirty="0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247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smtClean="0"/>
              <a:t>Next Year</a:t>
            </a:r>
            <a:r>
              <a:rPr lang="ja-JP" altLang="en-US" smtClean="0"/>
              <a:t>’</a:t>
            </a:r>
            <a:r>
              <a:rPr lang="en-US" altLang="ja-JP" smtClean="0"/>
              <a:t>s News</a:t>
            </a:r>
            <a:endParaRPr lang="ja-JP" altLang="en-US" smtClean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5728573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D06F1E"/>
      </a:dk2>
      <a:lt2>
        <a:srgbClr val="F0BE21"/>
      </a:lt2>
      <a:accent1>
        <a:srgbClr val="760603"/>
      </a:accent1>
      <a:accent2>
        <a:srgbClr val="9F761A"/>
      </a:accent2>
      <a:accent3>
        <a:srgbClr val="92A200"/>
      </a:accent3>
      <a:accent4>
        <a:srgbClr val="4AA157"/>
      </a:accent4>
      <a:accent5>
        <a:srgbClr val="46788D"/>
      </a:accent5>
      <a:accent6>
        <a:srgbClr val="A848A8"/>
      </a:accent6>
      <a:hlink>
        <a:srgbClr val="460402"/>
      </a:hlink>
      <a:folHlink>
        <a:srgbClr val="991111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3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2700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282EB108-EDE6-4B8E-957B-D4A69BF580E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10</TotalTime>
  <Words>106</Words>
  <PresentationFormat>On-screen Show (4:3)</PresentationFormat>
  <Paragraphs>24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5" baseType="lpstr">
      <vt:lpstr>Century Gothic</vt:lpstr>
      <vt:lpstr>メイリオ</vt:lpstr>
      <vt:lpstr>Wingdings 3</vt:lpstr>
      <vt:lpstr>Slice</vt:lpstr>
      <vt:lpstr>PowerPoint Presentation</vt:lpstr>
      <vt:lpstr>Acme Widgets Annual Report</vt:lpstr>
      <vt:lpstr>Executive Summary</vt:lpstr>
      <vt:lpstr>Financial Summary</vt:lpstr>
      <vt:lpstr>Detailed Sales Summary (Quarter 1)</vt:lpstr>
      <vt:lpstr>Detailed Sales Summary (Quarter 2)</vt:lpstr>
      <vt:lpstr>Detailed Sales Summary (Quarter 3)</vt:lpstr>
      <vt:lpstr>Detailed Sales Summary (Quarter 4)</vt:lpstr>
      <vt:lpstr>Next Year’s News</vt:lpstr>
      <vt:lpstr>Contact Information</vt:lpstr>
      <vt:lpstr>Company Information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2015-04-14T12:14:53Z</dcterms:created>
  <dcterms:modified xsi:type="dcterms:W3CDTF">2015-07-23T16:46:33Z</dcterms:modified>
</cp:coreProperties>
</file>