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64" r:id="rId4"/>
  </p:sldMasterIdLst>
  <p:notesMasterIdLst>
    <p:notesMasterId r:id="rId10"/>
  </p:notesMasterIdLst>
  <p:handoutMasterIdLst>
    <p:handoutMasterId r:id="rId11"/>
  </p:handoutMasterIdLst>
  <p:sldIdLst>
    <p:sldId id="256" r:id="rId5"/>
    <p:sldId id="257" r:id="rId6"/>
    <p:sldId id="273" r:id="rId7"/>
    <p:sldId id="258" r:id="rId8"/>
    <p:sldId id="260" r:id="rId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B301B821-A1FF-4177-AEE7-76D212191A09}"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44" y="-72"/>
      </p:cViewPr>
      <p:guideLst>
        <p:guide orient="horz" pos="2160"/>
        <p:guide pos="2880"/>
      </p:guideLst>
    </p:cSldViewPr>
  </p:slideViewPr>
  <p:outlineViewPr>
    <p:cViewPr>
      <p:scale>
        <a:sx n="1" d="1"/>
        <a:sy n="1" d="1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A7959C71-B73A-49FF-9308-B24F710812B5}" type="datetimeFigureOut">
              <a:rPr lang="en-US" smtClean="0"/>
              <a:pPr/>
              <a:t>4/28/2015</a:t>
            </a:fld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D6790D8E-0C56-4F61-9B17-7A387442778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79603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5468FC2B-D455-4AC4-9C5E-9317124768F4}" type="datetimeFigureOut">
              <a:rPr lang="en-US" smtClean="0"/>
              <a:pPr/>
              <a:t>4/28/2015</a:t>
            </a:fld>
            <a:endParaRPr lang="en-US" dirty="0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anchor="ctr"/>
          <a:lstStyle/>
          <a:p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noProof="1" smtClean="0"/>
              <a:t>Click to edit Master text styles</a:t>
            </a:r>
            <a:endParaRPr lang="en-US"/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1399807D-D128-4837-BF84-5EA633F317A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3358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5468FC2B-D455-4AC4-9C5E-9317124768F4}" type="datetimeFigureOut">
              <a:rPr lang="en-US" smtClean="0"/>
              <a:pPr/>
              <a:t>4/28/2015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9807D-D128-4837-BF84-5EA633F317A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5468FC2B-D455-4AC4-9C5E-9317124768F4}" type="datetimeFigureOut">
              <a:rPr lang="en-US" smtClean="0"/>
              <a:pPr/>
              <a:t>4/28/2015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9807D-D128-4837-BF84-5EA633F317A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5468FC2B-D455-4AC4-9C5E-9317124768F4}" type="datetimeFigureOut">
              <a:rPr lang="en-US" smtClean="0"/>
              <a:pPr/>
              <a:t>4/28/2015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9807D-D128-4837-BF84-5EA633F317A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5468FC2B-D455-4AC4-9C5E-9317124768F4}" type="datetimeFigureOut">
              <a:rPr lang="en-US" smtClean="0"/>
              <a:pPr/>
              <a:t>4/28/2015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9807D-D128-4837-BF84-5EA633F317A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5468FC2B-D455-4AC4-9C5E-9317124768F4}" type="datetimeFigureOut">
              <a:rPr lang="en-US" smtClean="0"/>
              <a:pPr/>
              <a:t>4/28/2015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9807D-D128-4837-BF84-5EA633F317A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515100" cy="685800"/>
          </a:xfrm>
        </p:spPr>
        <p:txBody>
          <a:bodyPr anchor="ctr"/>
          <a:lstStyle>
            <a:lvl1pPr marL="0" indent="0" algn="l">
              <a:buNone/>
              <a:defRPr sz="28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 algn="ctr"/>
            <a:fld id="{047E157E-8DCB-4F70-A0AF-5EB586A91DD4}" type="datetime1">
              <a:rPr lang="en-US" smtClean="0">
                <a:solidFill>
                  <a:srgbClr val="FFFFFF"/>
                </a:solidFill>
              </a:rPr>
              <a:pPr algn="ctr"/>
              <a:t>4/28/2015</a:t>
            </a:fld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F82E0A0-C266-4798-8C8F-B9F91E9DA37E}" type="slidenum">
              <a:rPr lang="en-US" smtClean="0">
                <a:solidFill>
                  <a:schemeClr val="tx2"/>
                </a:solidFill>
              </a:rPr>
              <a:pPr/>
              <a:t>‹#›</a:t>
            </a:fld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1" smtClean="0"/>
              <a:t>Click to edit Master title style</a:t>
            </a:r>
            <a:endParaRPr lang="en-US" dirty="0"/>
          </a:p>
        </p:txBody>
      </p:sp>
      <p:sp>
        <p:nvSpPr>
          <p:cNvPr id="12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1B819-6633-4615-BB07-C55D005E14AD}" type="datetimeFigureOut">
              <a:rPr lang="en-US" smtClean="0"/>
              <a:pPr/>
              <a:t>4/28/2015</a:t>
            </a:fld>
            <a:endParaRPr lang="en-US" dirty="0"/>
          </a:p>
        </p:txBody>
      </p:sp>
      <p:sp>
        <p:nvSpPr>
          <p:cNvPr id="28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5222-B196-4F9B-9AEC-1292459A754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98645-E80F-450A-B756-91DCB9A8A25E}" type="datetime1">
              <a:rPr lang="en-US" smtClean="0"/>
              <a:pPr/>
              <a:t>4/28/2015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3F7CB7D-F184-43C7-B6FD-03D728E1BBFF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ADB5D-B7A0-47E3-AD2D-B1A6F8614213}" type="datetime1">
              <a:rPr lang="en-US" smtClean="0"/>
              <a:pPr/>
              <a:t>4/28/2015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3F7CB7D-F184-43C7-B6FD-03D728E1BBFF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68126-03FC-49C0-B9B8-2B561CCC3D90}" type="datetime1">
              <a:rPr lang="en-US" smtClean="0"/>
              <a:pPr/>
              <a:t>4/28/2015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3F7CB7D-F184-43C7-B6FD-03D728E1BBFF}" type="slidenum">
              <a:rPr lang="en-US" smtClean="0">
                <a:solidFill>
                  <a:schemeClr val="tx2"/>
                </a:solidFill>
              </a:rPr>
              <a:pPr/>
              <a:t>‹#›</a:t>
            </a:fld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1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50183-A4F0-4B5F-923C-1EA91824690E}" type="datetimeFigureOut">
              <a:rPr lang="en-US" smtClean="0"/>
              <a:pPr/>
              <a:t>4/28/2015</a:t>
            </a:fld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D475A-FCA3-4B41-B368-0F71602C96B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Title and 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1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50183-A4F0-4B5F-923C-1EA91824690E}" type="datetimeFigureOut">
              <a:rPr lang="en-US" smtClean="0"/>
              <a:pPr/>
              <a:t>4/28/2015</a:t>
            </a:fld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D475A-FCA3-4B41-B368-0F71602C96B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1400">
                <a:solidFill>
                  <a:schemeClr val="tx2"/>
                </a:solidFill>
              </a:defRPr>
            </a:lvl1pPr>
          </a:lstStyle>
          <a:p>
            <a:fld id="{E4606EA6-EFEA-4C30-9264-4F9291A5780D}" type="datetime1">
              <a:rPr lang="en-US" smtClean="0"/>
              <a:pPr/>
              <a:t>4/28/2015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pPr algn="r"/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</a:lstStyle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‹#›</a:t>
            </a:fld>
            <a:endParaRPr 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</p:sldLayoutIdLst>
  <p:txStyles>
    <p:titleStyle>
      <a:lvl1pPr algn="l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Marketing Plan</a:t>
            </a:r>
            <a:endParaRPr lang="en-US" dirty="0"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3" name="Rectang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Your Name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Sales Summary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Average Prices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7461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Market Share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 for Production 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arketingPl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F7915"/>
      </a:hlink>
      <a:folHlink>
        <a:srgbClr val="996600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JhengHei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PMingLiu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inorFont>
    </a:fontScheme>
    <a:fmtScheme name="Office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40000">
              <a:schemeClr val="phClr">
                <a:shade val="70000"/>
                <a:satMod val="145000"/>
              </a:schemeClr>
            </a:gs>
            <a:gs pos="100000">
              <a:schemeClr val="phClr">
                <a:tint val="85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JhengHei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PMingLiu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inorFont>
    </a:fontScheme>
    <a:fmtScheme name="Office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40000">
              <a:schemeClr val="phClr">
                <a:shade val="70000"/>
                <a:satMod val="145000"/>
              </a:schemeClr>
            </a:gs>
            <a:gs pos="100000">
              <a:schemeClr val="phClr">
                <a:tint val="85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30" ma:contentTypeDescription="Create a new document." ma:contentTypeScope="" ma:versionID="b6358c8e9ccf10d22debe3a56dce56ac"/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3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C5A02443-2DE0-4C57-840C-B4B9D2AAE32A}">
  <ds:schemaRefs>
    <ds:schemaRef ds:uri="http://schemas.microsoft.com/office/2006/metadata/contentType"/>
    <ds:schemaRef ds:uri="http://schemas.microsoft.com/office/2006/metadata/properties/metaAttributes"/>
  </ds:schemaRefs>
</ds:datastoreItem>
</file>

<file path=customXml/itemProps2.xml><?xml version="1.0" encoding="utf-8"?>
<ds:datastoreItem xmlns:ds="http://schemas.openxmlformats.org/officeDocument/2006/customXml" ds:itemID="{A2A480B8-3456-4B25-BAE1-06933799A7FE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2409B7AB-6D4F-45DE-BE54-BEF364C3A07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MarketingPlan</Template>
  <TotalTime>0</TotalTime>
  <Words>23</Words>
  <PresentationFormat>On-screen Show (4:3)</PresentationFormat>
  <Paragraphs>16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MarketingPlan</vt:lpstr>
      <vt:lpstr>Marketing Plan</vt:lpstr>
      <vt:lpstr>Sales Summary</vt:lpstr>
      <vt:lpstr>Average Prices</vt:lpstr>
      <vt:lpstr>Market Share</vt:lpstr>
      <vt:lpstr>Requirements for Production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dcterms:created xsi:type="dcterms:W3CDTF">2010-10-07T14:24:47Z</dcterms:created>
  <dcterms:modified xsi:type="dcterms:W3CDTF">2015-04-28T16:18:30Z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TC101079699990</vt:lpwstr>
  </property>
</Properties>
</file>