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46942" y="1667747"/>
            <a:ext cx="5239458" cy="4652804"/>
            <a:chOff x="246942" y="1667747"/>
            <a:chExt cx="5239458" cy="46528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942" y="1667747"/>
              <a:ext cx="3493476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BCBCBC"/>
                </a:clrFrom>
                <a:clrTo>
                  <a:srgbClr val="BCBCB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340" y="3577351"/>
              <a:ext cx="3944060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184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2015-08-07T18:12:04Z</dcterms:modified>
</cp:coreProperties>
</file>