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mtClean="0"/>
              <a:t>Sales by Store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3873728"/>
        <c:axId val="1443874560"/>
      </c:area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 w="25400">
            <a:solidFill>
              <a:schemeClr val="bg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4842928"/>
              </p:ext>
            </p:extLst>
          </p:nvPr>
        </p:nvGraphicFramePr>
        <p:xfrm>
          <a:off x="685800" y="2011362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30</TotalTime>
  <Words>287</Words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2015-08-10T16:25:38Z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