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8" autoAdjust="0"/>
    <p:restoredTop sz="94660"/>
  </p:normalViewPr>
  <p:slideViewPr>
    <p:cSldViewPr snapToGrid="0">
      <p:cViewPr varScale="1">
        <p:scale>
          <a:sx n="87" d="100"/>
          <a:sy n="87" d="100"/>
        </p:scale>
        <p:origin x="102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Microsoft PowerPoint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755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Elements of an </a:t>
            </a:r>
            <a:r>
              <a:rPr lang="en-US" dirty="0" smtClean="0"/>
              <a:t>Outstanding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031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Out These Features!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376" y="2137272"/>
            <a:ext cx="4265803" cy="269290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2313" y="3800820"/>
            <a:ext cx="5015247" cy="267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995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7287" y="388345"/>
            <a:ext cx="1292662" cy="608131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7200" dirty="0" smtClean="0"/>
              <a:t>Smith Training</a:t>
            </a:r>
            <a:endParaRPr lang="en-US" sz="7200" dirty="0"/>
          </a:p>
        </p:txBody>
      </p:sp>
      <p:sp>
        <p:nvSpPr>
          <p:cNvPr id="3" name="Flowchart: Multidocument 2"/>
          <p:cNvSpPr/>
          <p:nvPr/>
        </p:nvSpPr>
        <p:spPr>
          <a:xfrm>
            <a:off x="4836405" y="2225407"/>
            <a:ext cx="3029638" cy="2835881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Lightning Bolt 3"/>
          <p:cNvSpPr/>
          <p:nvPr/>
        </p:nvSpPr>
        <p:spPr>
          <a:xfrm>
            <a:off x="4021157" y="1454227"/>
            <a:ext cx="2313542" cy="2313542"/>
          </a:xfrm>
          <a:prstGeom prst="lightningBol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527856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6</TotalTime>
  <Words>15</Words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Trebuchet MS</vt:lpstr>
      <vt:lpstr>Berlin</vt:lpstr>
      <vt:lpstr>Microsoft PowerPoint</vt:lpstr>
      <vt:lpstr>The Elements of an Outstanding Presentation</vt:lpstr>
      <vt:lpstr>Check Out These Features!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terms:created xsi:type="dcterms:W3CDTF">2015-08-06T17:19:14Z</dcterms:created>
  <dcterms:modified xsi:type="dcterms:W3CDTF">2015-08-06T17:37:08Z</dcterms:modified>
</cp:coreProperties>
</file>