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40" y="3822698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2" y="1667747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192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2015-08-07T18:20:06Z</dcterms:modified>
</cp:coreProperties>
</file>