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DB0E84-FA4E-4431-B757-B461B837341D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/>
      <dgm:spPr/>
    </dgm:pt>
    <dgm:pt modelId="{BF81D97E-8FFE-4ED3-900B-5A7C9CD90B60}">
      <dgm:prSet phldrT="[Text]" phldr="1"/>
      <dgm:spPr/>
      <dgm:t>
        <a:bodyPr/>
        <a:lstStyle/>
        <a:p>
          <a:endParaRPr lang="en-US"/>
        </a:p>
      </dgm:t>
    </dgm:pt>
    <dgm:pt modelId="{4937F47B-C6E7-45F2-BEFA-2A836962F655}" type="parTrans" cxnId="{75ACCE25-B149-4B36-8541-09D7230D8EC4}">
      <dgm:prSet/>
      <dgm:spPr/>
      <dgm:t>
        <a:bodyPr/>
        <a:lstStyle/>
        <a:p>
          <a:endParaRPr lang="en-US"/>
        </a:p>
      </dgm:t>
    </dgm:pt>
    <dgm:pt modelId="{6BC089CA-CBC4-43EE-A43E-244A13716D6D}" type="sibTrans" cxnId="{75ACCE25-B149-4B36-8541-09D7230D8EC4}">
      <dgm:prSet/>
      <dgm:spPr/>
      <dgm:t>
        <a:bodyPr/>
        <a:lstStyle/>
        <a:p>
          <a:endParaRPr lang="en-US"/>
        </a:p>
      </dgm:t>
    </dgm:pt>
    <dgm:pt modelId="{E3AB7EF0-ED80-439E-8854-D8209D24C624}">
      <dgm:prSet phldrT="[Text]" phldr="1"/>
      <dgm:spPr/>
      <dgm:t>
        <a:bodyPr/>
        <a:lstStyle/>
        <a:p>
          <a:endParaRPr lang="en-US"/>
        </a:p>
      </dgm:t>
    </dgm:pt>
    <dgm:pt modelId="{89D48547-1797-4CB6-8EA7-D43023B1D1DB}" type="parTrans" cxnId="{8813660C-264A-45E3-8865-7158E8D52741}">
      <dgm:prSet/>
      <dgm:spPr/>
      <dgm:t>
        <a:bodyPr/>
        <a:lstStyle/>
        <a:p>
          <a:endParaRPr lang="en-US"/>
        </a:p>
      </dgm:t>
    </dgm:pt>
    <dgm:pt modelId="{38821C9A-0C1D-4AFD-9494-8843E5BBD4C3}" type="sibTrans" cxnId="{8813660C-264A-45E3-8865-7158E8D52741}">
      <dgm:prSet/>
      <dgm:spPr/>
      <dgm:t>
        <a:bodyPr/>
        <a:lstStyle/>
        <a:p>
          <a:endParaRPr lang="en-US"/>
        </a:p>
      </dgm:t>
    </dgm:pt>
    <dgm:pt modelId="{38AF0D64-CA06-4689-B6F2-F58B3B758B93}">
      <dgm:prSet phldrT="[Text]" phldr="1"/>
      <dgm:spPr/>
      <dgm:t>
        <a:bodyPr/>
        <a:lstStyle/>
        <a:p>
          <a:endParaRPr lang="en-US"/>
        </a:p>
      </dgm:t>
    </dgm:pt>
    <dgm:pt modelId="{4024EC60-6DB9-49C5-A562-3C0C1729BC1D}" type="parTrans" cxnId="{4E5D0951-BEC1-4903-883A-EF5FDB936EF2}">
      <dgm:prSet/>
      <dgm:spPr/>
      <dgm:t>
        <a:bodyPr/>
        <a:lstStyle/>
        <a:p>
          <a:endParaRPr lang="en-US"/>
        </a:p>
      </dgm:t>
    </dgm:pt>
    <dgm:pt modelId="{5B155693-301F-47D9-93B7-531D60C901EC}" type="sibTrans" cxnId="{4E5D0951-BEC1-4903-883A-EF5FDB936EF2}">
      <dgm:prSet/>
      <dgm:spPr/>
      <dgm:t>
        <a:bodyPr/>
        <a:lstStyle/>
        <a:p>
          <a:endParaRPr lang="en-US"/>
        </a:p>
      </dgm:t>
    </dgm:pt>
    <dgm:pt modelId="{48EBF4F3-6912-490A-BBA3-FF0400048F67}" type="pres">
      <dgm:prSet presAssocID="{B6DB0E84-FA4E-4431-B757-B461B837341D}" presName="Name0" presStyleCnt="0">
        <dgm:presLayoutVars>
          <dgm:dir/>
          <dgm:resizeHandles val="exact"/>
        </dgm:presLayoutVars>
      </dgm:prSet>
      <dgm:spPr/>
    </dgm:pt>
    <dgm:pt modelId="{F9C27055-CA1D-41DD-B5AB-4133B02ACBC8}" type="pres">
      <dgm:prSet presAssocID="{BF81D97E-8FFE-4ED3-900B-5A7C9CD90B60}" presName="composite" presStyleCnt="0"/>
      <dgm:spPr/>
    </dgm:pt>
    <dgm:pt modelId="{CD8A8CA4-034E-4670-8FE7-AF0994764048}" type="pres">
      <dgm:prSet presAssocID="{BF81D97E-8FFE-4ED3-900B-5A7C9CD90B60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C69A4D3E-66AA-40F3-A03D-B1591AB54DC9}" type="pres">
      <dgm:prSet presAssocID="{BF81D97E-8FFE-4ED3-900B-5A7C9CD90B60}" presName="wedgeRectCallout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5FDB16-B605-4627-A09E-4540213C2385}" type="pres">
      <dgm:prSet presAssocID="{6BC089CA-CBC4-43EE-A43E-244A13716D6D}" presName="sibTrans" presStyleCnt="0"/>
      <dgm:spPr/>
    </dgm:pt>
    <dgm:pt modelId="{998A5D4E-4ACC-41DE-91B5-736034573399}" type="pres">
      <dgm:prSet presAssocID="{E3AB7EF0-ED80-439E-8854-D8209D24C624}" presName="composite" presStyleCnt="0"/>
      <dgm:spPr/>
    </dgm:pt>
    <dgm:pt modelId="{441E24EC-B5D3-449D-AA6B-DEE3BD3AED19}" type="pres">
      <dgm:prSet presAssocID="{E3AB7EF0-ED80-439E-8854-D8209D24C624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6ECB4688-C73A-4FD9-B5DF-67225638FB9D}" type="pres">
      <dgm:prSet presAssocID="{E3AB7EF0-ED80-439E-8854-D8209D24C624}" presName="wedgeRectCallout1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D69A8-F816-4AB6-90C0-2E94692F44FC}" type="pres">
      <dgm:prSet presAssocID="{38821C9A-0C1D-4AFD-9494-8843E5BBD4C3}" presName="sibTrans" presStyleCnt="0"/>
      <dgm:spPr/>
    </dgm:pt>
    <dgm:pt modelId="{7ECF7715-7952-4072-9330-9823EEBEB4DB}" type="pres">
      <dgm:prSet presAssocID="{38AF0D64-CA06-4689-B6F2-F58B3B758B93}" presName="composite" presStyleCnt="0"/>
      <dgm:spPr/>
    </dgm:pt>
    <dgm:pt modelId="{159E4703-32F3-4DEE-B77B-F9A3111F855D}" type="pres">
      <dgm:prSet presAssocID="{38AF0D64-CA06-4689-B6F2-F58B3B758B93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E06144DE-119C-42E9-87DF-7A7B7A56B7AF}" type="pres">
      <dgm:prSet presAssocID="{38AF0D64-CA06-4689-B6F2-F58B3B758B93}" presName="wedgeRectCallout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13660C-264A-45E3-8865-7158E8D52741}" srcId="{B6DB0E84-FA4E-4431-B757-B461B837341D}" destId="{E3AB7EF0-ED80-439E-8854-D8209D24C624}" srcOrd="1" destOrd="0" parTransId="{89D48547-1797-4CB6-8EA7-D43023B1D1DB}" sibTransId="{38821C9A-0C1D-4AFD-9494-8843E5BBD4C3}"/>
    <dgm:cxn modelId="{E751E9B0-7EE1-4D7C-9062-89378EBB25D2}" type="presOf" srcId="{B6DB0E84-FA4E-4431-B757-B461B837341D}" destId="{48EBF4F3-6912-490A-BBA3-FF0400048F67}" srcOrd="0" destOrd="0" presId="urn:microsoft.com/office/officeart/2008/layout/BendingPictureCaptionList"/>
    <dgm:cxn modelId="{A7F4E886-9E55-4342-AA84-0C7631381766}" type="presOf" srcId="{38AF0D64-CA06-4689-B6F2-F58B3B758B93}" destId="{E06144DE-119C-42E9-87DF-7A7B7A56B7AF}" srcOrd="0" destOrd="0" presId="urn:microsoft.com/office/officeart/2008/layout/BendingPictureCaptionList"/>
    <dgm:cxn modelId="{4E5D0951-BEC1-4903-883A-EF5FDB936EF2}" srcId="{B6DB0E84-FA4E-4431-B757-B461B837341D}" destId="{38AF0D64-CA06-4689-B6F2-F58B3B758B93}" srcOrd="2" destOrd="0" parTransId="{4024EC60-6DB9-49C5-A562-3C0C1729BC1D}" sibTransId="{5B155693-301F-47D9-93B7-531D60C901EC}"/>
    <dgm:cxn modelId="{75ACCE25-B149-4B36-8541-09D7230D8EC4}" srcId="{B6DB0E84-FA4E-4431-B757-B461B837341D}" destId="{BF81D97E-8FFE-4ED3-900B-5A7C9CD90B60}" srcOrd="0" destOrd="0" parTransId="{4937F47B-C6E7-45F2-BEFA-2A836962F655}" sibTransId="{6BC089CA-CBC4-43EE-A43E-244A13716D6D}"/>
    <dgm:cxn modelId="{04D7265D-5158-45C1-A129-06B0CDAE5CBB}" type="presOf" srcId="{BF81D97E-8FFE-4ED3-900B-5A7C9CD90B60}" destId="{C69A4D3E-66AA-40F3-A03D-B1591AB54DC9}" srcOrd="0" destOrd="0" presId="urn:microsoft.com/office/officeart/2008/layout/BendingPictureCaptionList"/>
    <dgm:cxn modelId="{CD18F9DF-115C-4664-A349-09AD465B0519}" type="presOf" srcId="{E3AB7EF0-ED80-439E-8854-D8209D24C624}" destId="{6ECB4688-C73A-4FD9-B5DF-67225638FB9D}" srcOrd="0" destOrd="0" presId="urn:microsoft.com/office/officeart/2008/layout/BendingPictureCaptionList"/>
    <dgm:cxn modelId="{BB5910DC-3B83-4802-B5EF-17EBD15A256C}" type="presParOf" srcId="{48EBF4F3-6912-490A-BBA3-FF0400048F67}" destId="{F9C27055-CA1D-41DD-B5AB-4133B02ACBC8}" srcOrd="0" destOrd="0" presId="urn:microsoft.com/office/officeart/2008/layout/BendingPictureCaptionList"/>
    <dgm:cxn modelId="{DEE778C9-9D6D-4230-A80F-1CF5B84E02C4}" type="presParOf" srcId="{F9C27055-CA1D-41DD-B5AB-4133B02ACBC8}" destId="{CD8A8CA4-034E-4670-8FE7-AF0994764048}" srcOrd="0" destOrd="0" presId="urn:microsoft.com/office/officeart/2008/layout/BendingPictureCaptionList"/>
    <dgm:cxn modelId="{35BAD4FE-11FC-4C86-9FB2-81BD1D86115B}" type="presParOf" srcId="{F9C27055-CA1D-41DD-B5AB-4133B02ACBC8}" destId="{C69A4D3E-66AA-40F3-A03D-B1591AB54DC9}" srcOrd="1" destOrd="0" presId="urn:microsoft.com/office/officeart/2008/layout/BendingPictureCaptionList"/>
    <dgm:cxn modelId="{525E74B2-03C2-47E7-A861-9517DA6F3299}" type="presParOf" srcId="{48EBF4F3-6912-490A-BBA3-FF0400048F67}" destId="{D65FDB16-B605-4627-A09E-4540213C2385}" srcOrd="1" destOrd="0" presId="urn:microsoft.com/office/officeart/2008/layout/BendingPictureCaptionList"/>
    <dgm:cxn modelId="{5CC11B14-69EC-4D0D-82E4-4F5431F51C6D}" type="presParOf" srcId="{48EBF4F3-6912-490A-BBA3-FF0400048F67}" destId="{998A5D4E-4ACC-41DE-91B5-736034573399}" srcOrd="2" destOrd="0" presId="urn:microsoft.com/office/officeart/2008/layout/BendingPictureCaptionList"/>
    <dgm:cxn modelId="{72495B5C-F75E-4424-BCC8-F85C83AE7F33}" type="presParOf" srcId="{998A5D4E-4ACC-41DE-91B5-736034573399}" destId="{441E24EC-B5D3-449D-AA6B-DEE3BD3AED19}" srcOrd="0" destOrd="0" presId="urn:microsoft.com/office/officeart/2008/layout/BendingPictureCaptionList"/>
    <dgm:cxn modelId="{CADEF237-A4BB-4EF4-BC46-EAEAAB65FD3C}" type="presParOf" srcId="{998A5D4E-4ACC-41DE-91B5-736034573399}" destId="{6ECB4688-C73A-4FD9-B5DF-67225638FB9D}" srcOrd="1" destOrd="0" presId="urn:microsoft.com/office/officeart/2008/layout/BendingPictureCaptionList"/>
    <dgm:cxn modelId="{B8E8A2AC-C966-4315-A3F4-35E5988D0BDE}" type="presParOf" srcId="{48EBF4F3-6912-490A-BBA3-FF0400048F67}" destId="{14DD69A8-F816-4AB6-90C0-2E94692F44FC}" srcOrd="3" destOrd="0" presId="urn:microsoft.com/office/officeart/2008/layout/BendingPictureCaptionList"/>
    <dgm:cxn modelId="{8104EA19-6821-45E4-B0B7-8A6EFBA77D33}" type="presParOf" srcId="{48EBF4F3-6912-490A-BBA3-FF0400048F67}" destId="{7ECF7715-7952-4072-9330-9823EEBEB4DB}" srcOrd="4" destOrd="0" presId="urn:microsoft.com/office/officeart/2008/layout/BendingPictureCaptionList"/>
    <dgm:cxn modelId="{D7C1BC3D-0EE0-4564-8677-9A09D1E05FCA}" type="presParOf" srcId="{7ECF7715-7952-4072-9330-9823EEBEB4DB}" destId="{159E4703-32F3-4DEE-B77B-F9A3111F855D}" srcOrd="0" destOrd="0" presId="urn:microsoft.com/office/officeart/2008/layout/BendingPictureCaptionList"/>
    <dgm:cxn modelId="{7D2B460A-5004-4D64-B292-C80FE9B1229F}" type="presParOf" srcId="{7ECF7715-7952-4072-9330-9823EEBEB4DB}" destId="{E06144DE-119C-42E9-87DF-7A7B7A56B7AF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A8CA4-034E-4670-8FE7-AF0994764048}">
      <dsp:nvSpPr>
        <dsp:cNvPr id="0" name=""/>
        <dsp:cNvSpPr/>
      </dsp:nvSpPr>
      <dsp:spPr>
        <a:xfrm>
          <a:off x="901214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A4D3E-66AA-40F3-A03D-B1591AB54DC9}">
      <dsp:nvSpPr>
        <dsp:cNvPr id="0" name=""/>
        <dsp:cNvSpPr/>
      </dsp:nvSpPr>
      <dsp:spPr>
        <a:xfrm>
          <a:off x="1070772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1070772" y="1357088"/>
        <a:ext cx="1676736" cy="527512"/>
      </dsp:txXfrm>
    </dsp:sp>
    <dsp:sp modelId="{441E24EC-B5D3-449D-AA6B-DEE3BD3AED19}">
      <dsp:nvSpPr>
        <dsp:cNvPr id="0" name=""/>
        <dsp:cNvSpPr/>
      </dsp:nvSpPr>
      <dsp:spPr>
        <a:xfrm>
          <a:off x="2973585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4688-C73A-4FD9-B5DF-67225638FB9D}">
      <dsp:nvSpPr>
        <dsp:cNvPr id="0" name=""/>
        <dsp:cNvSpPr/>
      </dsp:nvSpPr>
      <dsp:spPr>
        <a:xfrm>
          <a:off x="3143143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3143143" y="1357088"/>
        <a:ext cx="1676736" cy="527512"/>
      </dsp:txXfrm>
    </dsp:sp>
    <dsp:sp modelId="{159E4703-32F3-4DEE-B77B-F9A3111F855D}">
      <dsp:nvSpPr>
        <dsp:cNvPr id="0" name=""/>
        <dsp:cNvSpPr/>
      </dsp:nvSpPr>
      <dsp:spPr>
        <a:xfrm>
          <a:off x="1937400" y="2072998"/>
          <a:ext cx="1883973" cy="15071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6144DE-119C-42E9-87DF-7A7B7A56B7AF}">
      <dsp:nvSpPr>
        <dsp:cNvPr id="0" name=""/>
        <dsp:cNvSpPr/>
      </dsp:nvSpPr>
      <dsp:spPr>
        <a:xfrm>
          <a:off x="2106957" y="3429459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2106957" y="3429459"/>
        <a:ext cx="1676736" cy="5275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Microsoft PowerPoint</a:t>
            </a:r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28841" y="2958579"/>
            <a:ext cx="1832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2016</a:t>
            </a:r>
            <a:endParaRPr lang="en-US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475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Elements of an Outstanding Presentation</a:t>
            </a:r>
            <a:endParaRPr lang="en-US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557076920"/>
              </p:ext>
            </p:extLst>
          </p:nvPr>
        </p:nvGraphicFramePr>
        <p:xfrm>
          <a:off x="3216613" y="2643186"/>
          <a:ext cx="5758774" cy="39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103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These Features!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76" y="2137272"/>
            <a:ext cx="4265803" cy="269290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455" y="3317406"/>
            <a:ext cx="2562583" cy="6858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313" y="3800820"/>
            <a:ext cx="5015247" cy="2676638"/>
          </a:xfrm>
          <a:prstGeom prst="rect">
            <a:avLst/>
          </a:prstGeom>
        </p:spPr>
      </p:pic>
      <p:sp>
        <p:nvSpPr>
          <p:cNvPr id="7" name="Explosion 1 6"/>
          <p:cNvSpPr/>
          <p:nvPr/>
        </p:nvSpPr>
        <p:spPr>
          <a:xfrm>
            <a:off x="1751681" y="3800820"/>
            <a:ext cx="2423711" cy="1718631"/>
          </a:xfrm>
          <a:prstGeom prst="irregularSeal1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9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287" y="388345"/>
            <a:ext cx="1292662" cy="60813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7200" dirty="0" smtClean="0"/>
              <a:t>Smith Training</a:t>
            </a:r>
            <a:endParaRPr lang="en-US" sz="7200" dirty="0"/>
          </a:p>
        </p:txBody>
      </p:sp>
      <p:sp>
        <p:nvSpPr>
          <p:cNvPr id="7" name="Freeform 6"/>
          <p:cNvSpPr/>
          <p:nvPr/>
        </p:nvSpPr>
        <p:spPr>
          <a:xfrm>
            <a:off x="4919203" y="2228015"/>
            <a:ext cx="1415497" cy="1539755"/>
          </a:xfrm>
          <a:custGeom>
            <a:avLst/>
            <a:gdLst>
              <a:gd name="connsiteX0" fmla="*/ 334059 w 1415497"/>
              <a:gd name="connsiteY0" fmla="*/ 0 h 1539755"/>
              <a:gd name="connsiteX1" fmla="*/ 877492 w 1415497"/>
              <a:gd name="connsiteY1" fmla="*/ 512264 h 1539755"/>
              <a:gd name="connsiteX2" fmla="*/ 683625 w 1415497"/>
              <a:gd name="connsiteY2" fmla="*/ 605448 h 1539755"/>
              <a:gd name="connsiteX3" fmla="*/ 1415497 w 1415497"/>
              <a:gd name="connsiteY3" fmla="*/ 1539755 h 1539755"/>
              <a:gd name="connsiteX4" fmla="*/ 174325 w 1415497"/>
              <a:gd name="connsiteY4" fmla="*/ 823735 h 1539755"/>
              <a:gd name="connsiteX5" fmla="*/ 411034 w 1415497"/>
              <a:gd name="connsiteY5" fmla="*/ 724339 h 1539755"/>
              <a:gd name="connsiteX6" fmla="*/ 0 w 1415497"/>
              <a:gd name="connsiteY6" fmla="*/ 479887 h 1539755"/>
              <a:gd name="connsiteX7" fmla="*/ 132083 w 1415497"/>
              <a:gd name="connsiteY7" fmla="*/ 479887 h 1539755"/>
              <a:gd name="connsiteX8" fmla="*/ 132083 w 1415497"/>
              <a:gd name="connsiteY8" fmla="*/ 235686 h 1539755"/>
              <a:gd name="connsiteX9" fmla="*/ 334059 w 1415497"/>
              <a:gd name="connsiteY9" fmla="*/ 235686 h 1539755"/>
              <a:gd name="connsiteX10" fmla="*/ 334059 w 1415497"/>
              <a:gd name="connsiteY10" fmla="*/ 0 h 1539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5497" h="1539755">
                <a:moveTo>
                  <a:pt x="334059" y="0"/>
                </a:moveTo>
                <a:lnTo>
                  <a:pt x="877492" y="512264"/>
                </a:lnTo>
                <a:lnTo>
                  <a:pt x="683625" y="605448"/>
                </a:lnTo>
                <a:lnTo>
                  <a:pt x="1415497" y="1539755"/>
                </a:lnTo>
                <a:lnTo>
                  <a:pt x="174325" y="823735"/>
                </a:lnTo>
                <a:lnTo>
                  <a:pt x="411034" y="724339"/>
                </a:lnTo>
                <a:lnTo>
                  <a:pt x="0" y="479887"/>
                </a:lnTo>
                <a:lnTo>
                  <a:pt x="132083" y="479887"/>
                </a:lnTo>
                <a:lnTo>
                  <a:pt x="132083" y="235686"/>
                </a:lnTo>
                <a:lnTo>
                  <a:pt x="334059" y="235686"/>
                </a:lnTo>
                <a:lnTo>
                  <a:pt x="334059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021158" y="1454227"/>
            <a:ext cx="1377415" cy="1253674"/>
          </a:xfrm>
          <a:custGeom>
            <a:avLst/>
            <a:gdLst>
              <a:gd name="connsiteX0" fmla="*/ 907423 w 1377415"/>
              <a:gd name="connsiteY0" fmla="*/ 0 h 1253674"/>
              <a:gd name="connsiteX1" fmla="*/ 1377415 w 1377415"/>
              <a:gd name="connsiteY1" fmla="*/ 651219 h 1253674"/>
              <a:gd name="connsiteX2" fmla="*/ 1183548 w 1377415"/>
              <a:gd name="connsiteY2" fmla="*/ 728016 h 1253674"/>
              <a:gd name="connsiteX3" fmla="*/ 1232104 w 1377415"/>
              <a:gd name="connsiteY3" fmla="*/ 773787 h 1253674"/>
              <a:gd name="connsiteX4" fmla="*/ 1232104 w 1377415"/>
              <a:gd name="connsiteY4" fmla="*/ 1009473 h 1253674"/>
              <a:gd name="connsiteX5" fmla="*/ 1030128 w 1377415"/>
              <a:gd name="connsiteY5" fmla="*/ 1009473 h 1253674"/>
              <a:gd name="connsiteX6" fmla="*/ 1030128 w 1377415"/>
              <a:gd name="connsiteY6" fmla="*/ 1253674 h 1253674"/>
              <a:gd name="connsiteX7" fmla="*/ 898045 w 1377415"/>
              <a:gd name="connsiteY7" fmla="*/ 1253674 h 1253674"/>
              <a:gd name="connsiteX8" fmla="*/ 537899 w 1377415"/>
              <a:gd name="connsiteY8" fmla="*/ 1039487 h 1253674"/>
              <a:gd name="connsiteX9" fmla="*/ 814238 w 1377415"/>
              <a:gd name="connsiteY9" fmla="*/ 897783 h 1253674"/>
              <a:gd name="connsiteX10" fmla="*/ 0 w 1377415"/>
              <a:gd name="connsiteY10" fmla="*/ 416652 h 1253674"/>
              <a:gd name="connsiteX11" fmla="*/ 907423 w 1377415"/>
              <a:gd name="connsiteY11" fmla="*/ 0 h 125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15" h="1253674">
                <a:moveTo>
                  <a:pt x="907423" y="0"/>
                </a:moveTo>
                <a:lnTo>
                  <a:pt x="1377415" y="651219"/>
                </a:lnTo>
                <a:lnTo>
                  <a:pt x="1183548" y="728016"/>
                </a:lnTo>
                <a:lnTo>
                  <a:pt x="1232104" y="773787"/>
                </a:lnTo>
                <a:lnTo>
                  <a:pt x="1232104" y="1009473"/>
                </a:lnTo>
                <a:lnTo>
                  <a:pt x="1030128" y="1009473"/>
                </a:lnTo>
                <a:lnTo>
                  <a:pt x="1030128" y="1253674"/>
                </a:lnTo>
                <a:lnTo>
                  <a:pt x="898045" y="1253674"/>
                </a:lnTo>
                <a:lnTo>
                  <a:pt x="537899" y="1039487"/>
                </a:lnTo>
                <a:lnTo>
                  <a:pt x="814238" y="897783"/>
                </a:lnTo>
                <a:lnTo>
                  <a:pt x="0" y="416652"/>
                </a:lnTo>
                <a:lnTo>
                  <a:pt x="907423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836405" y="2225407"/>
            <a:ext cx="3029638" cy="2829947"/>
          </a:xfrm>
          <a:custGeom>
            <a:avLst/>
            <a:gdLst>
              <a:gd name="connsiteX0" fmla="*/ 416856 w 3029638"/>
              <a:gd name="connsiteY0" fmla="*/ 0 h 2829947"/>
              <a:gd name="connsiteX1" fmla="*/ 3029638 w 3029638"/>
              <a:gd name="connsiteY1" fmla="*/ 0 h 2829947"/>
              <a:gd name="connsiteX2" fmla="*/ 3029638 w 3029638"/>
              <a:gd name="connsiteY2" fmla="*/ 1889537 h 2829947"/>
              <a:gd name="connsiteX3" fmla="*/ 2805220 w 3029638"/>
              <a:gd name="connsiteY3" fmla="*/ 1899384 h 2829947"/>
              <a:gd name="connsiteX4" fmla="*/ 2805220 w 3029638"/>
              <a:gd name="connsiteY4" fmla="*/ 2133738 h 2829947"/>
              <a:gd name="connsiteX5" fmla="*/ 2608154 w 3029638"/>
              <a:gd name="connsiteY5" fmla="*/ 2146867 h 2829947"/>
              <a:gd name="connsiteX6" fmla="*/ 2608154 w 3029638"/>
              <a:gd name="connsiteY6" fmla="*/ 2366123 h 2829947"/>
              <a:gd name="connsiteX7" fmla="*/ 613229 w 3029638"/>
              <a:gd name="connsiteY7" fmla="*/ 2829604 h 2829947"/>
              <a:gd name="connsiteX8" fmla="*/ 0 w 3029638"/>
              <a:gd name="connsiteY8" fmla="*/ 2728485 h 2829947"/>
              <a:gd name="connsiteX9" fmla="*/ 0 w 3029638"/>
              <a:gd name="connsiteY9" fmla="*/ 482494 h 2829947"/>
              <a:gd name="connsiteX10" fmla="*/ 82797 w 3029638"/>
              <a:gd name="connsiteY10" fmla="*/ 482494 h 2829947"/>
              <a:gd name="connsiteX11" fmla="*/ 493831 w 3029638"/>
              <a:gd name="connsiteY11" fmla="*/ 726946 h 2829947"/>
              <a:gd name="connsiteX12" fmla="*/ 257122 w 3029638"/>
              <a:gd name="connsiteY12" fmla="*/ 826342 h 2829947"/>
              <a:gd name="connsiteX13" fmla="*/ 1498294 w 3029638"/>
              <a:gd name="connsiteY13" fmla="*/ 1542362 h 2829947"/>
              <a:gd name="connsiteX14" fmla="*/ 766422 w 3029638"/>
              <a:gd name="connsiteY14" fmla="*/ 608055 h 2829947"/>
              <a:gd name="connsiteX15" fmla="*/ 960289 w 3029638"/>
              <a:gd name="connsiteY15" fmla="*/ 514871 h 2829947"/>
              <a:gd name="connsiteX16" fmla="*/ 416856 w 3029638"/>
              <a:gd name="connsiteY16" fmla="*/ 2607 h 2829947"/>
              <a:gd name="connsiteX17" fmla="*/ 416856 w 3029638"/>
              <a:gd name="connsiteY17" fmla="*/ 0 h 2829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29638" h="2829947">
                <a:moveTo>
                  <a:pt x="416856" y="0"/>
                </a:moveTo>
                <a:lnTo>
                  <a:pt x="3029638" y="0"/>
                </a:lnTo>
                <a:lnTo>
                  <a:pt x="3029638" y="1889537"/>
                </a:lnTo>
                <a:cubicBezTo>
                  <a:pt x="2917429" y="1889537"/>
                  <a:pt x="2805220" y="1899384"/>
                  <a:pt x="2805220" y="1899384"/>
                </a:cubicBezTo>
                <a:lnTo>
                  <a:pt x="2805220" y="2133738"/>
                </a:lnTo>
                <a:cubicBezTo>
                  <a:pt x="2706757" y="2133738"/>
                  <a:pt x="2608154" y="2146867"/>
                  <a:pt x="2608154" y="2146867"/>
                </a:cubicBezTo>
                <a:lnTo>
                  <a:pt x="2608154" y="2366123"/>
                </a:lnTo>
                <a:cubicBezTo>
                  <a:pt x="1548649" y="2366123"/>
                  <a:pt x="1349991" y="2844555"/>
                  <a:pt x="613229" y="2829604"/>
                </a:cubicBezTo>
                <a:cubicBezTo>
                  <a:pt x="443206" y="2826153"/>
                  <a:pt x="244528" y="2796428"/>
                  <a:pt x="0" y="2728485"/>
                </a:cubicBezTo>
                <a:lnTo>
                  <a:pt x="0" y="482494"/>
                </a:lnTo>
                <a:lnTo>
                  <a:pt x="82797" y="482494"/>
                </a:lnTo>
                <a:lnTo>
                  <a:pt x="493831" y="726946"/>
                </a:lnTo>
                <a:lnTo>
                  <a:pt x="257122" y="826342"/>
                </a:lnTo>
                <a:lnTo>
                  <a:pt x="1498294" y="1542362"/>
                </a:lnTo>
                <a:lnTo>
                  <a:pt x="766422" y="608055"/>
                </a:lnTo>
                <a:lnTo>
                  <a:pt x="960289" y="514871"/>
                </a:lnTo>
                <a:lnTo>
                  <a:pt x="416856" y="2607"/>
                </a:lnTo>
                <a:lnTo>
                  <a:pt x="416856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2785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41</TotalTime>
  <Words>16</Words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Berlin</vt:lpstr>
      <vt:lpstr>Microsoft PowerPoint</vt:lpstr>
      <vt:lpstr>The Elements of an Outstanding Presentation</vt:lpstr>
      <vt:lpstr>Check Out These Features!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2015-08-06T17:19:14Z</dcterms:created>
  <dcterms:modified xsi:type="dcterms:W3CDTF">2015-08-06T18:18:19Z</dcterms:modified>
</cp:coreProperties>
</file>