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99" autoAdjust="0"/>
    <p:restoredTop sz="94660"/>
  </p:normalViewPr>
  <p:slideViewPr>
    <p:cSldViewPr snapToGrid="0">
      <p:cViewPr varScale="1">
        <p:scale>
          <a:sx n="87" d="100"/>
          <a:sy n="87" d="100"/>
        </p:scale>
        <p:origin x="114" y="75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9AC34B-6437-4DBF-A404-51684AC15083}" type="datetimeFigureOut">
              <a:rPr lang="en-US" smtClean="0"/>
              <a:t>7/24/2015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6EB5F-924E-4DE5-9FEB-4B2E9F580C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33701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9AC34B-6437-4DBF-A404-51684AC15083}" type="datetimeFigureOut">
              <a:rPr lang="en-US" smtClean="0"/>
              <a:t>7/24/2015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6EB5F-924E-4DE5-9FEB-4B2E9F580C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14465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9AC34B-6437-4DBF-A404-51684AC15083}" type="datetimeFigureOut">
              <a:rPr lang="en-US" smtClean="0"/>
              <a:t>7/24/2015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6EB5F-924E-4DE5-9FEB-4B2E9F580C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35984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9AC34B-6437-4DBF-A404-51684AC15083}" type="datetimeFigureOut">
              <a:rPr lang="en-US" smtClean="0"/>
              <a:t>7/24/2015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6EB5F-924E-4DE5-9FEB-4B2E9F580C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47889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9AC34B-6437-4DBF-A404-51684AC15083}" type="datetimeFigureOut">
              <a:rPr lang="en-US" smtClean="0"/>
              <a:t>7/24/2015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6EB5F-924E-4DE5-9FEB-4B2E9F580C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55486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9AC34B-6437-4DBF-A404-51684AC15083}" type="datetimeFigureOut">
              <a:rPr lang="en-US" smtClean="0"/>
              <a:t>7/24/2015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6EB5F-924E-4DE5-9FEB-4B2E9F580C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13718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9AC34B-6437-4DBF-A404-51684AC15083}" type="datetimeFigureOut">
              <a:rPr lang="en-US" smtClean="0"/>
              <a:t>7/24/2015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6EB5F-924E-4DE5-9FEB-4B2E9F580C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76344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9AC34B-6437-4DBF-A404-51684AC15083}" type="datetimeFigureOut">
              <a:rPr lang="en-US" smtClean="0"/>
              <a:t>7/24/2015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6EB5F-924E-4DE5-9FEB-4B2E9F580C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02452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9AC34B-6437-4DBF-A404-51684AC15083}" type="datetimeFigureOut">
              <a:rPr lang="en-US" smtClean="0"/>
              <a:t>7/24/2015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6EB5F-924E-4DE5-9FEB-4B2E9F580C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26775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9AC34B-6437-4DBF-A404-51684AC15083}" type="datetimeFigureOut">
              <a:rPr lang="en-US" smtClean="0"/>
              <a:t>7/24/2015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6EB5F-924E-4DE5-9FEB-4B2E9F580C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86828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9AC34B-6437-4DBF-A404-51684AC15083}" type="datetimeFigureOut">
              <a:rPr lang="en-US" smtClean="0"/>
              <a:t>7/24/2015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6EB5F-924E-4DE5-9FEB-4B2E9F580C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30550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9AC34B-6437-4DBF-A404-51684AC15083}" type="datetimeFigureOut">
              <a:rPr lang="en-US" smtClean="0"/>
              <a:t>7/24/2015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66EB5F-924E-4DE5-9FEB-4B2E9F580C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61188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quikbrew.com/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838200" y="2766219"/>
            <a:ext cx="10515600" cy="1325563"/>
          </a:xfrm>
        </p:spPr>
        <p:txBody>
          <a:bodyPr/>
          <a:lstStyle/>
          <a:p>
            <a:pPr algn="ctr"/>
            <a:r>
              <a:rPr lang="en-US" dirty="0" err="1" smtClean="0"/>
              <a:t>QuikBrew</a:t>
            </a:r>
            <a:r>
              <a:rPr lang="en-US" dirty="0" smtClean="0"/>
              <a:t>… Just For You!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97426" y="4527627"/>
            <a:ext cx="3797149" cy="21517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2163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What Do We Do?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Create a fast, personalized coffee experience at home</a:t>
            </a:r>
          </a:p>
          <a:p>
            <a:pPr marL="0" indent="0">
              <a:buNone/>
            </a:pPr>
            <a:r>
              <a:rPr lang="en-US" dirty="0" smtClean="0"/>
              <a:t>Make gourmet, fair trade, gluten-free, organic coffee affordable for everyone</a:t>
            </a:r>
          </a:p>
          <a:p>
            <a:pPr marL="0" indent="0">
              <a:buNone/>
            </a:pPr>
            <a:r>
              <a:rPr lang="en-US" dirty="0" smtClean="0"/>
              <a:t>Provide services to businesses and retail customers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83299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What Do We Offer?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QuikBrew Home </a:t>
            </a:r>
          </a:p>
          <a:p>
            <a:r>
              <a:rPr lang="en-US" dirty="0" smtClean="0"/>
              <a:t>QuikBrew Pro</a:t>
            </a:r>
          </a:p>
          <a:p>
            <a:r>
              <a:rPr lang="en-US" dirty="0" smtClean="0"/>
              <a:t>Brewing Advice</a:t>
            </a:r>
          </a:p>
          <a:p>
            <a:r>
              <a:rPr lang="en-US" dirty="0" smtClean="0"/>
              <a:t>Machine Service</a:t>
            </a:r>
          </a:p>
          <a:p>
            <a:r>
              <a:rPr lang="en-US" dirty="0" smtClean="0"/>
              <a:t>Coffee Pods for Retail and Wholesale</a:t>
            </a:r>
          </a:p>
          <a:p>
            <a:r>
              <a:rPr lang="en-US" dirty="0" smtClean="0"/>
              <a:t>Office and Home Delivery</a:t>
            </a:r>
          </a:p>
        </p:txBody>
      </p:sp>
    </p:spTree>
    <p:extLst>
      <p:ext uri="{BB962C8B-B14F-4D97-AF65-F5344CB8AC3E}">
        <p14:creationId xmlns:p14="http://schemas.microsoft.com/office/powerpoint/2010/main" val="4287204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Questions? Thoughts? Comments?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Website: </a:t>
            </a:r>
            <a:r>
              <a:rPr lang="en-US" dirty="0" smtClean="0">
                <a:hlinkClick r:id="rId2"/>
              </a:rPr>
              <a:t>www.quikbrew.com</a:t>
            </a:r>
            <a:r>
              <a:rPr lang="en-US" dirty="0" smtClean="0"/>
              <a:t> </a:t>
            </a:r>
          </a:p>
          <a:p>
            <a:r>
              <a:rPr lang="en-US" dirty="0" err="1" smtClean="0"/>
              <a:t>MyFace</a:t>
            </a:r>
            <a:r>
              <a:rPr lang="en-US" dirty="0" smtClean="0"/>
              <a:t>: *</a:t>
            </a:r>
            <a:r>
              <a:rPr lang="en-US" dirty="0" err="1" smtClean="0"/>
              <a:t>quikbrew</a:t>
            </a:r>
            <a:endParaRPr lang="en-US" dirty="0" smtClean="0"/>
          </a:p>
          <a:p>
            <a:r>
              <a:rPr lang="en-US" dirty="0" smtClean="0"/>
              <a:t>Chirrup: @</a:t>
            </a:r>
            <a:r>
              <a:rPr lang="en-US" dirty="0" err="1" smtClean="0"/>
              <a:t>quikbrew</a:t>
            </a:r>
            <a:endParaRPr lang="en-US" dirty="0" smtClean="0"/>
          </a:p>
          <a:p>
            <a:r>
              <a:rPr lang="en-US" dirty="0" smtClean="0"/>
              <a:t>Video Feed: quikbrew.myvid.com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If you have any additional questions, comments, or concerns, please contact John Smith at 999-999-9999.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7100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2933219"/>
            <a:ext cx="7772400" cy="991562"/>
          </a:xfrm>
        </p:spPr>
        <p:txBody>
          <a:bodyPr/>
          <a:lstStyle/>
          <a:p>
            <a:pPr algn="ctr"/>
            <a:r>
              <a:rPr lang="en-US" dirty="0" smtClean="0"/>
              <a:t>Thank You!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828237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imes New Roman-Arial">
      <a:majorFont>
        <a:latin typeface="Times New Roman" panose="02020603050405020304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106</Words>
  <PresentationFormat>Widescreen</PresentationFormat>
  <Paragraphs>20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8" baseType="lpstr">
      <vt:lpstr>Arial</vt:lpstr>
      <vt:lpstr>Times New Roman</vt:lpstr>
      <vt:lpstr>Office Theme</vt:lpstr>
      <vt:lpstr>QuikBrew… Just For You!</vt:lpstr>
      <vt:lpstr>What Do We Do?</vt:lpstr>
      <vt:lpstr>What Do We Offer?</vt:lpstr>
      <vt:lpstr>Questions? Thoughts? Comments?</vt:lpstr>
      <vt:lpstr>Thank You!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dcterms:created xsi:type="dcterms:W3CDTF">2015-07-24T17:23:54Z</dcterms:created>
  <dcterms:modified xsi:type="dcterms:W3CDTF">2015-07-24T17:32:26Z</dcterms:modified>
</cp:coreProperties>
</file>