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e Bob" initials="J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97" autoAdjust="0"/>
  </p:normalViewPr>
  <p:slideViewPr>
    <p:cSldViewPr>
      <p:cViewPr varScale="1">
        <p:scale>
          <a:sx n="100" d="100"/>
          <a:sy n="100" d="100"/>
        </p:scale>
        <p:origin x="66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AA5B5F-DFE9-49DA-9840-FCDC17A13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2F20638-9D52-4A83-A587-53074D0237D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Facilitator/trainer sets a pair of runners/sneakers on a table in front of the group.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848512D-8944-44C6-BDCA-B1172AAFABD3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The objective is to motivate the group to exercise on a daily basis.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672F7F-8488-4DE1-8151-F7BFBD86EAA7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Show people how to take their pulse at wrist or neck. Then ask them to run on the spot for two minutes.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51FE9D-FF30-4268-8CD9-FD3F8CC4858F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Individual members take their pulse. They are asked to reflect on their general level of fitness, and how they might lower their pulse rate.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642E93B-0C36-4844-A0AD-5984F1FA6B10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 small groups, discuss how to incorporate more activity into their daily lives. Come up with at least three guidelines.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A92E79-A53C-4628-950F-DB44983707D8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Complete the exercise with a brisk walk or an aerobic activity to music.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D9BB8-D312-498F-9B99-77B3A1CE7FB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8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7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799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268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04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795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EC0A1-6D74-4E1B-BDEC-D237CD7793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110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9A365-8067-4E52-97D5-C608B74980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18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C6BD-8E61-460A-B97B-C290564E49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7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DA128-5E5B-4598-8835-C523FAF8FD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8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2A0A8-C80E-4C27-AC7B-3855D076485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8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7175A-0C99-4C0E-AF8B-E33644BB76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71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899FD-235E-4C9B-9283-930ED7046B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11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FF925-5800-4F65-9549-B4267A5D5F7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9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78F7C4-3A3F-4455-922B-CF0A120FD8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78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46E1C3-0CD8-4F8B-9108-5C76E44C27E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14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890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417">
              <a:schemeClr val="accent6">
                <a:lumMod val="60000"/>
                <a:lumOff val="40000"/>
              </a:schemeClr>
            </a:gs>
            <a:gs pos="29000">
              <a:schemeClr val="accent1">
                <a:lumMod val="40000"/>
                <a:lumOff val="60000"/>
              </a:schemeClr>
            </a:gs>
            <a:gs pos="69000">
              <a:schemeClr val="accent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STORYBOARD</a:t>
            </a:r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Physical Fitness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Introduction/Orientation </a:t>
            </a:r>
          </a:p>
        </p:txBody>
      </p:sp>
      <p:pic>
        <p:nvPicPr>
          <p:cNvPr id="4099" name="Picture 4" descr="MCj040412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Objectives/Agenda</a:t>
            </a:r>
          </a:p>
        </p:txBody>
      </p:sp>
      <p:pic>
        <p:nvPicPr>
          <p:cNvPr id="5123" name="Picture 4" descr="j00787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Experiential Activity</a:t>
            </a:r>
          </a:p>
        </p:txBody>
      </p:sp>
      <p:pic>
        <p:nvPicPr>
          <p:cNvPr id="6147" name="Picture 6" descr="j00787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9" descr="j00787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 descr="j00787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</a:p>
        </p:txBody>
      </p:sp>
      <p:grpSp>
        <p:nvGrpSpPr>
          <p:cNvPr id="7171" name="Group 7"/>
          <p:cNvGrpSpPr>
            <a:grpSpLocks noChangeAspect="1"/>
          </p:cNvGrpSpPr>
          <p:nvPr/>
        </p:nvGrpSpPr>
        <p:grpSpPr bwMode="auto">
          <a:xfrm>
            <a:off x="3198813" y="2895600"/>
            <a:ext cx="2747962" cy="3290888"/>
            <a:chOff x="2256" y="1824"/>
            <a:chExt cx="1203" cy="1441"/>
          </a:xfrm>
        </p:grpSpPr>
        <p:sp>
          <p:nvSpPr>
            <p:cNvPr id="7172" name="AutoShape 6"/>
            <p:cNvSpPr>
              <a:spLocks noChangeAspect="1" noChangeArrowheads="1" noTextEdit="1"/>
            </p:cNvSpPr>
            <p:nvPr/>
          </p:nvSpPr>
          <p:spPr bwMode="auto">
            <a:xfrm>
              <a:off x="2256" y="1824"/>
              <a:ext cx="1203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3" name="Freeform 8"/>
            <p:cNvSpPr>
              <a:spLocks/>
            </p:cNvSpPr>
            <p:nvPr/>
          </p:nvSpPr>
          <p:spPr bwMode="auto">
            <a:xfrm>
              <a:off x="2270" y="2613"/>
              <a:ext cx="856" cy="639"/>
            </a:xfrm>
            <a:custGeom>
              <a:avLst/>
              <a:gdLst>
                <a:gd name="T0" fmla="*/ 4 w 856"/>
                <a:gd name="T1" fmla="*/ 541 h 639"/>
                <a:gd name="T2" fmla="*/ 0 w 856"/>
                <a:gd name="T3" fmla="*/ 387 h 639"/>
                <a:gd name="T4" fmla="*/ 36 w 856"/>
                <a:gd name="T5" fmla="*/ 224 h 639"/>
                <a:gd name="T6" fmla="*/ 116 w 856"/>
                <a:gd name="T7" fmla="*/ 117 h 639"/>
                <a:gd name="T8" fmla="*/ 251 w 856"/>
                <a:gd name="T9" fmla="*/ 28 h 639"/>
                <a:gd name="T10" fmla="*/ 377 w 856"/>
                <a:gd name="T11" fmla="*/ 0 h 639"/>
                <a:gd name="T12" fmla="*/ 493 w 856"/>
                <a:gd name="T13" fmla="*/ 19 h 639"/>
                <a:gd name="T14" fmla="*/ 573 w 856"/>
                <a:gd name="T15" fmla="*/ 65 h 639"/>
                <a:gd name="T16" fmla="*/ 637 w 856"/>
                <a:gd name="T17" fmla="*/ 127 h 639"/>
                <a:gd name="T18" fmla="*/ 684 w 856"/>
                <a:gd name="T19" fmla="*/ 215 h 639"/>
                <a:gd name="T20" fmla="*/ 708 w 856"/>
                <a:gd name="T21" fmla="*/ 304 h 639"/>
                <a:gd name="T22" fmla="*/ 768 w 856"/>
                <a:gd name="T23" fmla="*/ 345 h 639"/>
                <a:gd name="T24" fmla="*/ 829 w 856"/>
                <a:gd name="T25" fmla="*/ 411 h 639"/>
                <a:gd name="T26" fmla="*/ 856 w 856"/>
                <a:gd name="T27" fmla="*/ 485 h 639"/>
                <a:gd name="T28" fmla="*/ 847 w 856"/>
                <a:gd name="T29" fmla="*/ 592 h 639"/>
                <a:gd name="T30" fmla="*/ 708 w 856"/>
                <a:gd name="T31" fmla="*/ 635 h 639"/>
                <a:gd name="T32" fmla="*/ 637 w 856"/>
                <a:gd name="T33" fmla="*/ 635 h 639"/>
                <a:gd name="T34" fmla="*/ 586 w 856"/>
                <a:gd name="T35" fmla="*/ 611 h 639"/>
                <a:gd name="T36" fmla="*/ 512 w 856"/>
                <a:gd name="T37" fmla="*/ 583 h 639"/>
                <a:gd name="T38" fmla="*/ 395 w 856"/>
                <a:gd name="T39" fmla="*/ 611 h 639"/>
                <a:gd name="T40" fmla="*/ 209 w 856"/>
                <a:gd name="T41" fmla="*/ 639 h 639"/>
                <a:gd name="T42" fmla="*/ 83 w 856"/>
                <a:gd name="T43" fmla="*/ 635 h 639"/>
                <a:gd name="T44" fmla="*/ 18 w 856"/>
                <a:gd name="T45" fmla="*/ 588 h 639"/>
                <a:gd name="T46" fmla="*/ 4 w 856"/>
                <a:gd name="T47" fmla="*/ 541 h 6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56"/>
                <a:gd name="T73" fmla="*/ 0 h 639"/>
                <a:gd name="T74" fmla="*/ 856 w 856"/>
                <a:gd name="T75" fmla="*/ 639 h 63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56" h="639">
                  <a:moveTo>
                    <a:pt x="4" y="541"/>
                  </a:moveTo>
                  <a:lnTo>
                    <a:pt x="0" y="387"/>
                  </a:lnTo>
                  <a:lnTo>
                    <a:pt x="36" y="224"/>
                  </a:lnTo>
                  <a:lnTo>
                    <a:pt x="116" y="117"/>
                  </a:lnTo>
                  <a:lnTo>
                    <a:pt x="251" y="28"/>
                  </a:lnTo>
                  <a:lnTo>
                    <a:pt x="377" y="0"/>
                  </a:lnTo>
                  <a:lnTo>
                    <a:pt x="493" y="19"/>
                  </a:lnTo>
                  <a:lnTo>
                    <a:pt x="573" y="65"/>
                  </a:lnTo>
                  <a:lnTo>
                    <a:pt x="637" y="127"/>
                  </a:lnTo>
                  <a:lnTo>
                    <a:pt x="684" y="215"/>
                  </a:lnTo>
                  <a:lnTo>
                    <a:pt x="708" y="304"/>
                  </a:lnTo>
                  <a:lnTo>
                    <a:pt x="768" y="345"/>
                  </a:lnTo>
                  <a:lnTo>
                    <a:pt x="829" y="411"/>
                  </a:lnTo>
                  <a:lnTo>
                    <a:pt x="856" y="485"/>
                  </a:lnTo>
                  <a:lnTo>
                    <a:pt x="847" y="592"/>
                  </a:lnTo>
                  <a:lnTo>
                    <a:pt x="708" y="635"/>
                  </a:lnTo>
                  <a:lnTo>
                    <a:pt x="637" y="635"/>
                  </a:lnTo>
                  <a:lnTo>
                    <a:pt x="586" y="611"/>
                  </a:lnTo>
                  <a:lnTo>
                    <a:pt x="512" y="583"/>
                  </a:lnTo>
                  <a:lnTo>
                    <a:pt x="395" y="611"/>
                  </a:lnTo>
                  <a:lnTo>
                    <a:pt x="209" y="639"/>
                  </a:lnTo>
                  <a:lnTo>
                    <a:pt x="83" y="635"/>
                  </a:lnTo>
                  <a:lnTo>
                    <a:pt x="18" y="588"/>
                  </a:lnTo>
                  <a:lnTo>
                    <a:pt x="4" y="54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4" name="Freeform 9"/>
            <p:cNvSpPr>
              <a:spLocks/>
            </p:cNvSpPr>
            <p:nvPr/>
          </p:nvSpPr>
          <p:spPr bwMode="auto">
            <a:xfrm>
              <a:off x="2256" y="2599"/>
              <a:ext cx="893" cy="607"/>
            </a:xfrm>
            <a:custGeom>
              <a:avLst/>
              <a:gdLst>
                <a:gd name="T0" fmla="*/ 41 w 893"/>
                <a:gd name="T1" fmla="*/ 560 h 607"/>
                <a:gd name="T2" fmla="*/ 37 w 893"/>
                <a:gd name="T3" fmla="*/ 411 h 607"/>
                <a:gd name="T4" fmla="*/ 47 w 893"/>
                <a:gd name="T5" fmla="*/ 341 h 607"/>
                <a:gd name="T6" fmla="*/ 79 w 893"/>
                <a:gd name="T7" fmla="*/ 253 h 607"/>
                <a:gd name="T8" fmla="*/ 112 w 893"/>
                <a:gd name="T9" fmla="*/ 187 h 607"/>
                <a:gd name="T10" fmla="*/ 172 w 893"/>
                <a:gd name="T11" fmla="*/ 131 h 607"/>
                <a:gd name="T12" fmla="*/ 228 w 893"/>
                <a:gd name="T13" fmla="*/ 94 h 607"/>
                <a:gd name="T14" fmla="*/ 288 w 893"/>
                <a:gd name="T15" fmla="*/ 60 h 607"/>
                <a:gd name="T16" fmla="*/ 353 w 893"/>
                <a:gd name="T17" fmla="*/ 37 h 607"/>
                <a:gd name="T18" fmla="*/ 414 w 893"/>
                <a:gd name="T19" fmla="*/ 37 h 607"/>
                <a:gd name="T20" fmla="*/ 493 w 893"/>
                <a:gd name="T21" fmla="*/ 56 h 607"/>
                <a:gd name="T22" fmla="*/ 572 w 893"/>
                <a:gd name="T23" fmla="*/ 84 h 607"/>
                <a:gd name="T24" fmla="*/ 628 w 893"/>
                <a:gd name="T25" fmla="*/ 122 h 607"/>
                <a:gd name="T26" fmla="*/ 679 w 893"/>
                <a:gd name="T27" fmla="*/ 196 h 607"/>
                <a:gd name="T28" fmla="*/ 688 w 893"/>
                <a:gd name="T29" fmla="*/ 275 h 607"/>
                <a:gd name="T30" fmla="*/ 702 w 893"/>
                <a:gd name="T31" fmla="*/ 332 h 607"/>
                <a:gd name="T32" fmla="*/ 740 w 893"/>
                <a:gd name="T33" fmla="*/ 364 h 607"/>
                <a:gd name="T34" fmla="*/ 805 w 893"/>
                <a:gd name="T35" fmla="*/ 397 h 607"/>
                <a:gd name="T36" fmla="*/ 833 w 893"/>
                <a:gd name="T37" fmla="*/ 476 h 607"/>
                <a:gd name="T38" fmla="*/ 842 w 893"/>
                <a:gd name="T39" fmla="*/ 560 h 607"/>
                <a:gd name="T40" fmla="*/ 842 w 893"/>
                <a:gd name="T41" fmla="*/ 603 h 607"/>
                <a:gd name="T42" fmla="*/ 893 w 893"/>
                <a:gd name="T43" fmla="*/ 607 h 607"/>
                <a:gd name="T44" fmla="*/ 879 w 893"/>
                <a:gd name="T45" fmla="*/ 519 h 607"/>
                <a:gd name="T46" fmla="*/ 861 w 893"/>
                <a:gd name="T47" fmla="*/ 439 h 607"/>
                <a:gd name="T48" fmla="*/ 833 w 893"/>
                <a:gd name="T49" fmla="*/ 378 h 607"/>
                <a:gd name="T50" fmla="*/ 781 w 893"/>
                <a:gd name="T51" fmla="*/ 327 h 607"/>
                <a:gd name="T52" fmla="*/ 735 w 893"/>
                <a:gd name="T53" fmla="*/ 304 h 607"/>
                <a:gd name="T54" fmla="*/ 730 w 893"/>
                <a:gd name="T55" fmla="*/ 253 h 607"/>
                <a:gd name="T56" fmla="*/ 712 w 893"/>
                <a:gd name="T57" fmla="*/ 191 h 607"/>
                <a:gd name="T58" fmla="*/ 679 w 893"/>
                <a:gd name="T59" fmla="*/ 131 h 607"/>
                <a:gd name="T60" fmla="*/ 637 w 893"/>
                <a:gd name="T61" fmla="*/ 88 h 607"/>
                <a:gd name="T62" fmla="*/ 586 w 893"/>
                <a:gd name="T63" fmla="*/ 51 h 607"/>
                <a:gd name="T64" fmla="*/ 540 w 893"/>
                <a:gd name="T65" fmla="*/ 23 h 607"/>
                <a:gd name="T66" fmla="*/ 474 w 893"/>
                <a:gd name="T67" fmla="*/ 9 h 607"/>
                <a:gd name="T68" fmla="*/ 419 w 893"/>
                <a:gd name="T69" fmla="*/ 0 h 607"/>
                <a:gd name="T70" fmla="*/ 353 w 893"/>
                <a:gd name="T71" fmla="*/ 0 h 607"/>
                <a:gd name="T72" fmla="*/ 293 w 893"/>
                <a:gd name="T73" fmla="*/ 9 h 607"/>
                <a:gd name="T74" fmla="*/ 228 w 893"/>
                <a:gd name="T75" fmla="*/ 51 h 607"/>
                <a:gd name="T76" fmla="*/ 172 w 893"/>
                <a:gd name="T77" fmla="*/ 79 h 607"/>
                <a:gd name="T78" fmla="*/ 121 w 893"/>
                <a:gd name="T79" fmla="*/ 116 h 607"/>
                <a:gd name="T80" fmla="*/ 75 w 893"/>
                <a:gd name="T81" fmla="*/ 163 h 607"/>
                <a:gd name="T82" fmla="*/ 37 w 893"/>
                <a:gd name="T83" fmla="*/ 229 h 607"/>
                <a:gd name="T84" fmla="*/ 19 w 893"/>
                <a:gd name="T85" fmla="*/ 309 h 607"/>
                <a:gd name="T86" fmla="*/ 0 w 893"/>
                <a:gd name="T87" fmla="*/ 388 h 607"/>
                <a:gd name="T88" fmla="*/ 0 w 893"/>
                <a:gd name="T89" fmla="*/ 467 h 607"/>
                <a:gd name="T90" fmla="*/ 0 w 893"/>
                <a:gd name="T91" fmla="*/ 547 h 607"/>
                <a:gd name="T92" fmla="*/ 41 w 893"/>
                <a:gd name="T93" fmla="*/ 560 h 6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93"/>
                <a:gd name="T142" fmla="*/ 0 h 607"/>
                <a:gd name="T143" fmla="*/ 893 w 893"/>
                <a:gd name="T144" fmla="*/ 607 h 60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93" h="607">
                  <a:moveTo>
                    <a:pt x="41" y="560"/>
                  </a:moveTo>
                  <a:lnTo>
                    <a:pt x="37" y="411"/>
                  </a:lnTo>
                  <a:lnTo>
                    <a:pt x="47" y="341"/>
                  </a:lnTo>
                  <a:lnTo>
                    <a:pt x="79" y="253"/>
                  </a:lnTo>
                  <a:lnTo>
                    <a:pt x="112" y="187"/>
                  </a:lnTo>
                  <a:lnTo>
                    <a:pt x="172" y="131"/>
                  </a:lnTo>
                  <a:lnTo>
                    <a:pt x="228" y="94"/>
                  </a:lnTo>
                  <a:lnTo>
                    <a:pt x="288" y="60"/>
                  </a:lnTo>
                  <a:lnTo>
                    <a:pt x="353" y="37"/>
                  </a:lnTo>
                  <a:lnTo>
                    <a:pt x="414" y="37"/>
                  </a:lnTo>
                  <a:lnTo>
                    <a:pt x="493" y="56"/>
                  </a:lnTo>
                  <a:lnTo>
                    <a:pt x="572" y="84"/>
                  </a:lnTo>
                  <a:lnTo>
                    <a:pt x="628" y="122"/>
                  </a:lnTo>
                  <a:lnTo>
                    <a:pt x="679" y="196"/>
                  </a:lnTo>
                  <a:lnTo>
                    <a:pt x="688" y="275"/>
                  </a:lnTo>
                  <a:lnTo>
                    <a:pt x="702" y="332"/>
                  </a:lnTo>
                  <a:lnTo>
                    <a:pt x="740" y="364"/>
                  </a:lnTo>
                  <a:lnTo>
                    <a:pt x="805" y="397"/>
                  </a:lnTo>
                  <a:lnTo>
                    <a:pt x="833" y="476"/>
                  </a:lnTo>
                  <a:lnTo>
                    <a:pt x="842" y="560"/>
                  </a:lnTo>
                  <a:lnTo>
                    <a:pt x="842" y="603"/>
                  </a:lnTo>
                  <a:lnTo>
                    <a:pt x="893" y="607"/>
                  </a:lnTo>
                  <a:lnTo>
                    <a:pt x="879" y="519"/>
                  </a:lnTo>
                  <a:lnTo>
                    <a:pt x="861" y="439"/>
                  </a:lnTo>
                  <a:lnTo>
                    <a:pt x="833" y="378"/>
                  </a:lnTo>
                  <a:lnTo>
                    <a:pt x="781" y="327"/>
                  </a:lnTo>
                  <a:lnTo>
                    <a:pt x="735" y="304"/>
                  </a:lnTo>
                  <a:lnTo>
                    <a:pt x="730" y="253"/>
                  </a:lnTo>
                  <a:lnTo>
                    <a:pt x="712" y="191"/>
                  </a:lnTo>
                  <a:lnTo>
                    <a:pt x="679" y="131"/>
                  </a:lnTo>
                  <a:lnTo>
                    <a:pt x="637" y="88"/>
                  </a:lnTo>
                  <a:lnTo>
                    <a:pt x="586" y="51"/>
                  </a:lnTo>
                  <a:lnTo>
                    <a:pt x="540" y="23"/>
                  </a:lnTo>
                  <a:lnTo>
                    <a:pt x="474" y="9"/>
                  </a:lnTo>
                  <a:lnTo>
                    <a:pt x="419" y="0"/>
                  </a:lnTo>
                  <a:lnTo>
                    <a:pt x="353" y="0"/>
                  </a:lnTo>
                  <a:lnTo>
                    <a:pt x="293" y="9"/>
                  </a:lnTo>
                  <a:lnTo>
                    <a:pt x="228" y="51"/>
                  </a:lnTo>
                  <a:lnTo>
                    <a:pt x="172" y="79"/>
                  </a:lnTo>
                  <a:lnTo>
                    <a:pt x="121" y="116"/>
                  </a:lnTo>
                  <a:lnTo>
                    <a:pt x="75" y="163"/>
                  </a:lnTo>
                  <a:lnTo>
                    <a:pt x="37" y="229"/>
                  </a:lnTo>
                  <a:lnTo>
                    <a:pt x="19" y="309"/>
                  </a:lnTo>
                  <a:lnTo>
                    <a:pt x="0" y="388"/>
                  </a:lnTo>
                  <a:lnTo>
                    <a:pt x="0" y="467"/>
                  </a:lnTo>
                  <a:lnTo>
                    <a:pt x="0" y="547"/>
                  </a:lnTo>
                  <a:lnTo>
                    <a:pt x="41" y="56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5" name="Freeform 10"/>
            <p:cNvSpPr>
              <a:spLocks/>
            </p:cNvSpPr>
            <p:nvPr/>
          </p:nvSpPr>
          <p:spPr bwMode="auto">
            <a:xfrm>
              <a:off x="2630" y="2078"/>
              <a:ext cx="441" cy="565"/>
            </a:xfrm>
            <a:custGeom>
              <a:avLst/>
              <a:gdLst>
                <a:gd name="T0" fmla="*/ 202 w 441"/>
                <a:gd name="T1" fmla="*/ 51 h 565"/>
                <a:gd name="T2" fmla="*/ 281 w 441"/>
                <a:gd name="T3" fmla="*/ 4 h 565"/>
                <a:gd name="T4" fmla="*/ 366 w 441"/>
                <a:gd name="T5" fmla="*/ 0 h 565"/>
                <a:gd name="T6" fmla="*/ 422 w 441"/>
                <a:gd name="T7" fmla="*/ 27 h 565"/>
                <a:gd name="T8" fmla="*/ 441 w 441"/>
                <a:gd name="T9" fmla="*/ 70 h 565"/>
                <a:gd name="T10" fmla="*/ 422 w 441"/>
                <a:gd name="T11" fmla="*/ 121 h 565"/>
                <a:gd name="T12" fmla="*/ 389 w 441"/>
                <a:gd name="T13" fmla="*/ 163 h 565"/>
                <a:gd name="T14" fmla="*/ 347 w 441"/>
                <a:gd name="T15" fmla="*/ 196 h 565"/>
                <a:gd name="T16" fmla="*/ 281 w 441"/>
                <a:gd name="T17" fmla="*/ 229 h 565"/>
                <a:gd name="T18" fmla="*/ 234 w 441"/>
                <a:gd name="T19" fmla="*/ 266 h 565"/>
                <a:gd name="T20" fmla="*/ 202 w 441"/>
                <a:gd name="T21" fmla="*/ 336 h 565"/>
                <a:gd name="T22" fmla="*/ 202 w 441"/>
                <a:gd name="T23" fmla="*/ 392 h 565"/>
                <a:gd name="T24" fmla="*/ 215 w 441"/>
                <a:gd name="T25" fmla="*/ 443 h 565"/>
                <a:gd name="T26" fmla="*/ 230 w 441"/>
                <a:gd name="T27" fmla="*/ 495 h 565"/>
                <a:gd name="T28" fmla="*/ 225 w 441"/>
                <a:gd name="T29" fmla="*/ 528 h 565"/>
                <a:gd name="T30" fmla="*/ 192 w 441"/>
                <a:gd name="T31" fmla="*/ 556 h 565"/>
                <a:gd name="T32" fmla="*/ 141 w 441"/>
                <a:gd name="T33" fmla="*/ 565 h 565"/>
                <a:gd name="T34" fmla="*/ 85 w 441"/>
                <a:gd name="T35" fmla="*/ 551 h 565"/>
                <a:gd name="T36" fmla="*/ 42 w 441"/>
                <a:gd name="T37" fmla="*/ 528 h 565"/>
                <a:gd name="T38" fmla="*/ 14 w 441"/>
                <a:gd name="T39" fmla="*/ 481 h 565"/>
                <a:gd name="T40" fmla="*/ 0 w 441"/>
                <a:gd name="T41" fmla="*/ 415 h 565"/>
                <a:gd name="T42" fmla="*/ 0 w 441"/>
                <a:gd name="T43" fmla="*/ 323 h 565"/>
                <a:gd name="T44" fmla="*/ 28 w 441"/>
                <a:gd name="T45" fmla="*/ 229 h 565"/>
                <a:gd name="T46" fmla="*/ 70 w 441"/>
                <a:gd name="T47" fmla="*/ 163 h 565"/>
                <a:gd name="T48" fmla="*/ 117 w 441"/>
                <a:gd name="T49" fmla="*/ 98 h 565"/>
                <a:gd name="T50" fmla="*/ 159 w 441"/>
                <a:gd name="T51" fmla="*/ 70 h 565"/>
                <a:gd name="T52" fmla="*/ 202 w 441"/>
                <a:gd name="T53" fmla="*/ 51 h 56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1"/>
                <a:gd name="T82" fmla="*/ 0 h 565"/>
                <a:gd name="T83" fmla="*/ 441 w 441"/>
                <a:gd name="T84" fmla="*/ 565 h 56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1" h="565">
                  <a:moveTo>
                    <a:pt x="202" y="51"/>
                  </a:moveTo>
                  <a:lnTo>
                    <a:pt x="281" y="4"/>
                  </a:lnTo>
                  <a:lnTo>
                    <a:pt x="366" y="0"/>
                  </a:lnTo>
                  <a:lnTo>
                    <a:pt x="422" y="27"/>
                  </a:lnTo>
                  <a:lnTo>
                    <a:pt x="441" y="70"/>
                  </a:lnTo>
                  <a:lnTo>
                    <a:pt x="422" y="121"/>
                  </a:lnTo>
                  <a:lnTo>
                    <a:pt x="389" y="163"/>
                  </a:lnTo>
                  <a:lnTo>
                    <a:pt x="347" y="196"/>
                  </a:lnTo>
                  <a:lnTo>
                    <a:pt x="281" y="229"/>
                  </a:lnTo>
                  <a:lnTo>
                    <a:pt x="234" y="266"/>
                  </a:lnTo>
                  <a:lnTo>
                    <a:pt x="202" y="336"/>
                  </a:lnTo>
                  <a:lnTo>
                    <a:pt x="202" y="392"/>
                  </a:lnTo>
                  <a:lnTo>
                    <a:pt x="215" y="443"/>
                  </a:lnTo>
                  <a:lnTo>
                    <a:pt x="230" y="495"/>
                  </a:lnTo>
                  <a:lnTo>
                    <a:pt x="225" y="528"/>
                  </a:lnTo>
                  <a:lnTo>
                    <a:pt x="192" y="556"/>
                  </a:lnTo>
                  <a:lnTo>
                    <a:pt x="141" y="565"/>
                  </a:lnTo>
                  <a:lnTo>
                    <a:pt x="85" y="551"/>
                  </a:lnTo>
                  <a:lnTo>
                    <a:pt x="42" y="528"/>
                  </a:lnTo>
                  <a:lnTo>
                    <a:pt x="14" y="481"/>
                  </a:lnTo>
                  <a:lnTo>
                    <a:pt x="0" y="415"/>
                  </a:lnTo>
                  <a:lnTo>
                    <a:pt x="0" y="323"/>
                  </a:lnTo>
                  <a:lnTo>
                    <a:pt x="28" y="229"/>
                  </a:lnTo>
                  <a:lnTo>
                    <a:pt x="70" y="163"/>
                  </a:lnTo>
                  <a:lnTo>
                    <a:pt x="117" y="98"/>
                  </a:lnTo>
                  <a:lnTo>
                    <a:pt x="159" y="70"/>
                  </a:lnTo>
                  <a:lnTo>
                    <a:pt x="202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6" name="Freeform 11"/>
            <p:cNvSpPr>
              <a:spLocks/>
            </p:cNvSpPr>
            <p:nvPr/>
          </p:nvSpPr>
          <p:spPr bwMode="auto">
            <a:xfrm>
              <a:off x="3031" y="1824"/>
              <a:ext cx="298" cy="335"/>
            </a:xfrm>
            <a:custGeom>
              <a:avLst/>
              <a:gdLst>
                <a:gd name="T0" fmla="*/ 213 w 298"/>
                <a:gd name="T1" fmla="*/ 222 h 335"/>
                <a:gd name="T2" fmla="*/ 256 w 298"/>
                <a:gd name="T3" fmla="*/ 170 h 335"/>
                <a:gd name="T4" fmla="*/ 269 w 298"/>
                <a:gd name="T5" fmla="*/ 123 h 335"/>
                <a:gd name="T6" fmla="*/ 269 w 298"/>
                <a:gd name="T7" fmla="*/ 76 h 335"/>
                <a:gd name="T8" fmla="*/ 260 w 298"/>
                <a:gd name="T9" fmla="*/ 42 h 335"/>
                <a:gd name="T10" fmla="*/ 246 w 298"/>
                <a:gd name="T11" fmla="*/ 28 h 335"/>
                <a:gd name="T12" fmla="*/ 218 w 298"/>
                <a:gd name="T13" fmla="*/ 9 h 335"/>
                <a:gd name="T14" fmla="*/ 166 w 298"/>
                <a:gd name="T15" fmla="*/ 0 h 335"/>
                <a:gd name="T16" fmla="*/ 113 w 298"/>
                <a:gd name="T17" fmla="*/ 14 h 335"/>
                <a:gd name="T18" fmla="*/ 76 w 298"/>
                <a:gd name="T19" fmla="*/ 42 h 335"/>
                <a:gd name="T20" fmla="*/ 38 w 298"/>
                <a:gd name="T21" fmla="*/ 99 h 335"/>
                <a:gd name="T22" fmla="*/ 4 w 298"/>
                <a:gd name="T23" fmla="*/ 165 h 335"/>
                <a:gd name="T24" fmla="*/ 0 w 298"/>
                <a:gd name="T25" fmla="*/ 231 h 335"/>
                <a:gd name="T26" fmla="*/ 19 w 298"/>
                <a:gd name="T27" fmla="*/ 269 h 335"/>
                <a:gd name="T28" fmla="*/ 48 w 298"/>
                <a:gd name="T29" fmla="*/ 288 h 335"/>
                <a:gd name="T30" fmla="*/ 90 w 298"/>
                <a:gd name="T31" fmla="*/ 301 h 335"/>
                <a:gd name="T32" fmla="*/ 132 w 298"/>
                <a:gd name="T33" fmla="*/ 292 h 335"/>
                <a:gd name="T34" fmla="*/ 166 w 298"/>
                <a:gd name="T35" fmla="*/ 269 h 335"/>
                <a:gd name="T36" fmla="*/ 199 w 298"/>
                <a:gd name="T37" fmla="*/ 250 h 335"/>
                <a:gd name="T38" fmla="*/ 246 w 298"/>
                <a:gd name="T39" fmla="*/ 297 h 335"/>
                <a:gd name="T40" fmla="*/ 265 w 298"/>
                <a:gd name="T41" fmla="*/ 335 h 335"/>
                <a:gd name="T42" fmla="*/ 298 w 298"/>
                <a:gd name="T43" fmla="*/ 326 h 335"/>
                <a:gd name="T44" fmla="*/ 298 w 298"/>
                <a:gd name="T45" fmla="*/ 307 h 335"/>
                <a:gd name="T46" fmla="*/ 284 w 298"/>
                <a:gd name="T47" fmla="*/ 283 h 335"/>
                <a:gd name="T48" fmla="*/ 241 w 298"/>
                <a:gd name="T49" fmla="*/ 254 h 335"/>
                <a:gd name="T50" fmla="*/ 213 w 298"/>
                <a:gd name="T51" fmla="*/ 222 h 3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8"/>
                <a:gd name="T79" fmla="*/ 0 h 335"/>
                <a:gd name="T80" fmla="*/ 298 w 298"/>
                <a:gd name="T81" fmla="*/ 335 h 3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8" h="335">
                  <a:moveTo>
                    <a:pt x="213" y="222"/>
                  </a:moveTo>
                  <a:lnTo>
                    <a:pt x="256" y="170"/>
                  </a:lnTo>
                  <a:lnTo>
                    <a:pt x="269" y="123"/>
                  </a:lnTo>
                  <a:lnTo>
                    <a:pt x="269" y="76"/>
                  </a:lnTo>
                  <a:lnTo>
                    <a:pt x="260" y="42"/>
                  </a:lnTo>
                  <a:lnTo>
                    <a:pt x="246" y="28"/>
                  </a:lnTo>
                  <a:lnTo>
                    <a:pt x="218" y="9"/>
                  </a:lnTo>
                  <a:lnTo>
                    <a:pt x="166" y="0"/>
                  </a:lnTo>
                  <a:lnTo>
                    <a:pt x="113" y="14"/>
                  </a:lnTo>
                  <a:lnTo>
                    <a:pt x="76" y="42"/>
                  </a:lnTo>
                  <a:lnTo>
                    <a:pt x="38" y="99"/>
                  </a:lnTo>
                  <a:lnTo>
                    <a:pt x="4" y="165"/>
                  </a:lnTo>
                  <a:lnTo>
                    <a:pt x="0" y="231"/>
                  </a:lnTo>
                  <a:lnTo>
                    <a:pt x="19" y="269"/>
                  </a:lnTo>
                  <a:lnTo>
                    <a:pt x="48" y="288"/>
                  </a:lnTo>
                  <a:lnTo>
                    <a:pt x="90" y="301"/>
                  </a:lnTo>
                  <a:lnTo>
                    <a:pt x="132" y="292"/>
                  </a:lnTo>
                  <a:lnTo>
                    <a:pt x="166" y="269"/>
                  </a:lnTo>
                  <a:lnTo>
                    <a:pt x="199" y="250"/>
                  </a:lnTo>
                  <a:lnTo>
                    <a:pt x="246" y="297"/>
                  </a:lnTo>
                  <a:lnTo>
                    <a:pt x="265" y="335"/>
                  </a:lnTo>
                  <a:lnTo>
                    <a:pt x="298" y="326"/>
                  </a:lnTo>
                  <a:lnTo>
                    <a:pt x="298" y="307"/>
                  </a:lnTo>
                  <a:lnTo>
                    <a:pt x="284" y="283"/>
                  </a:lnTo>
                  <a:lnTo>
                    <a:pt x="241" y="254"/>
                  </a:lnTo>
                  <a:lnTo>
                    <a:pt x="213" y="2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7" name="Freeform 12"/>
            <p:cNvSpPr>
              <a:spLocks/>
            </p:cNvSpPr>
            <p:nvPr/>
          </p:nvSpPr>
          <p:spPr bwMode="auto">
            <a:xfrm>
              <a:off x="2966" y="2100"/>
              <a:ext cx="298" cy="501"/>
            </a:xfrm>
            <a:custGeom>
              <a:avLst/>
              <a:gdLst>
                <a:gd name="T0" fmla="*/ 0 w 298"/>
                <a:gd name="T1" fmla="*/ 103 h 501"/>
                <a:gd name="T2" fmla="*/ 10 w 298"/>
                <a:gd name="T3" fmla="*/ 61 h 501"/>
                <a:gd name="T4" fmla="*/ 33 w 298"/>
                <a:gd name="T5" fmla="*/ 33 h 501"/>
                <a:gd name="T6" fmla="*/ 71 w 298"/>
                <a:gd name="T7" fmla="*/ 52 h 501"/>
                <a:gd name="T8" fmla="*/ 90 w 298"/>
                <a:gd name="T9" fmla="*/ 52 h 501"/>
                <a:gd name="T10" fmla="*/ 95 w 298"/>
                <a:gd name="T11" fmla="*/ 103 h 501"/>
                <a:gd name="T12" fmla="*/ 86 w 298"/>
                <a:gd name="T13" fmla="*/ 178 h 501"/>
                <a:gd name="T14" fmla="*/ 99 w 298"/>
                <a:gd name="T15" fmla="*/ 262 h 501"/>
                <a:gd name="T16" fmla="*/ 133 w 298"/>
                <a:gd name="T17" fmla="*/ 328 h 501"/>
                <a:gd name="T18" fmla="*/ 170 w 298"/>
                <a:gd name="T19" fmla="*/ 393 h 501"/>
                <a:gd name="T20" fmla="*/ 218 w 298"/>
                <a:gd name="T21" fmla="*/ 445 h 501"/>
                <a:gd name="T22" fmla="*/ 237 w 298"/>
                <a:gd name="T23" fmla="*/ 440 h 501"/>
                <a:gd name="T24" fmla="*/ 256 w 298"/>
                <a:gd name="T25" fmla="*/ 393 h 501"/>
                <a:gd name="T26" fmla="*/ 265 w 298"/>
                <a:gd name="T27" fmla="*/ 295 h 501"/>
                <a:gd name="T28" fmla="*/ 251 w 298"/>
                <a:gd name="T29" fmla="*/ 197 h 501"/>
                <a:gd name="T30" fmla="*/ 237 w 298"/>
                <a:gd name="T31" fmla="*/ 117 h 501"/>
                <a:gd name="T32" fmla="*/ 208 w 298"/>
                <a:gd name="T33" fmla="*/ 56 h 501"/>
                <a:gd name="T34" fmla="*/ 194 w 298"/>
                <a:gd name="T35" fmla="*/ 70 h 501"/>
                <a:gd name="T36" fmla="*/ 204 w 298"/>
                <a:gd name="T37" fmla="*/ 98 h 501"/>
                <a:gd name="T38" fmla="*/ 175 w 298"/>
                <a:gd name="T39" fmla="*/ 112 h 501"/>
                <a:gd name="T40" fmla="*/ 161 w 298"/>
                <a:gd name="T41" fmla="*/ 66 h 501"/>
                <a:gd name="T42" fmla="*/ 161 w 298"/>
                <a:gd name="T43" fmla="*/ 19 h 501"/>
                <a:gd name="T44" fmla="*/ 180 w 298"/>
                <a:gd name="T45" fmla="*/ 0 h 501"/>
                <a:gd name="T46" fmla="*/ 223 w 298"/>
                <a:gd name="T47" fmla="*/ 0 h 501"/>
                <a:gd name="T48" fmla="*/ 242 w 298"/>
                <a:gd name="T49" fmla="*/ 37 h 501"/>
                <a:gd name="T50" fmla="*/ 265 w 298"/>
                <a:gd name="T51" fmla="*/ 103 h 501"/>
                <a:gd name="T52" fmla="*/ 279 w 298"/>
                <a:gd name="T53" fmla="*/ 178 h 501"/>
                <a:gd name="T54" fmla="*/ 288 w 298"/>
                <a:gd name="T55" fmla="*/ 267 h 501"/>
                <a:gd name="T56" fmla="*/ 298 w 298"/>
                <a:gd name="T57" fmla="*/ 328 h 501"/>
                <a:gd name="T58" fmla="*/ 284 w 298"/>
                <a:gd name="T59" fmla="*/ 402 h 501"/>
                <a:gd name="T60" fmla="*/ 269 w 298"/>
                <a:gd name="T61" fmla="*/ 464 h 501"/>
                <a:gd name="T62" fmla="*/ 246 w 298"/>
                <a:gd name="T63" fmla="*/ 492 h 501"/>
                <a:gd name="T64" fmla="*/ 218 w 298"/>
                <a:gd name="T65" fmla="*/ 501 h 501"/>
                <a:gd name="T66" fmla="*/ 180 w 298"/>
                <a:gd name="T67" fmla="*/ 468 h 501"/>
                <a:gd name="T68" fmla="*/ 133 w 298"/>
                <a:gd name="T69" fmla="*/ 402 h 501"/>
                <a:gd name="T70" fmla="*/ 86 w 298"/>
                <a:gd name="T71" fmla="*/ 332 h 501"/>
                <a:gd name="T72" fmla="*/ 52 w 298"/>
                <a:gd name="T73" fmla="*/ 262 h 501"/>
                <a:gd name="T74" fmla="*/ 23 w 298"/>
                <a:gd name="T75" fmla="*/ 192 h 501"/>
                <a:gd name="T76" fmla="*/ 0 w 298"/>
                <a:gd name="T77" fmla="*/ 103 h 5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8"/>
                <a:gd name="T118" fmla="*/ 0 h 501"/>
                <a:gd name="T119" fmla="*/ 298 w 298"/>
                <a:gd name="T120" fmla="*/ 501 h 50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8" h="501">
                  <a:moveTo>
                    <a:pt x="0" y="103"/>
                  </a:moveTo>
                  <a:lnTo>
                    <a:pt x="10" y="61"/>
                  </a:lnTo>
                  <a:lnTo>
                    <a:pt x="33" y="33"/>
                  </a:lnTo>
                  <a:lnTo>
                    <a:pt x="71" y="52"/>
                  </a:lnTo>
                  <a:lnTo>
                    <a:pt x="90" y="52"/>
                  </a:lnTo>
                  <a:lnTo>
                    <a:pt x="95" y="103"/>
                  </a:lnTo>
                  <a:lnTo>
                    <a:pt x="86" y="178"/>
                  </a:lnTo>
                  <a:lnTo>
                    <a:pt x="99" y="262"/>
                  </a:lnTo>
                  <a:lnTo>
                    <a:pt x="133" y="328"/>
                  </a:lnTo>
                  <a:lnTo>
                    <a:pt x="170" y="393"/>
                  </a:lnTo>
                  <a:lnTo>
                    <a:pt x="218" y="445"/>
                  </a:lnTo>
                  <a:lnTo>
                    <a:pt x="237" y="440"/>
                  </a:lnTo>
                  <a:lnTo>
                    <a:pt x="256" y="393"/>
                  </a:lnTo>
                  <a:lnTo>
                    <a:pt x="265" y="295"/>
                  </a:lnTo>
                  <a:lnTo>
                    <a:pt x="251" y="197"/>
                  </a:lnTo>
                  <a:lnTo>
                    <a:pt x="237" y="117"/>
                  </a:lnTo>
                  <a:lnTo>
                    <a:pt x="208" y="56"/>
                  </a:lnTo>
                  <a:lnTo>
                    <a:pt x="194" y="70"/>
                  </a:lnTo>
                  <a:lnTo>
                    <a:pt x="204" y="98"/>
                  </a:lnTo>
                  <a:lnTo>
                    <a:pt x="175" y="112"/>
                  </a:lnTo>
                  <a:lnTo>
                    <a:pt x="161" y="66"/>
                  </a:lnTo>
                  <a:lnTo>
                    <a:pt x="161" y="19"/>
                  </a:lnTo>
                  <a:lnTo>
                    <a:pt x="180" y="0"/>
                  </a:lnTo>
                  <a:lnTo>
                    <a:pt x="223" y="0"/>
                  </a:lnTo>
                  <a:lnTo>
                    <a:pt x="242" y="37"/>
                  </a:lnTo>
                  <a:lnTo>
                    <a:pt x="265" y="103"/>
                  </a:lnTo>
                  <a:lnTo>
                    <a:pt x="279" y="178"/>
                  </a:lnTo>
                  <a:lnTo>
                    <a:pt x="288" y="267"/>
                  </a:lnTo>
                  <a:lnTo>
                    <a:pt x="298" y="328"/>
                  </a:lnTo>
                  <a:lnTo>
                    <a:pt x="284" y="402"/>
                  </a:lnTo>
                  <a:lnTo>
                    <a:pt x="269" y="464"/>
                  </a:lnTo>
                  <a:lnTo>
                    <a:pt x="246" y="492"/>
                  </a:lnTo>
                  <a:lnTo>
                    <a:pt x="218" y="501"/>
                  </a:lnTo>
                  <a:lnTo>
                    <a:pt x="180" y="468"/>
                  </a:lnTo>
                  <a:lnTo>
                    <a:pt x="133" y="402"/>
                  </a:lnTo>
                  <a:lnTo>
                    <a:pt x="86" y="332"/>
                  </a:lnTo>
                  <a:lnTo>
                    <a:pt x="52" y="262"/>
                  </a:lnTo>
                  <a:lnTo>
                    <a:pt x="23" y="19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8" name="Freeform 13"/>
            <p:cNvSpPr>
              <a:spLocks/>
            </p:cNvSpPr>
            <p:nvPr/>
          </p:nvSpPr>
          <p:spPr bwMode="auto">
            <a:xfrm>
              <a:off x="2726" y="2557"/>
              <a:ext cx="732" cy="709"/>
            </a:xfrm>
            <a:custGeom>
              <a:avLst/>
              <a:gdLst>
                <a:gd name="T0" fmla="*/ 103 w 732"/>
                <a:gd name="T1" fmla="*/ 0 h 709"/>
                <a:gd name="T2" fmla="*/ 37 w 732"/>
                <a:gd name="T3" fmla="*/ 5 h 709"/>
                <a:gd name="T4" fmla="*/ 0 w 732"/>
                <a:gd name="T5" fmla="*/ 42 h 709"/>
                <a:gd name="T6" fmla="*/ 24 w 732"/>
                <a:gd name="T7" fmla="*/ 75 h 709"/>
                <a:gd name="T8" fmla="*/ 99 w 732"/>
                <a:gd name="T9" fmla="*/ 93 h 709"/>
                <a:gd name="T10" fmla="*/ 172 w 732"/>
                <a:gd name="T11" fmla="*/ 98 h 709"/>
                <a:gd name="T12" fmla="*/ 318 w 732"/>
                <a:gd name="T13" fmla="*/ 93 h 709"/>
                <a:gd name="T14" fmla="*/ 434 w 732"/>
                <a:gd name="T15" fmla="*/ 84 h 709"/>
                <a:gd name="T16" fmla="*/ 476 w 732"/>
                <a:gd name="T17" fmla="*/ 89 h 709"/>
                <a:gd name="T18" fmla="*/ 490 w 732"/>
                <a:gd name="T19" fmla="*/ 117 h 709"/>
                <a:gd name="T20" fmla="*/ 481 w 732"/>
                <a:gd name="T21" fmla="*/ 177 h 709"/>
                <a:gd name="T22" fmla="*/ 457 w 732"/>
                <a:gd name="T23" fmla="*/ 252 h 709"/>
                <a:gd name="T24" fmla="*/ 443 w 732"/>
                <a:gd name="T25" fmla="*/ 369 h 709"/>
                <a:gd name="T26" fmla="*/ 448 w 732"/>
                <a:gd name="T27" fmla="*/ 489 h 709"/>
                <a:gd name="T28" fmla="*/ 453 w 732"/>
                <a:gd name="T29" fmla="*/ 578 h 709"/>
                <a:gd name="T30" fmla="*/ 443 w 732"/>
                <a:gd name="T31" fmla="*/ 616 h 709"/>
                <a:gd name="T32" fmla="*/ 457 w 732"/>
                <a:gd name="T33" fmla="*/ 644 h 709"/>
                <a:gd name="T34" fmla="*/ 513 w 732"/>
                <a:gd name="T35" fmla="*/ 644 h 709"/>
                <a:gd name="T36" fmla="*/ 582 w 732"/>
                <a:gd name="T37" fmla="*/ 657 h 709"/>
                <a:gd name="T38" fmla="*/ 644 w 732"/>
                <a:gd name="T39" fmla="*/ 709 h 709"/>
                <a:gd name="T40" fmla="*/ 681 w 732"/>
                <a:gd name="T41" fmla="*/ 700 h 709"/>
                <a:gd name="T42" fmla="*/ 732 w 732"/>
                <a:gd name="T43" fmla="*/ 672 h 709"/>
                <a:gd name="T44" fmla="*/ 709 w 732"/>
                <a:gd name="T45" fmla="*/ 648 h 709"/>
                <a:gd name="T46" fmla="*/ 653 w 732"/>
                <a:gd name="T47" fmla="*/ 629 h 709"/>
                <a:gd name="T48" fmla="*/ 560 w 732"/>
                <a:gd name="T49" fmla="*/ 611 h 709"/>
                <a:gd name="T50" fmla="*/ 504 w 732"/>
                <a:gd name="T51" fmla="*/ 606 h 709"/>
                <a:gd name="T52" fmla="*/ 490 w 732"/>
                <a:gd name="T53" fmla="*/ 592 h 709"/>
                <a:gd name="T54" fmla="*/ 485 w 732"/>
                <a:gd name="T55" fmla="*/ 517 h 709"/>
                <a:gd name="T56" fmla="*/ 485 w 732"/>
                <a:gd name="T57" fmla="*/ 424 h 709"/>
                <a:gd name="T58" fmla="*/ 485 w 732"/>
                <a:gd name="T59" fmla="*/ 322 h 709"/>
                <a:gd name="T60" fmla="*/ 504 w 732"/>
                <a:gd name="T61" fmla="*/ 224 h 709"/>
                <a:gd name="T62" fmla="*/ 537 w 732"/>
                <a:gd name="T63" fmla="*/ 149 h 709"/>
                <a:gd name="T64" fmla="*/ 537 w 732"/>
                <a:gd name="T65" fmla="*/ 112 h 709"/>
                <a:gd name="T66" fmla="*/ 513 w 732"/>
                <a:gd name="T67" fmla="*/ 65 h 709"/>
                <a:gd name="T68" fmla="*/ 481 w 732"/>
                <a:gd name="T69" fmla="*/ 37 h 709"/>
                <a:gd name="T70" fmla="*/ 425 w 732"/>
                <a:gd name="T71" fmla="*/ 33 h 709"/>
                <a:gd name="T72" fmla="*/ 318 w 732"/>
                <a:gd name="T73" fmla="*/ 24 h 709"/>
                <a:gd name="T74" fmla="*/ 200 w 732"/>
                <a:gd name="T75" fmla="*/ 14 h 709"/>
                <a:gd name="T76" fmla="*/ 103 w 732"/>
                <a:gd name="T77" fmla="*/ 0 h 70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2"/>
                <a:gd name="T118" fmla="*/ 0 h 709"/>
                <a:gd name="T119" fmla="*/ 732 w 732"/>
                <a:gd name="T120" fmla="*/ 709 h 70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2" h="709">
                  <a:moveTo>
                    <a:pt x="103" y="0"/>
                  </a:moveTo>
                  <a:lnTo>
                    <a:pt x="37" y="5"/>
                  </a:lnTo>
                  <a:lnTo>
                    <a:pt x="0" y="42"/>
                  </a:lnTo>
                  <a:lnTo>
                    <a:pt x="24" y="75"/>
                  </a:lnTo>
                  <a:lnTo>
                    <a:pt x="99" y="93"/>
                  </a:lnTo>
                  <a:lnTo>
                    <a:pt x="172" y="98"/>
                  </a:lnTo>
                  <a:lnTo>
                    <a:pt x="318" y="93"/>
                  </a:lnTo>
                  <a:lnTo>
                    <a:pt x="434" y="84"/>
                  </a:lnTo>
                  <a:lnTo>
                    <a:pt x="476" y="89"/>
                  </a:lnTo>
                  <a:lnTo>
                    <a:pt x="490" y="117"/>
                  </a:lnTo>
                  <a:lnTo>
                    <a:pt x="481" y="177"/>
                  </a:lnTo>
                  <a:lnTo>
                    <a:pt x="457" y="252"/>
                  </a:lnTo>
                  <a:lnTo>
                    <a:pt x="443" y="369"/>
                  </a:lnTo>
                  <a:lnTo>
                    <a:pt x="448" y="489"/>
                  </a:lnTo>
                  <a:lnTo>
                    <a:pt x="453" y="578"/>
                  </a:lnTo>
                  <a:lnTo>
                    <a:pt x="443" y="616"/>
                  </a:lnTo>
                  <a:lnTo>
                    <a:pt x="457" y="644"/>
                  </a:lnTo>
                  <a:lnTo>
                    <a:pt x="513" y="644"/>
                  </a:lnTo>
                  <a:lnTo>
                    <a:pt x="582" y="657"/>
                  </a:lnTo>
                  <a:lnTo>
                    <a:pt x="644" y="709"/>
                  </a:lnTo>
                  <a:lnTo>
                    <a:pt x="681" y="700"/>
                  </a:lnTo>
                  <a:lnTo>
                    <a:pt x="732" y="672"/>
                  </a:lnTo>
                  <a:lnTo>
                    <a:pt x="709" y="648"/>
                  </a:lnTo>
                  <a:lnTo>
                    <a:pt x="653" y="629"/>
                  </a:lnTo>
                  <a:lnTo>
                    <a:pt x="560" y="611"/>
                  </a:lnTo>
                  <a:lnTo>
                    <a:pt x="504" y="606"/>
                  </a:lnTo>
                  <a:lnTo>
                    <a:pt x="490" y="592"/>
                  </a:lnTo>
                  <a:lnTo>
                    <a:pt x="485" y="517"/>
                  </a:lnTo>
                  <a:lnTo>
                    <a:pt x="485" y="424"/>
                  </a:lnTo>
                  <a:lnTo>
                    <a:pt x="485" y="322"/>
                  </a:lnTo>
                  <a:lnTo>
                    <a:pt x="504" y="224"/>
                  </a:lnTo>
                  <a:lnTo>
                    <a:pt x="537" y="149"/>
                  </a:lnTo>
                  <a:lnTo>
                    <a:pt x="537" y="112"/>
                  </a:lnTo>
                  <a:lnTo>
                    <a:pt x="513" y="65"/>
                  </a:lnTo>
                  <a:lnTo>
                    <a:pt x="481" y="37"/>
                  </a:lnTo>
                  <a:lnTo>
                    <a:pt x="425" y="33"/>
                  </a:lnTo>
                  <a:lnTo>
                    <a:pt x="318" y="24"/>
                  </a:lnTo>
                  <a:lnTo>
                    <a:pt x="200" y="1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9" name="Freeform 14"/>
            <p:cNvSpPr>
              <a:spLocks/>
            </p:cNvSpPr>
            <p:nvPr/>
          </p:nvSpPr>
          <p:spPr bwMode="auto">
            <a:xfrm>
              <a:off x="2680" y="2548"/>
              <a:ext cx="437" cy="690"/>
            </a:xfrm>
            <a:custGeom>
              <a:avLst/>
              <a:gdLst>
                <a:gd name="T0" fmla="*/ 164 w 437"/>
                <a:gd name="T1" fmla="*/ 24 h 690"/>
                <a:gd name="T2" fmla="*/ 127 w 437"/>
                <a:gd name="T3" fmla="*/ 0 h 690"/>
                <a:gd name="T4" fmla="*/ 75 w 437"/>
                <a:gd name="T5" fmla="*/ 9 h 690"/>
                <a:gd name="T6" fmla="*/ 52 w 437"/>
                <a:gd name="T7" fmla="*/ 37 h 690"/>
                <a:gd name="T8" fmla="*/ 62 w 437"/>
                <a:gd name="T9" fmla="*/ 80 h 690"/>
                <a:gd name="T10" fmla="*/ 113 w 437"/>
                <a:gd name="T11" fmla="*/ 103 h 690"/>
                <a:gd name="T12" fmla="*/ 198 w 437"/>
                <a:gd name="T13" fmla="*/ 140 h 690"/>
                <a:gd name="T14" fmla="*/ 263 w 437"/>
                <a:gd name="T15" fmla="*/ 182 h 690"/>
                <a:gd name="T16" fmla="*/ 343 w 437"/>
                <a:gd name="T17" fmla="*/ 252 h 690"/>
                <a:gd name="T18" fmla="*/ 357 w 437"/>
                <a:gd name="T19" fmla="*/ 280 h 690"/>
                <a:gd name="T20" fmla="*/ 375 w 437"/>
                <a:gd name="T21" fmla="*/ 322 h 690"/>
                <a:gd name="T22" fmla="*/ 352 w 437"/>
                <a:gd name="T23" fmla="*/ 359 h 690"/>
                <a:gd name="T24" fmla="*/ 286 w 437"/>
                <a:gd name="T25" fmla="*/ 359 h 690"/>
                <a:gd name="T26" fmla="*/ 207 w 437"/>
                <a:gd name="T27" fmla="*/ 378 h 690"/>
                <a:gd name="T28" fmla="*/ 103 w 437"/>
                <a:gd name="T29" fmla="*/ 429 h 690"/>
                <a:gd name="T30" fmla="*/ 43 w 437"/>
                <a:gd name="T31" fmla="*/ 470 h 690"/>
                <a:gd name="T32" fmla="*/ 9 w 437"/>
                <a:gd name="T33" fmla="*/ 470 h 690"/>
                <a:gd name="T34" fmla="*/ 0 w 437"/>
                <a:gd name="T35" fmla="*/ 504 h 690"/>
                <a:gd name="T36" fmla="*/ 33 w 437"/>
                <a:gd name="T37" fmla="*/ 531 h 690"/>
                <a:gd name="T38" fmla="*/ 56 w 437"/>
                <a:gd name="T39" fmla="*/ 601 h 690"/>
                <a:gd name="T40" fmla="*/ 62 w 437"/>
                <a:gd name="T41" fmla="*/ 676 h 690"/>
                <a:gd name="T42" fmla="*/ 90 w 437"/>
                <a:gd name="T43" fmla="*/ 690 h 690"/>
                <a:gd name="T44" fmla="*/ 151 w 437"/>
                <a:gd name="T45" fmla="*/ 681 h 690"/>
                <a:gd name="T46" fmla="*/ 151 w 437"/>
                <a:gd name="T47" fmla="*/ 662 h 690"/>
                <a:gd name="T48" fmla="*/ 122 w 437"/>
                <a:gd name="T49" fmla="*/ 629 h 690"/>
                <a:gd name="T50" fmla="*/ 109 w 437"/>
                <a:gd name="T51" fmla="*/ 582 h 690"/>
                <a:gd name="T52" fmla="*/ 80 w 437"/>
                <a:gd name="T53" fmla="*/ 522 h 690"/>
                <a:gd name="T54" fmla="*/ 66 w 437"/>
                <a:gd name="T55" fmla="*/ 504 h 690"/>
                <a:gd name="T56" fmla="*/ 103 w 437"/>
                <a:gd name="T57" fmla="*/ 470 h 690"/>
                <a:gd name="T58" fmla="*/ 155 w 437"/>
                <a:gd name="T59" fmla="*/ 443 h 690"/>
                <a:gd name="T60" fmla="*/ 230 w 437"/>
                <a:gd name="T61" fmla="*/ 415 h 690"/>
                <a:gd name="T62" fmla="*/ 328 w 437"/>
                <a:gd name="T63" fmla="*/ 406 h 690"/>
                <a:gd name="T64" fmla="*/ 409 w 437"/>
                <a:gd name="T65" fmla="*/ 396 h 690"/>
                <a:gd name="T66" fmla="*/ 428 w 437"/>
                <a:gd name="T67" fmla="*/ 378 h 690"/>
                <a:gd name="T68" fmla="*/ 437 w 437"/>
                <a:gd name="T69" fmla="*/ 326 h 690"/>
                <a:gd name="T70" fmla="*/ 413 w 437"/>
                <a:gd name="T71" fmla="*/ 266 h 690"/>
                <a:gd name="T72" fmla="*/ 385 w 437"/>
                <a:gd name="T73" fmla="*/ 214 h 690"/>
                <a:gd name="T74" fmla="*/ 357 w 437"/>
                <a:gd name="T75" fmla="*/ 173 h 690"/>
                <a:gd name="T76" fmla="*/ 300 w 437"/>
                <a:gd name="T77" fmla="*/ 121 h 690"/>
                <a:gd name="T78" fmla="*/ 235 w 437"/>
                <a:gd name="T79" fmla="*/ 65 h 690"/>
                <a:gd name="T80" fmla="*/ 164 w 437"/>
                <a:gd name="T81" fmla="*/ 24 h 6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7"/>
                <a:gd name="T124" fmla="*/ 0 h 690"/>
                <a:gd name="T125" fmla="*/ 437 w 437"/>
                <a:gd name="T126" fmla="*/ 690 h 6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7" h="690">
                  <a:moveTo>
                    <a:pt x="164" y="24"/>
                  </a:moveTo>
                  <a:lnTo>
                    <a:pt x="127" y="0"/>
                  </a:lnTo>
                  <a:lnTo>
                    <a:pt x="75" y="9"/>
                  </a:lnTo>
                  <a:lnTo>
                    <a:pt x="52" y="37"/>
                  </a:lnTo>
                  <a:lnTo>
                    <a:pt x="62" y="80"/>
                  </a:lnTo>
                  <a:lnTo>
                    <a:pt x="113" y="103"/>
                  </a:lnTo>
                  <a:lnTo>
                    <a:pt x="198" y="140"/>
                  </a:lnTo>
                  <a:lnTo>
                    <a:pt x="263" y="182"/>
                  </a:lnTo>
                  <a:lnTo>
                    <a:pt x="343" y="252"/>
                  </a:lnTo>
                  <a:lnTo>
                    <a:pt x="357" y="280"/>
                  </a:lnTo>
                  <a:lnTo>
                    <a:pt x="375" y="322"/>
                  </a:lnTo>
                  <a:lnTo>
                    <a:pt x="352" y="359"/>
                  </a:lnTo>
                  <a:lnTo>
                    <a:pt x="286" y="359"/>
                  </a:lnTo>
                  <a:lnTo>
                    <a:pt x="207" y="378"/>
                  </a:lnTo>
                  <a:lnTo>
                    <a:pt x="103" y="429"/>
                  </a:lnTo>
                  <a:lnTo>
                    <a:pt x="43" y="470"/>
                  </a:lnTo>
                  <a:lnTo>
                    <a:pt x="9" y="470"/>
                  </a:lnTo>
                  <a:lnTo>
                    <a:pt x="0" y="504"/>
                  </a:lnTo>
                  <a:lnTo>
                    <a:pt x="33" y="531"/>
                  </a:lnTo>
                  <a:lnTo>
                    <a:pt x="56" y="601"/>
                  </a:lnTo>
                  <a:lnTo>
                    <a:pt x="62" y="676"/>
                  </a:lnTo>
                  <a:lnTo>
                    <a:pt x="90" y="690"/>
                  </a:lnTo>
                  <a:lnTo>
                    <a:pt x="151" y="681"/>
                  </a:lnTo>
                  <a:lnTo>
                    <a:pt x="151" y="662"/>
                  </a:lnTo>
                  <a:lnTo>
                    <a:pt x="122" y="629"/>
                  </a:lnTo>
                  <a:lnTo>
                    <a:pt x="109" y="582"/>
                  </a:lnTo>
                  <a:lnTo>
                    <a:pt x="80" y="522"/>
                  </a:lnTo>
                  <a:lnTo>
                    <a:pt x="66" y="504"/>
                  </a:lnTo>
                  <a:lnTo>
                    <a:pt x="103" y="470"/>
                  </a:lnTo>
                  <a:lnTo>
                    <a:pt x="155" y="443"/>
                  </a:lnTo>
                  <a:lnTo>
                    <a:pt x="230" y="415"/>
                  </a:lnTo>
                  <a:lnTo>
                    <a:pt x="328" y="406"/>
                  </a:lnTo>
                  <a:lnTo>
                    <a:pt x="409" y="396"/>
                  </a:lnTo>
                  <a:lnTo>
                    <a:pt x="428" y="378"/>
                  </a:lnTo>
                  <a:lnTo>
                    <a:pt x="437" y="326"/>
                  </a:lnTo>
                  <a:lnTo>
                    <a:pt x="413" y="266"/>
                  </a:lnTo>
                  <a:lnTo>
                    <a:pt x="385" y="214"/>
                  </a:lnTo>
                  <a:lnTo>
                    <a:pt x="357" y="173"/>
                  </a:lnTo>
                  <a:lnTo>
                    <a:pt x="300" y="121"/>
                  </a:lnTo>
                  <a:lnTo>
                    <a:pt x="235" y="65"/>
                  </a:lnTo>
                  <a:lnTo>
                    <a:pt x="164" y="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0" name="Freeform 15"/>
            <p:cNvSpPr>
              <a:spLocks/>
            </p:cNvSpPr>
            <p:nvPr/>
          </p:nvSpPr>
          <p:spPr bwMode="auto">
            <a:xfrm>
              <a:off x="2898" y="2138"/>
              <a:ext cx="445" cy="542"/>
            </a:xfrm>
            <a:custGeom>
              <a:avLst/>
              <a:gdLst>
                <a:gd name="T0" fmla="*/ 65 w 445"/>
                <a:gd name="T1" fmla="*/ 9 h 542"/>
                <a:gd name="T2" fmla="*/ 93 w 445"/>
                <a:gd name="T3" fmla="*/ 0 h 542"/>
                <a:gd name="T4" fmla="*/ 121 w 445"/>
                <a:gd name="T5" fmla="*/ 14 h 542"/>
                <a:gd name="T6" fmla="*/ 149 w 445"/>
                <a:gd name="T7" fmla="*/ 60 h 542"/>
                <a:gd name="T8" fmla="*/ 121 w 445"/>
                <a:gd name="T9" fmla="*/ 107 h 542"/>
                <a:gd name="T10" fmla="*/ 79 w 445"/>
                <a:gd name="T11" fmla="*/ 191 h 542"/>
                <a:gd name="T12" fmla="*/ 46 w 445"/>
                <a:gd name="T13" fmla="*/ 294 h 542"/>
                <a:gd name="T14" fmla="*/ 46 w 445"/>
                <a:gd name="T15" fmla="*/ 383 h 542"/>
                <a:gd name="T16" fmla="*/ 51 w 445"/>
                <a:gd name="T17" fmla="*/ 439 h 542"/>
                <a:gd name="T18" fmla="*/ 126 w 445"/>
                <a:gd name="T19" fmla="*/ 420 h 542"/>
                <a:gd name="T20" fmla="*/ 225 w 445"/>
                <a:gd name="T21" fmla="*/ 411 h 542"/>
                <a:gd name="T22" fmla="*/ 295 w 445"/>
                <a:gd name="T23" fmla="*/ 416 h 542"/>
                <a:gd name="T24" fmla="*/ 360 w 445"/>
                <a:gd name="T25" fmla="*/ 439 h 542"/>
                <a:gd name="T26" fmla="*/ 421 w 445"/>
                <a:gd name="T27" fmla="*/ 495 h 542"/>
                <a:gd name="T28" fmla="*/ 445 w 445"/>
                <a:gd name="T29" fmla="*/ 514 h 542"/>
                <a:gd name="T30" fmla="*/ 412 w 445"/>
                <a:gd name="T31" fmla="*/ 519 h 542"/>
                <a:gd name="T32" fmla="*/ 351 w 445"/>
                <a:gd name="T33" fmla="*/ 467 h 542"/>
                <a:gd name="T34" fmla="*/ 398 w 445"/>
                <a:gd name="T35" fmla="*/ 538 h 542"/>
                <a:gd name="T36" fmla="*/ 365 w 445"/>
                <a:gd name="T37" fmla="*/ 542 h 542"/>
                <a:gd name="T38" fmla="*/ 313 w 445"/>
                <a:gd name="T39" fmla="*/ 482 h 542"/>
                <a:gd name="T40" fmla="*/ 285 w 445"/>
                <a:gd name="T41" fmla="*/ 458 h 542"/>
                <a:gd name="T42" fmla="*/ 248 w 445"/>
                <a:gd name="T43" fmla="*/ 444 h 542"/>
                <a:gd name="T44" fmla="*/ 173 w 445"/>
                <a:gd name="T45" fmla="*/ 444 h 542"/>
                <a:gd name="T46" fmla="*/ 93 w 445"/>
                <a:gd name="T47" fmla="*/ 472 h 542"/>
                <a:gd name="T48" fmla="*/ 28 w 445"/>
                <a:gd name="T49" fmla="*/ 486 h 542"/>
                <a:gd name="T50" fmla="*/ 0 w 445"/>
                <a:gd name="T51" fmla="*/ 467 h 542"/>
                <a:gd name="T52" fmla="*/ 0 w 445"/>
                <a:gd name="T53" fmla="*/ 416 h 542"/>
                <a:gd name="T54" fmla="*/ 4 w 445"/>
                <a:gd name="T55" fmla="*/ 327 h 542"/>
                <a:gd name="T56" fmla="*/ 14 w 445"/>
                <a:gd name="T57" fmla="*/ 248 h 542"/>
                <a:gd name="T58" fmla="*/ 32 w 445"/>
                <a:gd name="T59" fmla="*/ 140 h 542"/>
                <a:gd name="T60" fmla="*/ 55 w 445"/>
                <a:gd name="T61" fmla="*/ 70 h 542"/>
                <a:gd name="T62" fmla="*/ 65 w 445"/>
                <a:gd name="T63" fmla="*/ 9 h 5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45"/>
                <a:gd name="T97" fmla="*/ 0 h 542"/>
                <a:gd name="T98" fmla="*/ 445 w 445"/>
                <a:gd name="T99" fmla="*/ 542 h 5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45" h="542">
                  <a:moveTo>
                    <a:pt x="65" y="9"/>
                  </a:moveTo>
                  <a:lnTo>
                    <a:pt x="93" y="0"/>
                  </a:lnTo>
                  <a:lnTo>
                    <a:pt x="121" y="14"/>
                  </a:lnTo>
                  <a:lnTo>
                    <a:pt x="149" y="60"/>
                  </a:lnTo>
                  <a:lnTo>
                    <a:pt x="121" y="107"/>
                  </a:lnTo>
                  <a:lnTo>
                    <a:pt x="79" y="191"/>
                  </a:lnTo>
                  <a:lnTo>
                    <a:pt x="46" y="294"/>
                  </a:lnTo>
                  <a:lnTo>
                    <a:pt x="46" y="383"/>
                  </a:lnTo>
                  <a:lnTo>
                    <a:pt x="51" y="439"/>
                  </a:lnTo>
                  <a:lnTo>
                    <a:pt x="126" y="420"/>
                  </a:lnTo>
                  <a:lnTo>
                    <a:pt x="225" y="411"/>
                  </a:lnTo>
                  <a:lnTo>
                    <a:pt x="295" y="416"/>
                  </a:lnTo>
                  <a:lnTo>
                    <a:pt x="360" y="439"/>
                  </a:lnTo>
                  <a:lnTo>
                    <a:pt x="421" y="495"/>
                  </a:lnTo>
                  <a:lnTo>
                    <a:pt x="445" y="514"/>
                  </a:lnTo>
                  <a:lnTo>
                    <a:pt x="412" y="519"/>
                  </a:lnTo>
                  <a:lnTo>
                    <a:pt x="351" y="467"/>
                  </a:lnTo>
                  <a:lnTo>
                    <a:pt x="398" y="538"/>
                  </a:lnTo>
                  <a:lnTo>
                    <a:pt x="365" y="542"/>
                  </a:lnTo>
                  <a:lnTo>
                    <a:pt x="313" y="482"/>
                  </a:lnTo>
                  <a:lnTo>
                    <a:pt x="285" y="458"/>
                  </a:lnTo>
                  <a:lnTo>
                    <a:pt x="248" y="444"/>
                  </a:lnTo>
                  <a:lnTo>
                    <a:pt x="173" y="444"/>
                  </a:lnTo>
                  <a:lnTo>
                    <a:pt x="93" y="472"/>
                  </a:lnTo>
                  <a:lnTo>
                    <a:pt x="28" y="486"/>
                  </a:lnTo>
                  <a:lnTo>
                    <a:pt x="0" y="467"/>
                  </a:lnTo>
                  <a:lnTo>
                    <a:pt x="0" y="416"/>
                  </a:lnTo>
                  <a:lnTo>
                    <a:pt x="4" y="327"/>
                  </a:lnTo>
                  <a:lnTo>
                    <a:pt x="14" y="248"/>
                  </a:lnTo>
                  <a:lnTo>
                    <a:pt x="32" y="140"/>
                  </a:lnTo>
                  <a:lnTo>
                    <a:pt x="55" y="70"/>
                  </a:lnTo>
                  <a:lnTo>
                    <a:pt x="65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</a:p>
        </p:txBody>
      </p:sp>
      <p:grpSp>
        <p:nvGrpSpPr>
          <p:cNvPr id="8195" name="Group 7"/>
          <p:cNvGrpSpPr>
            <a:grpSpLocks noChangeAspect="1"/>
          </p:cNvGrpSpPr>
          <p:nvPr/>
        </p:nvGrpSpPr>
        <p:grpSpPr bwMode="auto">
          <a:xfrm>
            <a:off x="3290888" y="2667000"/>
            <a:ext cx="2563812" cy="3886200"/>
            <a:chOff x="2072" y="937"/>
            <a:chExt cx="1615" cy="2448"/>
          </a:xfrm>
        </p:grpSpPr>
        <p:sp>
          <p:nvSpPr>
            <p:cNvPr id="8196" name="AutoShape 6"/>
            <p:cNvSpPr>
              <a:spLocks noChangeAspect="1" noChangeArrowheads="1" noTextEdit="1"/>
            </p:cNvSpPr>
            <p:nvPr/>
          </p:nvSpPr>
          <p:spPr bwMode="auto">
            <a:xfrm>
              <a:off x="2072" y="937"/>
              <a:ext cx="1615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7" name="Freeform 8"/>
            <p:cNvSpPr>
              <a:spLocks/>
            </p:cNvSpPr>
            <p:nvPr/>
          </p:nvSpPr>
          <p:spPr bwMode="auto">
            <a:xfrm>
              <a:off x="2359" y="944"/>
              <a:ext cx="1319" cy="1710"/>
            </a:xfrm>
            <a:custGeom>
              <a:avLst/>
              <a:gdLst>
                <a:gd name="T0" fmla="*/ 1316 w 1319"/>
                <a:gd name="T1" fmla="*/ 311 h 1710"/>
                <a:gd name="T2" fmla="*/ 1277 w 1319"/>
                <a:gd name="T3" fmla="*/ 293 h 1710"/>
                <a:gd name="T4" fmla="*/ 793 w 1319"/>
                <a:gd name="T5" fmla="*/ 160 h 1710"/>
                <a:gd name="T6" fmla="*/ 426 w 1319"/>
                <a:gd name="T7" fmla="*/ 3 h 1710"/>
                <a:gd name="T8" fmla="*/ 408 w 1319"/>
                <a:gd name="T9" fmla="*/ 0 h 1710"/>
                <a:gd name="T10" fmla="*/ 399 w 1319"/>
                <a:gd name="T11" fmla="*/ 6 h 1710"/>
                <a:gd name="T12" fmla="*/ 375 w 1319"/>
                <a:gd name="T13" fmla="*/ 33 h 1710"/>
                <a:gd name="T14" fmla="*/ 362 w 1319"/>
                <a:gd name="T15" fmla="*/ 32 h 1710"/>
                <a:gd name="T16" fmla="*/ 320 w 1319"/>
                <a:gd name="T17" fmla="*/ 20 h 1710"/>
                <a:gd name="T18" fmla="*/ 312 w 1319"/>
                <a:gd name="T19" fmla="*/ 24 h 1710"/>
                <a:gd name="T20" fmla="*/ 299 w 1319"/>
                <a:gd name="T21" fmla="*/ 42 h 1710"/>
                <a:gd name="T22" fmla="*/ 278 w 1319"/>
                <a:gd name="T23" fmla="*/ 45 h 1710"/>
                <a:gd name="T24" fmla="*/ 250 w 1319"/>
                <a:gd name="T25" fmla="*/ 40 h 1710"/>
                <a:gd name="T26" fmla="*/ 227 w 1319"/>
                <a:gd name="T27" fmla="*/ 39 h 1710"/>
                <a:gd name="T28" fmla="*/ 211 w 1319"/>
                <a:gd name="T29" fmla="*/ 53 h 1710"/>
                <a:gd name="T30" fmla="*/ 131 w 1319"/>
                <a:gd name="T31" fmla="*/ 318 h 1710"/>
                <a:gd name="T32" fmla="*/ 47 w 1319"/>
                <a:gd name="T33" fmla="*/ 750 h 1710"/>
                <a:gd name="T34" fmla="*/ 2 w 1319"/>
                <a:gd name="T35" fmla="*/ 1106 h 1710"/>
                <a:gd name="T36" fmla="*/ 7 w 1319"/>
                <a:gd name="T37" fmla="*/ 1355 h 1710"/>
                <a:gd name="T38" fmla="*/ 7 w 1319"/>
                <a:gd name="T39" fmla="*/ 1382 h 1710"/>
                <a:gd name="T40" fmla="*/ 15 w 1319"/>
                <a:gd name="T41" fmla="*/ 1395 h 1710"/>
                <a:gd name="T42" fmla="*/ 32 w 1319"/>
                <a:gd name="T43" fmla="*/ 1407 h 1710"/>
                <a:gd name="T44" fmla="*/ 160 w 1319"/>
                <a:gd name="T45" fmla="*/ 1439 h 1710"/>
                <a:gd name="T46" fmla="*/ 834 w 1319"/>
                <a:gd name="T47" fmla="*/ 1671 h 1710"/>
                <a:gd name="T48" fmla="*/ 967 w 1319"/>
                <a:gd name="T49" fmla="*/ 1710 h 1710"/>
                <a:gd name="T50" fmla="*/ 987 w 1319"/>
                <a:gd name="T51" fmla="*/ 1707 h 1710"/>
                <a:gd name="T52" fmla="*/ 1005 w 1319"/>
                <a:gd name="T53" fmla="*/ 1697 h 1710"/>
                <a:gd name="T54" fmla="*/ 1056 w 1319"/>
                <a:gd name="T55" fmla="*/ 1639 h 1710"/>
                <a:gd name="T56" fmla="*/ 1077 w 1319"/>
                <a:gd name="T57" fmla="*/ 1629 h 1710"/>
                <a:gd name="T58" fmla="*/ 1116 w 1319"/>
                <a:gd name="T59" fmla="*/ 1644 h 1710"/>
                <a:gd name="T60" fmla="*/ 1130 w 1319"/>
                <a:gd name="T61" fmla="*/ 1644 h 1710"/>
                <a:gd name="T62" fmla="*/ 1140 w 1319"/>
                <a:gd name="T63" fmla="*/ 1633 h 1710"/>
                <a:gd name="T64" fmla="*/ 1161 w 1319"/>
                <a:gd name="T65" fmla="*/ 1590 h 1710"/>
                <a:gd name="T66" fmla="*/ 1169 w 1319"/>
                <a:gd name="T67" fmla="*/ 1585 h 1710"/>
                <a:gd name="T68" fmla="*/ 1177 w 1319"/>
                <a:gd name="T69" fmla="*/ 1589 h 1710"/>
                <a:gd name="T70" fmla="*/ 1188 w 1319"/>
                <a:gd name="T71" fmla="*/ 1600 h 1710"/>
                <a:gd name="T72" fmla="*/ 1198 w 1319"/>
                <a:gd name="T73" fmla="*/ 1611 h 1710"/>
                <a:gd name="T74" fmla="*/ 1207 w 1319"/>
                <a:gd name="T75" fmla="*/ 1614 h 1710"/>
                <a:gd name="T76" fmla="*/ 1212 w 1319"/>
                <a:gd name="T77" fmla="*/ 1607 h 1710"/>
                <a:gd name="T78" fmla="*/ 1216 w 1319"/>
                <a:gd name="T79" fmla="*/ 1589 h 1710"/>
                <a:gd name="T80" fmla="*/ 1218 w 1319"/>
                <a:gd name="T81" fmla="*/ 1197 h 1710"/>
                <a:gd name="T82" fmla="*/ 1273 w 1319"/>
                <a:gd name="T83" fmla="*/ 585 h 1710"/>
                <a:gd name="T84" fmla="*/ 1319 w 1319"/>
                <a:gd name="T85" fmla="*/ 342 h 1710"/>
                <a:gd name="T86" fmla="*/ 1319 w 1319"/>
                <a:gd name="T87" fmla="*/ 319 h 17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19"/>
                <a:gd name="T133" fmla="*/ 0 h 1710"/>
                <a:gd name="T134" fmla="*/ 1319 w 1319"/>
                <a:gd name="T135" fmla="*/ 1710 h 171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19" h="1710">
                  <a:moveTo>
                    <a:pt x="1319" y="319"/>
                  </a:moveTo>
                  <a:lnTo>
                    <a:pt x="1316" y="311"/>
                  </a:lnTo>
                  <a:lnTo>
                    <a:pt x="1311" y="305"/>
                  </a:lnTo>
                  <a:lnTo>
                    <a:pt x="1277" y="293"/>
                  </a:lnTo>
                  <a:lnTo>
                    <a:pt x="1228" y="283"/>
                  </a:lnTo>
                  <a:lnTo>
                    <a:pt x="793" y="160"/>
                  </a:lnTo>
                  <a:lnTo>
                    <a:pt x="557" y="69"/>
                  </a:lnTo>
                  <a:lnTo>
                    <a:pt x="426" y="3"/>
                  </a:lnTo>
                  <a:lnTo>
                    <a:pt x="414" y="0"/>
                  </a:lnTo>
                  <a:lnTo>
                    <a:pt x="408" y="0"/>
                  </a:lnTo>
                  <a:lnTo>
                    <a:pt x="404" y="2"/>
                  </a:lnTo>
                  <a:lnTo>
                    <a:pt x="399" y="6"/>
                  </a:lnTo>
                  <a:lnTo>
                    <a:pt x="381" y="32"/>
                  </a:lnTo>
                  <a:lnTo>
                    <a:pt x="375" y="33"/>
                  </a:lnTo>
                  <a:lnTo>
                    <a:pt x="369" y="33"/>
                  </a:lnTo>
                  <a:lnTo>
                    <a:pt x="362" y="32"/>
                  </a:lnTo>
                  <a:lnTo>
                    <a:pt x="326" y="20"/>
                  </a:lnTo>
                  <a:lnTo>
                    <a:pt x="320" y="20"/>
                  </a:lnTo>
                  <a:lnTo>
                    <a:pt x="316" y="22"/>
                  </a:lnTo>
                  <a:lnTo>
                    <a:pt x="312" y="24"/>
                  </a:lnTo>
                  <a:lnTo>
                    <a:pt x="302" y="40"/>
                  </a:lnTo>
                  <a:lnTo>
                    <a:pt x="299" y="42"/>
                  </a:lnTo>
                  <a:lnTo>
                    <a:pt x="293" y="45"/>
                  </a:lnTo>
                  <a:lnTo>
                    <a:pt x="278" y="45"/>
                  </a:lnTo>
                  <a:lnTo>
                    <a:pt x="260" y="41"/>
                  </a:lnTo>
                  <a:lnTo>
                    <a:pt x="250" y="40"/>
                  </a:lnTo>
                  <a:lnTo>
                    <a:pt x="242" y="38"/>
                  </a:lnTo>
                  <a:lnTo>
                    <a:pt x="227" y="39"/>
                  </a:lnTo>
                  <a:lnTo>
                    <a:pt x="219" y="42"/>
                  </a:lnTo>
                  <a:lnTo>
                    <a:pt x="211" y="53"/>
                  </a:lnTo>
                  <a:lnTo>
                    <a:pt x="190" y="99"/>
                  </a:lnTo>
                  <a:lnTo>
                    <a:pt x="131" y="318"/>
                  </a:lnTo>
                  <a:lnTo>
                    <a:pt x="115" y="390"/>
                  </a:lnTo>
                  <a:lnTo>
                    <a:pt x="47" y="750"/>
                  </a:lnTo>
                  <a:lnTo>
                    <a:pt x="16" y="963"/>
                  </a:lnTo>
                  <a:lnTo>
                    <a:pt x="2" y="1106"/>
                  </a:lnTo>
                  <a:lnTo>
                    <a:pt x="0" y="1295"/>
                  </a:lnTo>
                  <a:lnTo>
                    <a:pt x="7" y="1355"/>
                  </a:lnTo>
                  <a:lnTo>
                    <a:pt x="7" y="1375"/>
                  </a:lnTo>
                  <a:lnTo>
                    <a:pt x="7" y="1382"/>
                  </a:lnTo>
                  <a:lnTo>
                    <a:pt x="10" y="1388"/>
                  </a:lnTo>
                  <a:lnTo>
                    <a:pt x="15" y="1395"/>
                  </a:lnTo>
                  <a:lnTo>
                    <a:pt x="21" y="1400"/>
                  </a:lnTo>
                  <a:lnTo>
                    <a:pt x="32" y="1407"/>
                  </a:lnTo>
                  <a:lnTo>
                    <a:pt x="47" y="1413"/>
                  </a:lnTo>
                  <a:lnTo>
                    <a:pt x="160" y="1439"/>
                  </a:lnTo>
                  <a:lnTo>
                    <a:pt x="251" y="1465"/>
                  </a:lnTo>
                  <a:lnTo>
                    <a:pt x="834" y="1671"/>
                  </a:lnTo>
                  <a:lnTo>
                    <a:pt x="949" y="1706"/>
                  </a:lnTo>
                  <a:lnTo>
                    <a:pt x="967" y="1710"/>
                  </a:lnTo>
                  <a:lnTo>
                    <a:pt x="973" y="1710"/>
                  </a:lnTo>
                  <a:lnTo>
                    <a:pt x="987" y="1707"/>
                  </a:lnTo>
                  <a:lnTo>
                    <a:pt x="998" y="1704"/>
                  </a:lnTo>
                  <a:lnTo>
                    <a:pt x="1005" y="1697"/>
                  </a:lnTo>
                  <a:lnTo>
                    <a:pt x="1016" y="1684"/>
                  </a:lnTo>
                  <a:lnTo>
                    <a:pt x="1056" y="1639"/>
                  </a:lnTo>
                  <a:lnTo>
                    <a:pt x="1070" y="1630"/>
                  </a:lnTo>
                  <a:lnTo>
                    <a:pt x="1077" y="1629"/>
                  </a:lnTo>
                  <a:lnTo>
                    <a:pt x="1092" y="1634"/>
                  </a:lnTo>
                  <a:lnTo>
                    <a:pt x="1116" y="1644"/>
                  </a:lnTo>
                  <a:lnTo>
                    <a:pt x="1123" y="1645"/>
                  </a:lnTo>
                  <a:lnTo>
                    <a:pt x="1130" y="1644"/>
                  </a:lnTo>
                  <a:lnTo>
                    <a:pt x="1135" y="1639"/>
                  </a:lnTo>
                  <a:lnTo>
                    <a:pt x="1140" y="1633"/>
                  </a:lnTo>
                  <a:lnTo>
                    <a:pt x="1157" y="1596"/>
                  </a:lnTo>
                  <a:lnTo>
                    <a:pt x="1161" y="1590"/>
                  </a:lnTo>
                  <a:lnTo>
                    <a:pt x="1166" y="1586"/>
                  </a:lnTo>
                  <a:lnTo>
                    <a:pt x="1169" y="1585"/>
                  </a:lnTo>
                  <a:lnTo>
                    <a:pt x="1171" y="1586"/>
                  </a:lnTo>
                  <a:lnTo>
                    <a:pt x="1177" y="1589"/>
                  </a:lnTo>
                  <a:lnTo>
                    <a:pt x="1182" y="1593"/>
                  </a:lnTo>
                  <a:lnTo>
                    <a:pt x="1188" y="1600"/>
                  </a:lnTo>
                  <a:lnTo>
                    <a:pt x="1194" y="1605"/>
                  </a:lnTo>
                  <a:lnTo>
                    <a:pt x="1198" y="1611"/>
                  </a:lnTo>
                  <a:lnTo>
                    <a:pt x="1203" y="1614"/>
                  </a:lnTo>
                  <a:lnTo>
                    <a:pt x="1207" y="1614"/>
                  </a:lnTo>
                  <a:lnTo>
                    <a:pt x="1210" y="1611"/>
                  </a:lnTo>
                  <a:lnTo>
                    <a:pt x="1212" y="1607"/>
                  </a:lnTo>
                  <a:lnTo>
                    <a:pt x="1214" y="1602"/>
                  </a:lnTo>
                  <a:lnTo>
                    <a:pt x="1216" y="1589"/>
                  </a:lnTo>
                  <a:lnTo>
                    <a:pt x="1217" y="1501"/>
                  </a:lnTo>
                  <a:lnTo>
                    <a:pt x="1218" y="1197"/>
                  </a:lnTo>
                  <a:lnTo>
                    <a:pt x="1242" y="781"/>
                  </a:lnTo>
                  <a:lnTo>
                    <a:pt x="1273" y="585"/>
                  </a:lnTo>
                  <a:lnTo>
                    <a:pt x="1306" y="401"/>
                  </a:lnTo>
                  <a:lnTo>
                    <a:pt x="1319" y="342"/>
                  </a:lnTo>
                  <a:lnTo>
                    <a:pt x="1319" y="326"/>
                  </a:lnTo>
                  <a:lnTo>
                    <a:pt x="1319" y="31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8" name="Freeform 9"/>
            <p:cNvSpPr>
              <a:spLocks/>
            </p:cNvSpPr>
            <p:nvPr/>
          </p:nvSpPr>
          <p:spPr bwMode="auto">
            <a:xfrm>
              <a:off x="2385" y="1026"/>
              <a:ext cx="1110" cy="1601"/>
            </a:xfrm>
            <a:custGeom>
              <a:avLst/>
              <a:gdLst>
                <a:gd name="T0" fmla="*/ 1105 w 1110"/>
                <a:gd name="T1" fmla="*/ 295 h 1601"/>
                <a:gd name="T2" fmla="*/ 1066 w 1110"/>
                <a:gd name="T3" fmla="*/ 285 h 1601"/>
                <a:gd name="T4" fmla="*/ 1035 w 1110"/>
                <a:gd name="T5" fmla="*/ 280 h 1601"/>
                <a:gd name="T6" fmla="*/ 596 w 1110"/>
                <a:gd name="T7" fmla="*/ 142 h 1601"/>
                <a:gd name="T8" fmla="*/ 422 w 1110"/>
                <a:gd name="T9" fmla="*/ 80 h 1601"/>
                <a:gd name="T10" fmla="*/ 355 w 1110"/>
                <a:gd name="T11" fmla="*/ 54 h 1601"/>
                <a:gd name="T12" fmla="*/ 273 w 1110"/>
                <a:gd name="T13" fmla="*/ 10 h 1601"/>
                <a:gd name="T14" fmla="*/ 251 w 1110"/>
                <a:gd name="T15" fmla="*/ 4 h 1601"/>
                <a:gd name="T16" fmla="*/ 235 w 1110"/>
                <a:gd name="T17" fmla="*/ 0 h 1601"/>
                <a:gd name="T18" fmla="*/ 227 w 1110"/>
                <a:gd name="T19" fmla="*/ 0 h 1601"/>
                <a:gd name="T20" fmla="*/ 215 w 1110"/>
                <a:gd name="T21" fmla="*/ 2 h 1601"/>
                <a:gd name="T22" fmla="*/ 204 w 1110"/>
                <a:gd name="T23" fmla="*/ 9 h 1601"/>
                <a:gd name="T24" fmla="*/ 195 w 1110"/>
                <a:gd name="T25" fmla="*/ 19 h 1601"/>
                <a:gd name="T26" fmla="*/ 187 w 1110"/>
                <a:gd name="T27" fmla="*/ 31 h 1601"/>
                <a:gd name="T28" fmla="*/ 181 w 1110"/>
                <a:gd name="T29" fmla="*/ 51 h 1601"/>
                <a:gd name="T30" fmla="*/ 178 w 1110"/>
                <a:gd name="T31" fmla="*/ 57 h 1601"/>
                <a:gd name="T32" fmla="*/ 116 w 1110"/>
                <a:gd name="T33" fmla="*/ 304 h 1601"/>
                <a:gd name="T34" fmla="*/ 42 w 1110"/>
                <a:gd name="T35" fmla="*/ 649 h 1601"/>
                <a:gd name="T36" fmla="*/ 32 w 1110"/>
                <a:gd name="T37" fmla="*/ 782 h 1601"/>
                <a:gd name="T38" fmla="*/ 22 w 1110"/>
                <a:gd name="T39" fmla="*/ 865 h 1601"/>
                <a:gd name="T40" fmla="*/ 5 w 1110"/>
                <a:gd name="T41" fmla="*/ 950 h 1601"/>
                <a:gd name="T42" fmla="*/ 0 w 1110"/>
                <a:gd name="T43" fmla="*/ 1023 h 1601"/>
                <a:gd name="T44" fmla="*/ 0 w 1110"/>
                <a:gd name="T45" fmla="*/ 1202 h 1601"/>
                <a:gd name="T46" fmla="*/ 2 w 1110"/>
                <a:gd name="T47" fmla="*/ 1228 h 1601"/>
                <a:gd name="T48" fmla="*/ 0 w 1110"/>
                <a:gd name="T49" fmla="*/ 1264 h 1601"/>
                <a:gd name="T50" fmla="*/ 2 w 1110"/>
                <a:gd name="T51" fmla="*/ 1272 h 1601"/>
                <a:gd name="T52" fmla="*/ 5 w 1110"/>
                <a:gd name="T53" fmla="*/ 1281 h 1601"/>
                <a:gd name="T54" fmla="*/ 12 w 1110"/>
                <a:gd name="T55" fmla="*/ 1289 h 1601"/>
                <a:gd name="T56" fmla="*/ 17 w 1110"/>
                <a:gd name="T57" fmla="*/ 1293 h 1601"/>
                <a:gd name="T58" fmla="*/ 23 w 1110"/>
                <a:gd name="T59" fmla="*/ 1297 h 1601"/>
                <a:gd name="T60" fmla="*/ 47 w 1110"/>
                <a:gd name="T61" fmla="*/ 1310 h 1601"/>
                <a:gd name="T62" fmla="*/ 105 w 1110"/>
                <a:gd name="T63" fmla="*/ 1328 h 1601"/>
                <a:gd name="T64" fmla="*/ 404 w 1110"/>
                <a:gd name="T65" fmla="*/ 1405 h 1601"/>
                <a:gd name="T66" fmla="*/ 540 w 1110"/>
                <a:gd name="T67" fmla="*/ 1461 h 1601"/>
                <a:gd name="T68" fmla="*/ 703 w 1110"/>
                <a:gd name="T69" fmla="*/ 1520 h 1601"/>
                <a:gd name="T70" fmla="*/ 905 w 1110"/>
                <a:gd name="T71" fmla="*/ 1588 h 1601"/>
                <a:gd name="T72" fmla="*/ 934 w 1110"/>
                <a:gd name="T73" fmla="*/ 1601 h 1601"/>
                <a:gd name="T74" fmla="*/ 936 w 1110"/>
                <a:gd name="T75" fmla="*/ 1601 h 1601"/>
                <a:gd name="T76" fmla="*/ 940 w 1110"/>
                <a:gd name="T77" fmla="*/ 1601 h 1601"/>
                <a:gd name="T78" fmla="*/ 949 w 1110"/>
                <a:gd name="T79" fmla="*/ 1600 h 1601"/>
                <a:gd name="T80" fmla="*/ 953 w 1110"/>
                <a:gd name="T81" fmla="*/ 1598 h 1601"/>
                <a:gd name="T82" fmla="*/ 956 w 1110"/>
                <a:gd name="T83" fmla="*/ 1595 h 1601"/>
                <a:gd name="T84" fmla="*/ 958 w 1110"/>
                <a:gd name="T85" fmla="*/ 1591 h 1601"/>
                <a:gd name="T86" fmla="*/ 960 w 1110"/>
                <a:gd name="T87" fmla="*/ 1586 h 1601"/>
                <a:gd name="T88" fmla="*/ 963 w 1110"/>
                <a:gd name="T89" fmla="*/ 1561 h 1601"/>
                <a:gd name="T90" fmla="*/ 970 w 1110"/>
                <a:gd name="T91" fmla="*/ 1441 h 1601"/>
                <a:gd name="T92" fmla="*/ 1102 w 1110"/>
                <a:gd name="T93" fmla="*/ 389 h 1601"/>
                <a:gd name="T94" fmla="*/ 1110 w 1110"/>
                <a:gd name="T95" fmla="*/ 323 h 1601"/>
                <a:gd name="T96" fmla="*/ 1110 w 1110"/>
                <a:gd name="T97" fmla="*/ 317 h 1601"/>
                <a:gd name="T98" fmla="*/ 1109 w 1110"/>
                <a:gd name="T99" fmla="*/ 304 h 1601"/>
                <a:gd name="T100" fmla="*/ 1107 w 1110"/>
                <a:gd name="T101" fmla="*/ 297 h 1601"/>
                <a:gd name="T102" fmla="*/ 1105 w 1110"/>
                <a:gd name="T103" fmla="*/ 295 h 160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10"/>
                <a:gd name="T157" fmla="*/ 0 h 1601"/>
                <a:gd name="T158" fmla="*/ 1110 w 1110"/>
                <a:gd name="T159" fmla="*/ 1601 h 160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10" h="1601">
                  <a:moveTo>
                    <a:pt x="1105" y="295"/>
                  </a:moveTo>
                  <a:lnTo>
                    <a:pt x="1066" y="285"/>
                  </a:lnTo>
                  <a:lnTo>
                    <a:pt x="1035" y="280"/>
                  </a:lnTo>
                  <a:lnTo>
                    <a:pt x="596" y="142"/>
                  </a:lnTo>
                  <a:lnTo>
                    <a:pt x="422" y="80"/>
                  </a:lnTo>
                  <a:lnTo>
                    <a:pt x="355" y="54"/>
                  </a:lnTo>
                  <a:lnTo>
                    <a:pt x="273" y="10"/>
                  </a:lnTo>
                  <a:lnTo>
                    <a:pt x="251" y="4"/>
                  </a:lnTo>
                  <a:lnTo>
                    <a:pt x="235" y="0"/>
                  </a:lnTo>
                  <a:lnTo>
                    <a:pt x="227" y="0"/>
                  </a:lnTo>
                  <a:lnTo>
                    <a:pt x="215" y="2"/>
                  </a:lnTo>
                  <a:lnTo>
                    <a:pt x="204" y="9"/>
                  </a:lnTo>
                  <a:lnTo>
                    <a:pt x="195" y="19"/>
                  </a:lnTo>
                  <a:lnTo>
                    <a:pt x="187" y="31"/>
                  </a:lnTo>
                  <a:lnTo>
                    <a:pt x="181" y="51"/>
                  </a:lnTo>
                  <a:lnTo>
                    <a:pt x="178" y="57"/>
                  </a:lnTo>
                  <a:lnTo>
                    <a:pt x="116" y="304"/>
                  </a:lnTo>
                  <a:lnTo>
                    <a:pt x="42" y="649"/>
                  </a:lnTo>
                  <a:lnTo>
                    <a:pt x="32" y="782"/>
                  </a:lnTo>
                  <a:lnTo>
                    <a:pt x="22" y="865"/>
                  </a:lnTo>
                  <a:lnTo>
                    <a:pt x="5" y="950"/>
                  </a:lnTo>
                  <a:lnTo>
                    <a:pt x="0" y="1023"/>
                  </a:lnTo>
                  <a:lnTo>
                    <a:pt x="0" y="1202"/>
                  </a:lnTo>
                  <a:lnTo>
                    <a:pt x="2" y="1228"/>
                  </a:lnTo>
                  <a:lnTo>
                    <a:pt x="0" y="1264"/>
                  </a:lnTo>
                  <a:lnTo>
                    <a:pt x="2" y="1272"/>
                  </a:lnTo>
                  <a:lnTo>
                    <a:pt x="5" y="1281"/>
                  </a:lnTo>
                  <a:lnTo>
                    <a:pt x="12" y="1289"/>
                  </a:lnTo>
                  <a:lnTo>
                    <a:pt x="17" y="1293"/>
                  </a:lnTo>
                  <a:lnTo>
                    <a:pt x="23" y="1297"/>
                  </a:lnTo>
                  <a:lnTo>
                    <a:pt x="47" y="1310"/>
                  </a:lnTo>
                  <a:lnTo>
                    <a:pt x="105" y="1328"/>
                  </a:lnTo>
                  <a:lnTo>
                    <a:pt x="404" y="1405"/>
                  </a:lnTo>
                  <a:lnTo>
                    <a:pt x="540" y="1461"/>
                  </a:lnTo>
                  <a:lnTo>
                    <a:pt x="703" y="1520"/>
                  </a:lnTo>
                  <a:lnTo>
                    <a:pt x="905" y="1588"/>
                  </a:lnTo>
                  <a:lnTo>
                    <a:pt x="934" y="1601"/>
                  </a:lnTo>
                  <a:lnTo>
                    <a:pt x="936" y="1601"/>
                  </a:lnTo>
                  <a:lnTo>
                    <a:pt x="940" y="1601"/>
                  </a:lnTo>
                  <a:lnTo>
                    <a:pt x="949" y="1600"/>
                  </a:lnTo>
                  <a:lnTo>
                    <a:pt x="953" y="1598"/>
                  </a:lnTo>
                  <a:lnTo>
                    <a:pt x="956" y="1595"/>
                  </a:lnTo>
                  <a:lnTo>
                    <a:pt x="958" y="1591"/>
                  </a:lnTo>
                  <a:lnTo>
                    <a:pt x="960" y="1586"/>
                  </a:lnTo>
                  <a:lnTo>
                    <a:pt x="963" y="1561"/>
                  </a:lnTo>
                  <a:lnTo>
                    <a:pt x="970" y="1441"/>
                  </a:lnTo>
                  <a:lnTo>
                    <a:pt x="1102" y="389"/>
                  </a:lnTo>
                  <a:lnTo>
                    <a:pt x="1110" y="323"/>
                  </a:lnTo>
                  <a:lnTo>
                    <a:pt x="1110" y="317"/>
                  </a:lnTo>
                  <a:lnTo>
                    <a:pt x="1109" y="304"/>
                  </a:lnTo>
                  <a:lnTo>
                    <a:pt x="1107" y="297"/>
                  </a:lnTo>
                  <a:lnTo>
                    <a:pt x="1105" y="2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9" name="Freeform 10"/>
            <p:cNvSpPr>
              <a:spLocks/>
            </p:cNvSpPr>
            <p:nvPr/>
          </p:nvSpPr>
          <p:spPr bwMode="auto">
            <a:xfrm>
              <a:off x="2654" y="1200"/>
              <a:ext cx="714" cy="281"/>
            </a:xfrm>
            <a:custGeom>
              <a:avLst/>
              <a:gdLst>
                <a:gd name="T0" fmla="*/ 588 w 714"/>
                <a:gd name="T1" fmla="*/ 213 h 281"/>
                <a:gd name="T2" fmla="*/ 492 w 714"/>
                <a:gd name="T3" fmla="*/ 205 h 281"/>
                <a:gd name="T4" fmla="*/ 483 w 714"/>
                <a:gd name="T5" fmla="*/ 193 h 281"/>
                <a:gd name="T6" fmla="*/ 481 w 714"/>
                <a:gd name="T7" fmla="*/ 173 h 281"/>
                <a:gd name="T8" fmla="*/ 452 w 714"/>
                <a:gd name="T9" fmla="*/ 150 h 281"/>
                <a:gd name="T10" fmla="*/ 371 w 714"/>
                <a:gd name="T11" fmla="*/ 158 h 281"/>
                <a:gd name="T12" fmla="*/ 338 w 714"/>
                <a:gd name="T13" fmla="*/ 153 h 281"/>
                <a:gd name="T14" fmla="*/ 312 w 714"/>
                <a:gd name="T15" fmla="*/ 128 h 281"/>
                <a:gd name="T16" fmla="*/ 297 w 714"/>
                <a:gd name="T17" fmla="*/ 96 h 281"/>
                <a:gd name="T18" fmla="*/ 276 w 714"/>
                <a:gd name="T19" fmla="*/ 92 h 281"/>
                <a:gd name="T20" fmla="*/ 218 w 714"/>
                <a:gd name="T21" fmla="*/ 100 h 281"/>
                <a:gd name="T22" fmla="*/ 196 w 714"/>
                <a:gd name="T23" fmla="*/ 64 h 281"/>
                <a:gd name="T24" fmla="*/ 170 w 714"/>
                <a:gd name="T25" fmla="*/ 43 h 281"/>
                <a:gd name="T26" fmla="*/ 88 w 714"/>
                <a:gd name="T27" fmla="*/ 50 h 281"/>
                <a:gd name="T28" fmla="*/ 74 w 714"/>
                <a:gd name="T29" fmla="*/ 33 h 281"/>
                <a:gd name="T30" fmla="*/ 58 w 714"/>
                <a:gd name="T31" fmla="*/ 1 h 281"/>
                <a:gd name="T32" fmla="*/ 39 w 714"/>
                <a:gd name="T33" fmla="*/ 1 h 281"/>
                <a:gd name="T34" fmla="*/ 0 w 714"/>
                <a:gd name="T35" fmla="*/ 25 h 281"/>
                <a:gd name="T36" fmla="*/ 17 w 714"/>
                <a:gd name="T37" fmla="*/ 53 h 281"/>
                <a:gd name="T38" fmla="*/ 47 w 714"/>
                <a:gd name="T39" fmla="*/ 75 h 281"/>
                <a:gd name="T40" fmla="*/ 76 w 714"/>
                <a:gd name="T41" fmla="*/ 78 h 281"/>
                <a:gd name="T42" fmla="*/ 149 w 714"/>
                <a:gd name="T43" fmla="*/ 71 h 281"/>
                <a:gd name="T44" fmla="*/ 187 w 714"/>
                <a:gd name="T45" fmla="*/ 124 h 281"/>
                <a:gd name="T46" fmla="*/ 216 w 714"/>
                <a:gd name="T47" fmla="*/ 137 h 281"/>
                <a:gd name="T48" fmla="*/ 251 w 714"/>
                <a:gd name="T49" fmla="*/ 125 h 281"/>
                <a:gd name="T50" fmla="*/ 277 w 714"/>
                <a:gd name="T51" fmla="*/ 125 h 281"/>
                <a:gd name="T52" fmla="*/ 283 w 714"/>
                <a:gd name="T53" fmla="*/ 152 h 281"/>
                <a:gd name="T54" fmla="*/ 297 w 714"/>
                <a:gd name="T55" fmla="*/ 173 h 281"/>
                <a:gd name="T56" fmla="*/ 364 w 714"/>
                <a:gd name="T57" fmla="*/ 186 h 281"/>
                <a:gd name="T58" fmla="*/ 429 w 714"/>
                <a:gd name="T59" fmla="*/ 175 h 281"/>
                <a:gd name="T60" fmla="*/ 432 w 714"/>
                <a:gd name="T61" fmla="*/ 204 h 281"/>
                <a:gd name="T62" fmla="*/ 448 w 714"/>
                <a:gd name="T63" fmla="*/ 222 h 281"/>
                <a:gd name="T64" fmla="*/ 586 w 714"/>
                <a:gd name="T65" fmla="*/ 226 h 281"/>
                <a:gd name="T66" fmla="*/ 626 w 714"/>
                <a:gd name="T67" fmla="*/ 240 h 281"/>
                <a:gd name="T68" fmla="*/ 630 w 714"/>
                <a:gd name="T69" fmla="*/ 261 h 281"/>
                <a:gd name="T70" fmla="*/ 638 w 714"/>
                <a:gd name="T71" fmla="*/ 277 h 281"/>
                <a:gd name="T72" fmla="*/ 689 w 714"/>
                <a:gd name="T73" fmla="*/ 278 h 281"/>
                <a:gd name="T74" fmla="*/ 713 w 714"/>
                <a:gd name="T75" fmla="*/ 263 h 281"/>
                <a:gd name="T76" fmla="*/ 710 w 714"/>
                <a:gd name="T77" fmla="*/ 243 h 281"/>
                <a:gd name="T78" fmla="*/ 698 w 714"/>
                <a:gd name="T79" fmla="*/ 232 h 281"/>
                <a:gd name="T80" fmla="*/ 658 w 714"/>
                <a:gd name="T81" fmla="*/ 244 h 281"/>
                <a:gd name="T82" fmla="*/ 634 w 714"/>
                <a:gd name="T83" fmla="*/ 244 h 281"/>
                <a:gd name="T84" fmla="*/ 631 w 714"/>
                <a:gd name="T85" fmla="*/ 223 h 281"/>
                <a:gd name="T86" fmla="*/ 623 w 714"/>
                <a:gd name="T87" fmla="*/ 209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23" y="209"/>
                  </a:moveTo>
                  <a:lnTo>
                    <a:pt x="618" y="209"/>
                  </a:lnTo>
                  <a:lnTo>
                    <a:pt x="588" y="213"/>
                  </a:lnTo>
                  <a:lnTo>
                    <a:pt x="509" y="209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1"/>
                  </a:lnTo>
                  <a:lnTo>
                    <a:pt x="484" y="197"/>
                  </a:lnTo>
                  <a:lnTo>
                    <a:pt x="483" y="193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3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5" y="106"/>
                  </a:lnTo>
                  <a:lnTo>
                    <a:pt x="301" y="100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45" y="99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8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7" y="53"/>
                  </a:lnTo>
                  <a:lnTo>
                    <a:pt x="23" y="59"/>
                  </a:lnTo>
                  <a:lnTo>
                    <a:pt x="39" y="71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6" y="78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3" y="86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26" y="135"/>
                  </a:lnTo>
                  <a:lnTo>
                    <a:pt x="234" y="132"/>
                  </a:lnTo>
                  <a:lnTo>
                    <a:pt x="251" y="125"/>
                  </a:lnTo>
                  <a:lnTo>
                    <a:pt x="267" y="121"/>
                  </a:lnTo>
                  <a:lnTo>
                    <a:pt x="272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2" y="144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5"/>
                  </a:lnTo>
                  <a:lnTo>
                    <a:pt x="420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5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89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3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2"/>
                  </a:lnTo>
                  <a:lnTo>
                    <a:pt x="692" y="232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5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lnTo>
                    <a:pt x="629" y="213"/>
                  </a:lnTo>
                  <a:lnTo>
                    <a:pt x="626" y="210"/>
                  </a:lnTo>
                  <a:lnTo>
                    <a:pt x="623" y="20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" name="Freeform 11"/>
            <p:cNvSpPr>
              <a:spLocks/>
            </p:cNvSpPr>
            <p:nvPr/>
          </p:nvSpPr>
          <p:spPr bwMode="auto">
            <a:xfrm>
              <a:off x="2599" y="1374"/>
              <a:ext cx="714" cy="281"/>
            </a:xfrm>
            <a:custGeom>
              <a:avLst/>
              <a:gdLst>
                <a:gd name="T0" fmla="*/ 627 w 714"/>
                <a:gd name="T1" fmla="*/ 210 h 281"/>
                <a:gd name="T2" fmla="*/ 588 w 714"/>
                <a:gd name="T3" fmla="*/ 213 h 281"/>
                <a:gd name="T4" fmla="*/ 492 w 714"/>
                <a:gd name="T5" fmla="*/ 205 h 281"/>
                <a:gd name="T6" fmla="*/ 482 w 714"/>
                <a:gd name="T7" fmla="*/ 187 h 281"/>
                <a:gd name="T8" fmla="*/ 472 w 714"/>
                <a:gd name="T9" fmla="*/ 161 h 281"/>
                <a:gd name="T10" fmla="*/ 440 w 714"/>
                <a:gd name="T11" fmla="*/ 147 h 281"/>
                <a:gd name="T12" fmla="*/ 371 w 714"/>
                <a:gd name="T13" fmla="*/ 158 h 281"/>
                <a:gd name="T14" fmla="*/ 338 w 714"/>
                <a:gd name="T15" fmla="*/ 152 h 281"/>
                <a:gd name="T16" fmla="*/ 312 w 714"/>
                <a:gd name="T17" fmla="*/ 127 h 281"/>
                <a:gd name="T18" fmla="*/ 292 w 714"/>
                <a:gd name="T19" fmla="*/ 92 h 281"/>
                <a:gd name="T20" fmla="*/ 235 w 714"/>
                <a:gd name="T21" fmla="*/ 101 h 281"/>
                <a:gd name="T22" fmla="*/ 211 w 714"/>
                <a:gd name="T23" fmla="*/ 95 h 281"/>
                <a:gd name="T24" fmla="*/ 187 w 714"/>
                <a:gd name="T25" fmla="*/ 49 h 281"/>
                <a:gd name="T26" fmla="*/ 159 w 714"/>
                <a:gd name="T27" fmla="*/ 43 h 281"/>
                <a:gd name="T28" fmla="*/ 82 w 714"/>
                <a:gd name="T29" fmla="*/ 47 h 281"/>
                <a:gd name="T30" fmla="*/ 66 w 714"/>
                <a:gd name="T31" fmla="*/ 10 h 281"/>
                <a:gd name="T32" fmla="*/ 53 w 714"/>
                <a:gd name="T33" fmla="*/ 0 h 281"/>
                <a:gd name="T34" fmla="*/ 13 w 714"/>
                <a:gd name="T35" fmla="*/ 12 h 281"/>
                <a:gd name="T36" fmla="*/ 0 w 714"/>
                <a:gd name="T37" fmla="*/ 30 h 281"/>
                <a:gd name="T38" fmla="*/ 24 w 714"/>
                <a:gd name="T39" fmla="*/ 60 h 281"/>
                <a:gd name="T40" fmla="*/ 65 w 714"/>
                <a:gd name="T41" fmla="*/ 79 h 281"/>
                <a:gd name="T42" fmla="*/ 133 w 714"/>
                <a:gd name="T43" fmla="*/ 67 h 281"/>
                <a:gd name="T44" fmla="*/ 153 w 714"/>
                <a:gd name="T45" fmla="*/ 86 h 281"/>
                <a:gd name="T46" fmla="*/ 195 w 714"/>
                <a:gd name="T47" fmla="*/ 129 h 281"/>
                <a:gd name="T48" fmla="*/ 226 w 714"/>
                <a:gd name="T49" fmla="*/ 135 h 281"/>
                <a:gd name="T50" fmla="*/ 267 w 714"/>
                <a:gd name="T51" fmla="*/ 121 h 281"/>
                <a:gd name="T52" fmla="*/ 280 w 714"/>
                <a:gd name="T53" fmla="*/ 130 h 281"/>
                <a:gd name="T54" fmla="*/ 287 w 714"/>
                <a:gd name="T55" fmla="*/ 164 h 281"/>
                <a:gd name="T56" fmla="*/ 320 w 714"/>
                <a:gd name="T57" fmla="*/ 181 h 281"/>
                <a:gd name="T58" fmla="*/ 373 w 714"/>
                <a:gd name="T59" fmla="*/ 183 h 281"/>
                <a:gd name="T60" fmla="*/ 426 w 714"/>
                <a:gd name="T61" fmla="*/ 174 h 281"/>
                <a:gd name="T62" fmla="*/ 432 w 714"/>
                <a:gd name="T63" fmla="*/ 183 h 281"/>
                <a:gd name="T64" fmla="*/ 439 w 714"/>
                <a:gd name="T65" fmla="*/ 217 h 281"/>
                <a:gd name="T66" fmla="*/ 472 w 714"/>
                <a:gd name="T67" fmla="*/ 225 h 281"/>
                <a:gd name="T68" fmla="*/ 616 w 714"/>
                <a:gd name="T69" fmla="*/ 231 h 281"/>
                <a:gd name="T70" fmla="*/ 628 w 714"/>
                <a:gd name="T71" fmla="*/ 246 h 281"/>
                <a:gd name="T72" fmla="*/ 631 w 714"/>
                <a:gd name="T73" fmla="*/ 267 h 281"/>
                <a:gd name="T74" fmla="*/ 651 w 714"/>
                <a:gd name="T75" fmla="*/ 280 h 281"/>
                <a:gd name="T76" fmla="*/ 703 w 714"/>
                <a:gd name="T77" fmla="*/ 273 h 281"/>
                <a:gd name="T78" fmla="*/ 714 w 714"/>
                <a:gd name="T79" fmla="*/ 257 h 281"/>
                <a:gd name="T80" fmla="*/ 706 w 714"/>
                <a:gd name="T81" fmla="*/ 236 h 281"/>
                <a:gd name="T82" fmla="*/ 693 w 714"/>
                <a:gd name="T83" fmla="*/ 232 h 281"/>
                <a:gd name="T84" fmla="*/ 637 w 714"/>
                <a:gd name="T85" fmla="*/ 246 h 281"/>
                <a:gd name="T86" fmla="*/ 631 w 714"/>
                <a:gd name="T87" fmla="*/ 235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31" y="223"/>
                  </a:moveTo>
                  <a:lnTo>
                    <a:pt x="629" y="213"/>
                  </a:lnTo>
                  <a:lnTo>
                    <a:pt x="627" y="210"/>
                  </a:lnTo>
                  <a:lnTo>
                    <a:pt x="623" y="208"/>
                  </a:lnTo>
                  <a:lnTo>
                    <a:pt x="618" y="208"/>
                  </a:lnTo>
                  <a:lnTo>
                    <a:pt x="588" y="213"/>
                  </a:lnTo>
                  <a:lnTo>
                    <a:pt x="510" y="209"/>
                  </a:lnTo>
                  <a:lnTo>
                    <a:pt x="500" y="207"/>
                  </a:lnTo>
                  <a:lnTo>
                    <a:pt x="492" y="205"/>
                  </a:lnTo>
                  <a:lnTo>
                    <a:pt x="488" y="201"/>
                  </a:lnTo>
                  <a:lnTo>
                    <a:pt x="484" y="197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1"/>
                  </a:lnTo>
                  <a:lnTo>
                    <a:pt x="464" y="155"/>
                  </a:lnTo>
                  <a:lnTo>
                    <a:pt x="453" y="149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2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7"/>
                  </a:lnTo>
                  <a:lnTo>
                    <a:pt x="305" y="106"/>
                  </a:lnTo>
                  <a:lnTo>
                    <a:pt x="297" y="95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35" y="101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9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3" y="36"/>
                  </a:lnTo>
                  <a:lnTo>
                    <a:pt x="17" y="53"/>
                  </a:lnTo>
                  <a:lnTo>
                    <a:pt x="24" y="60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3" y="67"/>
                  </a:lnTo>
                  <a:lnTo>
                    <a:pt x="141" y="67"/>
                  </a:lnTo>
                  <a:lnTo>
                    <a:pt x="149" y="70"/>
                  </a:lnTo>
                  <a:lnTo>
                    <a:pt x="153" y="86"/>
                  </a:lnTo>
                  <a:lnTo>
                    <a:pt x="157" y="94"/>
                  </a:lnTo>
                  <a:lnTo>
                    <a:pt x="187" y="124"/>
                  </a:lnTo>
                  <a:lnTo>
                    <a:pt x="195" y="129"/>
                  </a:lnTo>
                  <a:lnTo>
                    <a:pt x="209" y="136"/>
                  </a:lnTo>
                  <a:lnTo>
                    <a:pt x="217" y="136"/>
                  </a:lnTo>
                  <a:lnTo>
                    <a:pt x="226" y="135"/>
                  </a:lnTo>
                  <a:lnTo>
                    <a:pt x="243" y="129"/>
                  </a:lnTo>
                  <a:lnTo>
                    <a:pt x="252" y="125"/>
                  </a:lnTo>
                  <a:lnTo>
                    <a:pt x="267" y="121"/>
                  </a:lnTo>
                  <a:lnTo>
                    <a:pt x="273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3" y="151"/>
                  </a:lnTo>
                  <a:lnTo>
                    <a:pt x="287" y="164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5"/>
                  </a:lnTo>
                  <a:lnTo>
                    <a:pt x="364" y="185"/>
                  </a:lnTo>
                  <a:lnTo>
                    <a:pt x="373" y="183"/>
                  </a:lnTo>
                  <a:lnTo>
                    <a:pt x="402" y="175"/>
                  </a:lnTo>
                  <a:lnTo>
                    <a:pt x="420" y="173"/>
                  </a:lnTo>
                  <a:lnTo>
                    <a:pt x="426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4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7"/>
                  </a:lnTo>
                  <a:lnTo>
                    <a:pt x="616" y="231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3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7" y="276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90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2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1" y="242"/>
                  </a:lnTo>
                  <a:lnTo>
                    <a:pt x="706" y="236"/>
                  </a:lnTo>
                  <a:lnTo>
                    <a:pt x="702" y="233"/>
                  </a:lnTo>
                  <a:lnTo>
                    <a:pt x="698" y="232"/>
                  </a:lnTo>
                  <a:lnTo>
                    <a:pt x="693" y="232"/>
                  </a:lnTo>
                  <a:lnTo>
                    <a:pt x="659" y="243"/>
                  </a:lnTo>
                  <a:lnTo>
                    <a:pt x="643" y="246"/>
                  </a:lnTo>
                  <a:lnTo>
                    <a:pt x="637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" name="Freeform 12"/>
            <p:cNvSpPr>
              <a:spLocks/>
            </p:cNvSpPr>
            <p:nvPr/>
          </p:nvSpPr>
          <p:spPr bwMode="auto">
            <a:xfrm>
              <a:off x="2580" y="1558"/>
              <a:ext cx="714" cy="282"/>
            </a:xfrm>
            <a:custGeom>
              <a:avLst/>
              <a:gdLst>
                <a:gd name="T0" fmla="*/ 713 w 714"/>
                <a:gd name="T1" fmla="*/ 251 h 282"/>
                <a:gd name="T2" fmla="*/ 702 w 714"/>
                <a:gd name="T3" fmla="*/ 234 h 282"/>
                <a:gd name="T4" fmla="*/ 658 w 714"/>
                <a:gd name="T5" fmla="*/ 244 h 282"/>
                <a:gd name="T6" fmla="*/ 634 w 714"/>
                <a:gd name="T7" fmla="*/ 244 h 282"/>
                <a:gd name="T8" fmla="*/ 631 w 714"/>
                <a:gd name="T9" fmla="*/ 224 h 282"/>
                <a:gd name="T10" fmla="*/ 623 w 714"/>
                <a:gd name="T11" fmla="*/ 209 h 282"/>
                <a:gd name="T12" fmla="*/ 547 w 714"/>
                <a:gd name="T13" fmla="*/ 213 h 282"/>
                <a:gd name="T14" fmla="*/ 487 w 714"/>
                <a:gd name="T15" fmla="*/ 202 h 282"/>
                <a:gd name="T16" fmla="*/ 482 w 714"/>
                <a:gd name="T17" fmla="*/ 178 h 282"/>
                <a:gd name="T18" fmla="*/ 464 w 714"/>
                <a:gd name="T19" fmla="*/ 156 h 282"/>
                <a:gd name="T20" fmla="*/ 422 w 714"/>
                <a:gd name="T21" fmla="*/ 149 h 282"/>
                <a:gd name="T22" fmla="*/ 349 w 714"/>
                <a:gd name="T23" fmla="*/ 157 h 282"/>
                <a:gd name="T24" fmla="*/ 319 w 714"/>
                <a:gd name="T25" fmla="*/ 139 h 282"/>
                <a:gd name="T26" fmla="*/ 304 w 714"/>
                <a:gd name="T27" fmla="*/ 107 h 282"/>
                <a:gd name="T28" fmla="*/ 292 w 714"/>
                <a:gd name="T29" fmla="*/ 92 h 282"/>
                <a:gd name="T30" fmla="*/ 245 w 714"/>
                <a:gd name="T31" fmla="*/ 100 h 282"/>
                <a:gd name="T32" fmla="*/ 211 w 714"/>
                <a:gd name="T33" fmla="*/ 96 h 282"/>
                <a:gd name="T34" fmla="*/ 186 w 714"/>
                <a:gd name="T35" fmla="*/ 50 h 282"/>
                <a:gd name="T36" fmla="*/ 159 w 714"/>
                <a:gd name="T37" fmla="*/ 43 h 282"/>
                <a:gd name="T38" fmla="*/ 82 w 714"/>
                <a:gd name="T39" fmla="*/ 47 h 282"/>
                <a:gd name="T40" fmla="*/ 63 w 714"/>
                <a:gd name="T41" fmla="*/ 5 h 282"/>
                <a:gd name="T42" fmla="*/ 39 w 714"/>
                <a:gd name="T43" fmla="*/ 1 h 282"/>
                <a:gd name="T44" fmla="*/ 3 w 714"/>
                <a:gd name="T45" fmla="*/ 20 h 282"/>
                <a:gd name="T46" fmla="*/ 1 w 714"/>
                <a:gd name="T47" fmla="*/ 33 h 282"/>
                <a:gd name="T48" fmla="*/ 39 w 714"/>
                <a:gd name="T49" fmla="*/ 71 h 282"/>
                <a:gd name="T50" fmla="*/ 65 w 714"/>
                <a:gd name="T51" fmla="*/ 80 h 282"/>
                <a:gd name="T52" fmla="*/ 141 w 714"/>
                <a:gd name="T53" fmla="*/ 68 h 282"/>
                <a:gd name="T54" fmla="*/ 157 w 714"/>
                <a:gd name="T55" fmla="*/ 95 h 282"/>
                <a:gd name="T56" fmla="*/ 209 w 714"/>
                <a:gd name="T57" fmla="*/ 137 h 282"/>
                <a:gd name="T58" fmla="*/ 251 w 714"/>
                <a:gd name="T59" fmla="*/ 125 h 282"/>
                <a:gd name="T60" fmla="*/ 277 w 714"/>
                <a:gd name="T61" fmla="*/ 125 h 282"/>
                <a:gd name="T62" fmla="*/ 287 w 714"/>
                <a:gd name="T63" fmla="*/ 165 h 282"/>
                <a:gd name="T64" fmla="*/ 320 w 714"/>
                <a:gd name="T65" fmla="*/ 181 h 282"/>
                <a:gd name="T66" fmla="*/ 402 w 714"/>
                <a:gd name="T67" fmla="*/ 176 h 282"/>
                <a:gd name="T68" fmla="*/ 429 w 714"/>
                <a:gd name="T69" fmla="*/ 176 h 282"/>
                <a:gd name="T70" fmla="*/ 432 w 714"/>
                <a:gd name="T71" fmla="*/ 205 h 282"/>
                <a:gd name="T72" fmla="*/ 439 w 714"/>
                <a:gd name="T73" fmla="*/ 218 h 282"/>
                <a:gd name="T74" fmla="*/ 472 w 714"/>
                <a:gd name="T75" fmla="*/ 225 h 282"/>
                <a:gd name="T76" fmla="*/ 615 w 714"/>
                <a:gd name="T77" fmla="*/ 232 h 282"/>
                <a:gd name="T78" fmla="*/ 628 w 714"/>
                <a:gd name="T79" fmla="*/ 247 h 282"/>
                <a:gd name="T80" fmla="*/ 634 w 714"/>
                <a:gd name="T81" fmla="*/ 273 h 282"/>
                <a:gd name="T82" fmla="*/ 666 w 714"/>
                <a:gd name="T83" fmla="*/ 282 h 282"/>
                <a:gd name="T84" fmla="*/ 710 w 714"/>
                <a:gd name="T85" fmla="*/ 269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3" y="263"/>
                  </a:move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7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58" y="244"/>
                  </a:lnTo>
                  <a:lnTo>
                    <a:pt x="643" y="247"/>
                  </a:lnTo>
                  <a:lnTo>
                    <a:pt x="637" y="247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95" y="213"/>
                  </a:lnTo>
                  <a:lnTo>
                    <a:pt x="547" y="213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4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6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9"/>
                  </a:lnTo>
                  <a:lnTo>
                    <a:pt x="371" y="159"/>
                  </a:lnTo>
                  <a:lnTo>
                    <a:pt x="363" y="159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7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1" y="101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66" y="94"/>
                  </a:lnTo>
                  <a:lnTo>
                    <a:pt x="245" y="100"/>
                  </a:lnTo>
                  <a:lnTo>
                    <a:pt x="226" y="102"/>
                  </a:lnTo>
                  <a:lnTo>
                    <a:pt x="217" y="101"/>
                  </a:lnTo>
                  <a:lnTo>
                    <a:pt x="211" y="96"/>
                  </a:lnTo>
                  <a:lnTo>
                    <a:pt x="206" y="90"/>
                  </a:lnTo>
                  <a:lnTo>
                    <a:pt x="196" y="65"/>
                  </a:lnTo>
                  <a:lnTo>
                    <a:pt x="186" y="50"/>
                  </a:lnTo>
                  <a:lnTo>
                    <a:pt x="179" y="46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4" y="33"/>
                  </a:lnTo>
                  <a:lnTo>
                    <a:pt x="66" y="11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39" y="1"/>
                  </a:lnTo>
                  <a:lnTo>
                    <a:pt x="19" y="10"/>
                  </a:lnTo>
                  <a:lnTo>
                    <a:pt x="9" y="15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3" y="37"/>
                  </a:lnTo>
                  <a:lnTo>
                    <a:pt x="23" y="60"/>
                  </a:lnTo>
                  <a:lnTo>
                    <a:pt x="39" y="71"/>
                  </a:lnTo>
                  <a:lnTo>
                    <a:pt x="47" y="76"/>
                  </a:lnTo>
                  <a:lnTo>
                    <a:pt x="56" y="78"/>
                  </a:lnTo>
                  <a:lnTo>
                    <a:pt x="65" y="80"/>
                  </a:lnTo>
                  <a:lnTo>
                    <a:pt x="88" y="77"/>
                  </a:lnTo>
                  <a:lnTo>
                    <a:pt x="123" y="68"/>
                  </a:lnTo>
                  <a:lnTo>
                    <a:pt x="141" y="68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0" y="118"/>
                  </a:lnTo>
                  <a:lnTo>
                    <a:pt x="194" y="130"/>
                  </a:lnTo>
                  <a:lnTo>
                    <a:pt x="209" y="137"/>
                  </a:lnTo>
                  <a:lnTo>
                    <a:pt x="217" y="137"/>
                  </a:lnTo>
                  <a:lnTo>
                    <a:pt x="226" y="136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20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2" y="183"/>
                  </a:lnTo>
                  <a:lnTo>
                    <a:pt x="432" y="205"/>
                  </a:lnTo>
                  <a:lnTo>
                    <a:pt x="434" y="212"/>
                  </a:lnTo>
                  <a:lnTo>
                    <a:pt x="436" y="215"/>
                  </a:lnTo>
                  <a:lnTo>
                    <a:pt x="439" y="218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2" y="225"/>
                  </a:lnTo>
                  <a:lnTo>
                    <a:pt x="586" y="227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8"/>
                  </a:lnTo>
                  <a:lnTo>
                    <a:pt x="625" y="240"/>
                  </a:lnTo>
                  <a:lnTo>
                    <a:pt x="628" y="247"/>
                  </a:lnTo>
                  <a:lnTo>
                    <a:pt x="630" y="254"/>
                  </a:lnTo>
                  <a:lnTo>
                    <a:pt x="631" y="268"/>
                  </a:lnTo>
                  <a:lnTo>
                    <a:pt x="634" y="273"/>
                  </a:lnTo>
                  <a:lnTo>
                    <a:pt x="637" y="277"/>
                  </a:lnTo>
                  <a:lnTo>
                    <a:pt x="651" y="281"/>
                  </a:lnTo>
                  <a:lnTo>
                    <a:pt x="666" y="282"/>
                  </a:lnTo>
                  <a:lnTo>
                    <a:pt x="690" y="279"/>
                  </a:lnTo>
                  <a:lnTo>
                    <a:pt x="703" y="273"/>
                  </a:lnTo>
                  <a:lnTo>
                    <a:pt x="710" y="269"/>
                  </a:lnTo>
                  <a:lnTo>
                    <a:pt x="713" y="26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2" name="Freeform 13"/>
            <p:cNvSpPr>
              <a:spLocks/>
            </p:cNvSpPr>
            <p:nvPr/>
          </p:nvSpPr>
          <p:spPr bwMode="auto">
            <a:xfrm>
              <a:off x="2549" y="1757"/>
              <a:ext cx="715" cy="281"/>
            </a:xfrm>
            <a:custGeom>
              <a:avLst/>
              <a:gdLst>
                <a:gd name="T0" fmla="*/ 668 w 715"/>
                <a:gd name="T1" fmla="*/ 240 h 281"/>
                <a:gd name="T2" fmla="*/ 638 w 715"/>
                <a:gd name="T3" fmla="*/ 246 h 281"/>
                <a:gd name="T4" fmla="*/ 632 w 715"/>
                <a:gd name="T5" fmla="*/ 235 h 281"/>
                <a:gd name="T6" fmla="*/ 627 w 715"/>
                <a:gd name="T7" fmla="*/ 211 h 281"/>
                <a:gd name="T8" fmla="*/ 589 w 715"/>
                <a:gd name="T9" fmla="*/ 213 h 281"/>
                <a:gd name="T10" fmla="*/ 492 w 715"/>
                <a:gd name="T11" fmla="*/ 205 h 281"/>
                <a:gd name="T12" fmla="*/ 483 w 715"/>
                <a:gd name="T13" fmla="*/ 177 h 281"/>
                <a:gd name="T14" fmla="*/ 464 w 715"/>
                <a:gd name="T15" fmla="*/ 155 h 281"/>
                <a:gd name="T16" fmla="*/ 423 w 715"/>
                <a:gd name="T17" fmla="*/ 148 h 281"/>
                <a:gd name="T18" fmla="*/ 350 w 715"/>
                <a:gd name="T19" fmla="*/ 156 h 281"/>
                <a:gd name="T20" fmla="*/ 316 w 715"/>
                <a:gd name="T21" fmla="*/ 134 h 281"/>
                <a:gd name="T22" fmla="*/ 302 w 715"/>
                <a:gd name="T23" fmla="*/ 100 h 281"/>
                <a:gd name="T24" fmla="*/ 285 w 715"/>
                <a:gd name="T25" fmla="*/ 91 h 281"/>
                <a:gd name="T26" fmla="*/ 227 w 715"/>
                <a:gd name="T27" fmla="*/ 102 h 281"/>
                <a:gd name="T28" fmla="*/ 207 w 715"/>
                <a:gd name="T29" fmla="*/ 89 h 281"/>
                <a:gd name="T30" fmla="*/ 180 w 715"/>
                <a:gd name="T31" fmla="*/ 45 h 281"/>
                <a:gd name="T32" fmla="*/ 98 w 715"/>
                <a:gd name="T33" fmla="*/ 52 h 281"/>
                <a:gd name="T34" fmla="*/ 78 w 715"/>
                <a:gd name="T35" fmla="*/ 41 h 281"/>
                <a:gd name="T36" fmla="*/ 63 w 715"/>
                <a:gd name="T37" fmla="*/ 4 h 281"/>
                <a:gd name="T38" fmla="*/ 40 w 715"/>
                <a:gd name="T39" fmla="*/ 1 h 281"/>
                <a:gd name="T40" fmla="*/ 4 w 715"/>
                <a:gd name="T41" fmla="*/ 19 h 281"/>
                <a:gd name="T42" fmla="*/ 12 w 715"/>
                <a:gd name="T43" fmla="*/ 47 h 281"/>
                <a:gd name="T44" fmla="*/ 48 w 715"/>
                <a:gd name="T45" fmla="*/ 75 h 281"/>
                <a:gd name="T46" fmla="*/ 77 w 715"/>
                <a:gd name="T47" fmla="*/ 78 h 281"/>
                <a:gd name="T48" fmla="*/ 141 w 715"/>
                <a:gd name="T49" fmla="*/ 67 h 281"/>
                <a:gd name="T50" fmla="*/ 158 w 715"/>
                <a:gd name="T51" fmla="*/ 95 h 281"/>
                <a:gd name="T52" fmla="*/ 210 w 715"/>
                <a:gd name="T53" fmla="*/ 136 h 281"/>
                <a:gd name="T54" fmla="*/ 252 w 715"/>
                <a:gd name="T55" fmla="*/ 125 h 281"/>
                <a:gd name="T56" fmla="*/ 278 w 715"/>
                <a:gd name="T57" fmla="*/ 125 h 281"/>
                <a:gd name="T58" fmla="*/ 284 w 715"/>
                <a:gd name="T59" fmla="*/ 152 h 281"/>
                <a:gd name="T60" fmla="*/ 298 w 715"/>
                <a:gd name="T61" fmla="*/ 173 h 281"/>
                <a:gd name="T62" fmla="*/ 364 w 715"/>
                <a:gd name="T63" fmla="*/ 186 h 281"/>
                <a:gd name="T64" fmla="*/ 427 w 715"/>
                <a:gd name="T65" fmla="*/ 175 h 281"/>
                <a:gd name="T66" fmla="*/ 432 w 715"/>
                <a:gd name="T67" fmla="*/ 183 h 281"/>
                <a:gd name="T68" fmla="*/ 437 w 715"/>
                <a:gd name="T69" fmla="*/ 214 h 281"/>
                <a:gd name="T70" fmla="*/ 455 w 715"/>
                <a:gd name="T71" fmla="*/ 223 h 281"/>
                <a:gd name="T72" fmla="*/ 604 w 715"/>
                <a:gd name="T73" fmla="*/ 228 h 281"/>
                <a:gd name="T74" fmla="*/ 626 w 715"/>
                <a:gd name="T75" fmla="*/ 240 h 281"/>
                <a:gd name="T76" fmla="*/ 631 w 715"/>
                <a:gd name="T77" fmla="*/ 261 h 281"/>
                <a:gd name="T78" fmla="*/ 638 w 715"/>
                <a:gd name="T79" fmla="*/ 277 h 281"/>
                <a:gd name="T80" fmla="*/ 690 w 715"/>
                <a:gd name="T81" fmla="*/ 279 h 281"/>
                <a:gd name="T82" fmla="*/ 714 w 715"/>
                <a:gd name="T83" fmla="*/ 263 h 281"/>
                <a:gd name="T84" fmla="*/ 711 w 715"/>
                <a:gd name="T85" fmla="*/ 243 h 281"/>
                <a:gd name="T86" fmla="*/ 699 w 715"/>
                <a:gd name="T87" fmla="*/ 233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5"/>
                <a:gd name="T133" fmla="*/ 0 h 281"/>
                <a:gd name="T134" fmla="*/ 715 w 715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5" h="281">
                  <a:moveTo>
                    <a:pt x="699" y="233"/>
                  </a:moveTo>
                  <a:lnTo>
                    <a:pt x="693" y="233"/>
                  </a:lnTo>
                  <a:lnTo>
                    <a:pt x="668" y="240"/>
                  </a:lnTo>
                  <a:lnTo>
                    <a:pt x="659" y="243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2" y="235"/>
                  </a:lnTo>
                  <a:lnTo>
                    <a:pt x="632" y="223"/>
                  </a:lnTo>
                  <a:lnTo>
                    <a:pt x="630" y="213"/>
                  </a:lnTo>
                  <a:lnTo>
                    <a:pt x="627" y="211"/>
                  </a:lnTo>
                  <a:lnTo>
                    <a:pt x="623" y="208"/>
                  </a:lnTo>
                  <a:lnTo>
                    <a:pt x="619" y="208"/>
                  </a:lnTo>
                  <a:lnTo>
                    <a:pt x="589" y="213"/>
                  </a:lnTo>
                  <a:lnTo>
                    <a:pt x="510" y="210"/>
                  </a:lnTo>
                  <a:lnTo>
                    <a:pt x="500" y="208"/>
                  </a:lnTo>
                  <a:lnTo>
                    <a:pt x="492" y="205"/>
                  </a:lnTo>
                  <a:lnTo>
                    <a:pt x="485" y="198"/>
                  </a:lnTo>
                  <a:lnTo>
                    <a:pt x="483" y="188"/>
                  </a:lnTo>
                  <a:lnTo>
                    <a:pt x="483" y="177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6"/>
                  </a:lnTo>
                  <a:lnTo>
                    <a:pt x="339" y="152"/>
                  </a:lnTo>
                  <a:lnTo>
                    <a:pt x="320" y="139"/>
                  </a:lnTo>
                  <a:lnTo>
                    <a:pt x="316" y="134"/>
                  </a:lnTo>
                  <a:lnTo>
                    <a:pt x="312" y="128"/>
                  </a:lnTo>
                  <a:lnTo>
                    <a:pt x="305" y="107"/>
                  </a:lnTo>
                  <a:lnTo>
                    <a:pt x="302" y="100"/>
                  </a:lnTo>
                  <a:lnTo>
                    <a:pt x="298" y="95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67" y="94"/>
                  </a:lnTo>
                  <a:lnTo>
                    <a:pt x="246" y="99"/>
                  </a:lnTo>
                  <a:lnTo>
                    <a:pt x="227" y="102"/>
                  </a:lnTo>
                  <a:lnTo>
                    <a:pt x="218" y="100"/>
                  </a:lnTo>
                  <a:lnTo>
                    <a:pt x="212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3"/>
                  </a:lnTo>
                  <a:lnTo>
                    <a:pt x="160" y="43"/>
                  </a:lnTo>
                  <a:lnTo>
                    <a:pt x="98" y="52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14" y="12"/>
                  </a:lnTo>
                  <a:lnTo>
                    <a:pt x="10" y="15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2" y="4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4" y="67"/>
                  </a:lnTo>
                  <a:lnTo>
                    <a:pt x="141" y="67"/>
                  </a:lnTo>
                  <a:lnTo>
                    <a:pt x="150" y="71"/>
                  </a:lnTo>
                  <a:lnTo>
                    <a:pt x="153" y="86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52" y="125"/>
                  </a:lnTo>
                  <a:lnTo>
                    <a:pt x="268" y="121"/>
                  </a:lnTo>
                  <a:lnTo>
                    <a:pt x="273" y="122"/>
                  </a:lnTo>
                  <a:lnTo>
                    <a:pt x="278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4" y="152"/>
                  </a:lnTo>
                  <a:lnTo>
                    <a:pt x="288" y="164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27" y="175"/>
                  </a:lnTo>
                  <a:lnTo>
                    <a:pt x="429" y="176"/>
                  </a:lnTo>
                  <a:lnTo>
                    <a:pt x="432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7" y="214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5" y="223"/>
                  </a:lnTo>
                  <a:lnTo>
                    <a:pt x="473" y="225"/>
                  </a:lnTo>
                  <a:lnTo>
                    <a:pt x="587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7" y="281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0" y="268"/>
                  </a:lnTo>
                  <a:lnTo>
                    <a:pt x="714" y="263"/>
                  </a:lnTo>
                  <a:lnTo>
                    <a:pt x="715" y="257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3"/>
                  </a:lnTo>
                  <a:lnTo>
                    <a:pt x="699" y="23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3" name="Freeform 14"/>
            <p:cNvSpPr>
              <a:spLocks/>
            </p:cNvSpPr>
            <p:nvPr/>
          </p:nvSpPr>
          <p:spPr bwMode="auto">
            <a:xfrm>
              <a:off x="2517" y="1936"/>
              <a:ext cx="714" cy="282"/>
            </a:xfrm>
            <a:custGeom>
              <a:avLst/>
              <a:gdLst>
                <a:gd name="T0" fmla="*/ 714 w 714"/>
                <a:gd name="T1" fmla="*/ 258 h 282"/>
                <a:gd name="T2" fmla="*/ 706 w 714"/>
                <a:gd name="T3" fmla="*/ 236 h 282"/>
                <a:gd name="T4" fmla="*/ 692 w 714"/>
                <a:gd name="T5" fmla="*/ 233 h 282"/>
                <a:gd name="T6" fmla="*/ 650 w 714"/>
                <a:gd name="T7" fmla="*/ 246 h 282"/>
                <a:gd name="T8" fmla="*/ 632 w 714"/>
                <a:gd name="T9" fmla="*/ 240 h 282"/>
                <a:gd name="T10" fmla="*/ 629 w 714"/>
                <a:gd name="T11" fmla="*/ 214 h 282"/>
                <a:gd name="T12" fmla="*/ 618 w 714"/>
                <a:gd name="T13" fmla="*/ 209 h 282"/>
                <a:gd name="T14" fmla="*/ 499 w 714"/>
                <a:gd name="T15" fmla="*/ 208 h 282"/>
                <a:gd name="T16" fmla="*/ 483 w 714"/>
                <a:gd name="T17" fmla="*/ 198 h 282"/>
                <a:gd name="T18" fmla="*/ 481 w 714"/>
                <a:gd name="T19" fmla="*/ 173 h 282"/>
                <a:gd name="T20" fmla="*/ 464 w 714"/>
                <a:gd name="T21" fmla="*/ 155 h 282"/>
                <a:gd name="T22" fmla="*/ 422 w 714"/>
                <a:gd name="T23" fmla="*/ 148 h 282"/>
                <a:gd name="T24" fmla="*/ 349 w 714"/>
                <a:gd name="T25" fmla="*/ 157 h 282"/>
                <a:gd name="T26" fmla="*/ 319 w 714"/>
                <a:gd name="T27" fmla="*/ 139 h 282"/>
                <a:gd name="T28" fmla="*/ 304 w 714"/>
                <a:gd name="T29" fmla="*/ 107 h 282"/>
                <a:gd name="T30" fmla="*/ 291 w 714"/>
                <a:gd name="T31" fmla="*/ 92 h 282"/>
                <a:gd name="T32" fmla="*/ 217 w 714"/>
                <a:gd name="T33" fmla="*/ 100 h 282"/>
                <a:gd name="T34" fmla="*/ 195 w 714"/>
                <a:gd name="T35" fmla="*/ 64 h 282"/>
                <a:gd name="T36" fmla="*/ 170 w 714"/>
                <a:gd name="T37" fmla="*/ 44 h 282"/>
                <a:gd name="T38" fmla="*/ 88 w 714"/>
                <a:gd name="T39" fmla="*/ 51 h 282"/>
                <a:gd name="T40" fmla="*/ 66 w 714"/>
                <a:gd name="T41" fmla="*/ 10 h 282"/>
                <a:gd name="T42" fmla="*/ 53 w 714"/>
                <a:gd name="T43" fmla="*/ 0 h 282"/>
                <a:gd name="T44" fmla="*/ 19 w 714"/>
                <a:gd name="T45" fmla="*/ 9 h 282"/>
                <a:gd name="T46" fmla="*/ 0 w 714"/>
                <a:gd name="T47" fmla="*/ 25 h 282"/>
                <a:gd name="T48" fmla="*/ 17 w 714"/>
                <a:gd name="T49" fmla="*/ 54 h 282"/>
                <a:gd name="T50" fmla="*/ 55 w 714"/>
                <a:gd name="T51" fmla="*/ 78 h 282"/>
                <a:gd name="T52" fmla="*/ 141 w 714"/>
                <a:gd name="T53" fmla="*/ 67 h 282"/>
                <a:gd name="T54" fmla="*/ 157 w 714"/>
                <a:gd name="T55" fmla="*/ 95 h 282"/>
                <a:gd name="T56" fmla="*/ 209 w 714"/>
                <a:gd name="T57" fmla="*/ 136 h 282"/>
                <a:gd name="T58" fmla="*/ 251 w 714"/>
                <a:gd name="T59" fmla="*/ 125 h 282"/>
                <a:gd name="T60" fmla="*/ 277 w 714"/>
                <a:gd name="T61" fmla="*/ 125 h 282"/>
                <a:gd name="T62" fmla="*/ 282 w 714"/>
                <a:gd name="T63" fmla="*/ 145 h 282"/>
                <a:gd name="T64" fmla="*/ 297 w 714"/>
                <a:gd name="T65" fmla="*/ 173 h 282"/>
                <a:gd name="T66" fmla="*/ 364 w 714"/>
                <a:gd name="T67" fmla="*/ 186 h 282"/>
                <a:gd name="T68" fmla="*/ 426 w 714"/>
                <a:gd name="T69" fmla="*/ 175 h 282"/>
                <a:gd name="T70" fmla="*/ 431 w 714"/>
                <a:gd name="T71" fmla="*/ 183 h 282"/>
                <a:gd name="T72" fmla="*/ 439 w 714"/>
                <a:gd name="T73" fmla="*/ 217 h 282"/>
                <a:gd name="T74" fmla="*/ 471 w 714"/>
                <a:gd name="T75" fmla="*/ 226 h 282"/>
                <a:gd name="T76" fmla="*/ 615 w 714"/>
                <a:gd name="T77" fmla="*/ 232 h 282"/>
                <a:gd name="T78" fmla="*/ 628 w 714"/>
                <a:gd name="T79" fmla="*/ 246 h 282"/>
                <a:gd name="T80" fmla="*/ 631 w 714"/>
                <a:gd name="T81" fmla="*/ 268 h 282"/>
                <a:gd name="T82" fmla="*/ 651 w 714"/>
                <a:gd name="T83" fmla="*/ 280 h 282"/>
                <a:gd name="T84" fmla="*/ 703 w 714"/>
                <a:gd name="T85" fmla="*/ 273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0" y="269"/>
                  </a:moveTo>
                  <a:lnTo>
                    <a:pt x="713" y="263"/>
                  </a:ln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6"/>
                  </a:lnTo>
                  <a:lnTo>
                    <a:pt x="637" y="246"/>
                  </a:lnTo>
                  <a:lnTo>
                    <a:pt x="633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88" y="214"/>
                  </a:lnTo>
                  <a:lnTo>
                    <a:pt x="570" y="214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3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8" y="169"/>
                  </a:lnTo>
                  <a:lnTo>
                    <a:pt x="471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6"/>
                  </a:lnTo>
                  <a:lnTo>
                    <a:pt x="319" y="139"/>
                  </a:lnTo>
                  <a:lnTo>
                    <a:pt x="315" y="135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0" y="100"/>
                  </a:lnTo>
                  <a:lnTo>
                    <a:pt x="297" y="96"/>
                  </a:lnTo>
                  <a:lnTo>
                    <a:pt x="291" y="92"/>
                  </a:lnTo>
                  <a:lnTo>
                    <a:pt x="284" y="91"/>
                  </a:lnTo>
                  <a:lnTo>
                    <a:pt x="225" y="102"/>
                  </a:lnTo>
                  <a:lnTo>
                    <a:pt x="217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5" y="64"/>
                  </a:lnTo>
                  <a:lnTo>
                    <a:pt x="186" y="50"/>
                  </a:lnTo>
                  <a:lnTo>
                    <a:pt x="179" y="45"/>
                  </a:lnTo>
                  <a:lnTo>
                    <a:pt x="170" y="44"/>
                  </a:lnTo>
                  <a:lnTo>
                    <a:pt x="159" y="44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3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9" y="1"/>
                  </a:lnTo>
                  <a:lnTo>
                    <a:pt x="19" y="9"/>
                  </a:lnTo>
                  <a:lnTo>
                    <a:pt x="9" y="15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3" y="37"/>
                  </a:lnTo>
                  <a:lnTo>
                    <a:pt x="17" y="54"/>
                  </a:lnTo>
                  <a:lnTo>
                    <a:pt x="31" y="66"/>
                  </a:lnTo>
                  <a:lnTo>
                    <a:pt x="47" y="76"/>
                  </a:lnTo>
                  <a:lnTo>
                    <a:pt x="55" y="78"/>
                  </a:lnTo>
                  <a:lnTo>
                    <a:pt x="64" y="79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34" y="133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2" y="145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19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1" y="183"/>
                  </a:lnTo>
                  <a:lnTo>
                    <a:pt x="431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1" y="226"/>
                  </a:lnTo>
                  <a:lnTo>
                    <a:pt x="586" y="226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7"/>
                  </a:lnTo>
                  <a:lnTo>
                    <a:pt x="625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8"/>
                  </a:lnTo>
                  <a:lnTo>
                    <a:pt x="633" y="273"/>
                  </a:lnTo>
                  <a:lnTo>
                    <a:pt x="637" y="277"/>
                  </a:lnTo>
                  <a:lnTo>
                    <a:pt x="651" y="280"/>
                  </a:lnTo>
                  <a:lnTo>
                    <a:pt x="666" y="282"/>
                  </a:lnTo>
                  <a:lnTo>
                    <a:pt x="689" y="279"/>
                  </a:lnTo>
                  <a:lnTo>
                    <a:pt x="703" y="273"/>
                  </a:lnTo>
                  <a:lnTo>
                    <a:pt x="710" y="26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4" name="Freeform 15"/>
            <p:cNvSpPr>
              <a:spLocks/>
            </p:cNvSpPr>
            <p:nvPr/>
          </p:nvSpPr>
          <p:spPr bwMode="auto">
            <a:xfrm>
              <a:off x="2472" y="2118"/>
              <a:ext cx="715" cy="282"/>
            </a:xfrm>
            <a:custGeom>
              <a:avLst/>
              <a:gdLst>
                <a:gd name="T0" fmla="*/ 4 w 715"/>
                <a:gd name="T1" fmla="*/ 20 h 282"/>
                <a:gd name="T2" fmla="*/ 4 w 715"/>
                <a:gd name="T3" fmla="*/ 37 h 282"/>
                <a:gd name="T4" fmla="*/ 48 w 715"/>
                <a:gd name="T5" fmla="*/ 76 h 282"/>
                <a:gd name="T6" fmla="*/ 101 w 715"/>
                <a:gd name="T7" fmla="*/ 74 h 282"/>
                <a:gd name="T8" fmla="*/ 150 w 715"/>
                <a:gd name="T9" fmla="*/ 71 h 282"/>
                <a:gd name="T10" fmla="*/ 158 w 715"/>
                <a:gd name="T11" fmla="*/ 95 h 282"/>
                <a:gd name="T12" fmla="*/ 210 w 715"/>
                <a:gd name="T13" fmla="*/ 136 h 282"/>
                <a:gd name="T14" fmla="*/ 235 w 715"/>
                <a:gd name="T15" fmla="*/ 133 h 282"/>
                <a:gd name="T16" fmla="*/ 273 w 715"/>
                <a:gd name="T17" fmla="*/ 123 h 282"/>
                <a:gd name="T18" fmla="*/ 283 w 715"/>
                <a:gd name="T19" fmla="*/ 145 h 282"/>
                <a:gd name="T20" fmla="*/ 292 w 715"/>
                <a:gd name="T21" fmla="*/ 169 h 282"/>
                <a:gd name="T22" fmla="*/ 356 w 715"/>
                <a:gd name="T23" fmla="*/ 186 h 282"/>
                <a:gd name="T24" fmla="*/ 420 w 715"/>
                <a:gd name="T25" fmla="*/ 174 h 282"/>
                <a:gd name="T26" fmla="*/ 432 w 715"/>
                <a:gd name="T27" fmla="*/ 183 h 282"/>
                <a:gd name="T28" fmla="*/ 440 w 715"/>
                <a:gd name="T29" fmla="*/ 217 h 282"/>
                <a:gd name="T30" fmla="*/ 473 w 715"/>
                <a:gd name="T31" fmla="*/ 226 h 282"/>
                <a:gd name="T32" fmla="*/ 627 w 715"/>
                <a:gd name="T33" fmla="*/ 240 h 282"/>
                <a:gd name="T34" fmla="*/ 631 w 715"/>
                <a:gd name="T35" fmla="*/ 261 h 282"/>
                <a:gd name="T36" fmla="*/ 638 w 715"/>
                <a:gd name="T37" fmla="*/ 277 h 282"/>
                <a:gd name="T38" fmla="*/ 690 w 715"/>
                <a:gd name="T39" fmla="*/ 279 h 282"/>
                <a:gd name="T40" fmla="*/ 714 w 715"/>
                <a:gd name="T41" fmla="*/ 263 h 282"/>
                <a:gd name="T42" fmla="*/ 711 w 715"/>
                <a:gd name="T43" fmla="*/ 243 h 282"/>
                <a:gd name="T44" fmla="*/ 699 w 715"/>
                <a:gd name="T45" fmla="*/ 233 h 282"/>
                <a:gd name="T46" fmla="*/ 659 w 715"/>
                <a:gd name="T47" fmla="*/ 244 h 282"/>
                <a:gd name="T48" fmla="*/ 634 w 715"/>
                <a:gd name="T49" fmla="*/ 244 h 282"/>
                <a:gd name="T50" fmla="*/ 632 w 715"/>
                <a:gd name="T51" fmla="*/ 224 h 282"/>
                <a:gd name="T52" fmla="*/ 624 w 715"/>
                <a:gd name="T53" fmla="*/ 209 h 282"/>
                <a:gd name="T54" fmla="*/ 548 w 715"/>
                <a:gd name="T55" fmla="*/ 213 h 282"/>
                <a:gd name="T56" fmla="*/ 488 w 715"/>
                <a:gd name="T57" fmla="*/ 202 h 282"/>
                <a:gd name="T58" fmla="*/ 483 w 715"/>
                <a:gd name="T59" fmla="*/ 188 h 282"/>
                <a:gd name="T60" fmla="*/ 473 w 715"/>
                <a:gd name="T61" fmla="*/ 162 h 282"/>
                <a:gd name="T62" fmla="*/ 441 w 715"/>
                <a:gd name="T63" fmla="*/ 147 h 282"/>
                <a:gd name="T64" fmla="*/ 372 w 715"/>
                <a:gd name="T65" fmla="*/ 158 h 282"/>
                <a:gd name="T66" fmla="*/ 339 w 715"/>
                <a:gd name="T67" fmla="*/ 153 h 282"/>
                <a:gd name="T68" fmla="*/ 313 w 715"/>
                <a:gd name="T69" fmla="*/ 128 h 282"/>
                <a:gd name="T70" fmla="*/ 298 w 715"/>
                <a:gd name="T71" fmla="*/ 96 h 282"/>
                <a:gd name="T72" fmla="*/ 227 w 715"/>
                <a:gd name="T73" fmla="*/ 102 h 282"/>
                <a:gd name="T74" fmla="*/ 207 w 715"/>
                <a:gd name="T75" fmla="*/ 89 h 282"/>
                <a:gd name="T76" fmla="*/ 180 w 715"/>
                <a:gd name="T77" fmla="*/ 45 h 282"/>
                <a:gd name="T78" fmla="*/ 99 w 715"/>
                <a:gd name="T79" fmla="*/ 53 h 282"/>
                <a:gd name="T80" fmla="*/ 78 w 715"/>
                <a:gd name="T81" fmla="*/ 41 h 282"/>
                <a:gd name="T82" fmla="*/ 64 w 715"/>
                <a:gd name="T83" fmla="*/ 5 h 282"/>
                <a:gd name="T84" fmla="*/ 47 w 715"/>
                <a:gd name="T85" fmla="*/ 0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5"/>
                <a:gd name="T130" fmla="*/ 0 h 282"/>
                <a:gd name="T131" fmla="*/ 715 w 715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5" h="282">
                  <a:moveTo>
                    <a:pt x="14" y="12"/>
                  </a:move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4" y="3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6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101" y="74"/>
                  </a:lnTo>
                  <a:lnTo>
                    <a:pt x="124" y="68"/>
                  </a:lnTo>
                  <a:lnTo>
                    <a:pt x="142" y="67"/>
                  </a:lnTo>
                  <a:lnTo>
                    <a:pt x="150" y="71"/>
                  </a:lnTo>
                  <a:lnTo>
                    <a:pt x="153" y="87"/>
                  </a:lnTo>
                  <a:lnTo>
                    <a:pt x="155" y="90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35" y="133"/>
                  </a:lnTo>
                  <a:lnTo>
                    <a:pt x="252" y="125"/>
                  </a:lnTo>
                  <a:lnTo>
                    <a:pt x="268" y="122"/>
                  </a:lnTo>
                  <a:lnTo>
                    <a:pt x="273" y="123"/>
                  </a:lnTo>
                  <a:lnTo>
                    <a:pt x="278" y="125"/>
                  </a:lnTo>
                  <a:lnTo>
                    <a:pt x="280" y="131"/>
                  </a:lnTo>
                  <a:lnTo>
                    <a:pt x="283" y="145"/>
                  </a:lnTo>
                  <a:lnTo>
                    <a:pt x="284" y="152"/>
                  </a:lnTo>
                  <a:lnTo>
                    <a:pt x="288" y="165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6" y="186"/>
                  </a:lnTo>
                  <a:lnTo>
                    <a:pt x="365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30" y="176"/>
                  </a:lnTo>
                  <a:lnTo>
                    <a:pt x="432" y="179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2"/>
                  </a:lnTo>
                  <a:lnTo>
                    <a:pt x="440" y="217"/>
                  </a:lnTo>
                  <a:lnTo>
                    <a:pt x="449" y="222"/>
                  </a:lnTo>
                  <a:lnTo>
                    <a:pt x="455" y="224"/>
                  </a:lnTo>
                  <a:lnTo>
                    <a:pt x="473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7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8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8" y="282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1" y="269"/>
                  </a:lnTo>
                  <a:lnTo>
                    <a:pt x="714" y="263"/>
                  </a:lnTo>
                  <a:lnTo>
                    <a:pt x="715" y="258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4"/>
                  </a:lnTo>
                  <a:lnTo>
                    <a:pt x="699" y="233"/>
                  </a:lnTo>
                  <a:lnTo>
                    <a:pt x="693" y="233"/>
                  </a:lnTo>
                  <a:lnTo>
                    <a:pt x="668" y="240"/>
                  </a:lnTo>
                  <a:lnTo>
                    <a:pt x="659" y="244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3" y="240"/>
                  </a:lnTo>
                  <a:lnTo>
                    <a:pt x="632" y="236"/>
                  </a:lnTo>
                  <a:lnTo>
                    <a:pt x="632" y="224"/>
                  </a:lnTo>
                  <a:lnTo>
                    <a:pt x="630" y="214"/>
                  </a:lnTo>
                  <a:lnTo>
                    <a:pt x="627" y="211"/>
                  </a:lnTo>
                  <a:lnTo>
                    <a:pt x="624" y="209"/>
                  </a:lnTo>
                  <a:lnTo>
                    <a:pt x="619" y="209"/>
                  </a:lnTo>
                  <a:lnTo>
                    <a:pt x="589" y="214"/>
                  </a:lnTo>
                  <a:lnTo>
                    <a:pt x="548" y="213"/>
                  </a:lnTo>
                  <a:lnTo>
                    <a:pt x="500" y="208"/>
                  </a:lnTo>
                  <a:lnTo>
                    <a:pt x="493" y="205"/>
                  </a:lnTo>
                  <a:lnTo>
                    <a:pt x="488" y="202"/>
                  </a:lnTo>
                  <a:lnTo>
                    <a:pt x="485" y="198"/>
                  </a:lnTo>
                  <a:lnTo>
                    <a:pt x="484" y="193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7"/>
                  </a:lnTo>
                  <a:lnTo>
                    <a:pt x="339" y="153"/>
                  </a:lnTo>
                  <a:lnTo>
                    <a:pt x="320" y="139"/>
                  </a:lnTo>
                  <a:lnTo>
                    <a:pt x="316" y="135"/>
                  </a:lnTo>
                  <a:lnTo>
                    <a:pt x="313" y="128"/>
                  </a:lnTo>
                  <a:lnTo>
                    <a:pt x="305" y="107"/>
                  </a:lnTo>
                  <a:lnTo>
                    <a:pt x="302" y="101"/>
                  </a:lnTo>
                  <a:lnTo>
                    <a:pt x="298" y="96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27" y="102"/>
                  </a:lnTo>
                  <a:lnTo>
                    <a:pt x="218" y="101"/>
                  </a:lnTo>
                  <a:lnTo>
                    <a:pt x="212" y="96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4"/>
                  </a:lnTo>
                  <a:lnTo>
                    <a:pt x="160" y="44"/>
                  </a:lnTo>
                  <a:lnTo>
                    <a:pt x="99" y="53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9" y="18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47" y="0"/>
                  </a:lnTo>
                  <a:lnTo>
                    <a:pt x="40" y="1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" name="Freeform 16"/>
            <p:cNvSpPr>
              <a:spLocks/>
            </p:cNvSpPr>
            <p:nvPr/>
          </p:nvSpPr>
          <p:spPr bwMode="auto">
            <a:xfrm>
              <a:off x="2716" y="999"/>
              <a:ext cx="928" cy="1597"/>
            </a:xfrm>
            <a:custGeom>
              <a:avLst/>
              <a:gdLst>
                <a:gd name="T0" fmla="*/ 778 w 928"/>
                <a:gd name="T1" fmla="*/ 299 h 1597"/>
                <a:gd name="T2" fmla="*/ 810 w 928"/>
                <a:gd name="T3" fmla="*/ 319 h 1597"/>
                <a:gd name="T4" fmla="*/ 822 w 928"/>
                <a:gd name="T5" fmla="*/ 338 h 1597"/>
                <a:gd name="T6" fmla="*/ 818 w 928"/>
                <a:gd name="T7" fmla="*/ 360 h 1597"/>
                <a:gd name="T8" fmla="*/ 701 w 928"/>
                <a:gd name="T9" fmla="*/ 1227 h 1597"/>
                <a:gd name="T10" fmla="*/ 686 w 928"/>
                <a:gd name="T11" fmla="*/ 1574 h 1597"/>
                <a:gd name="T12" fmla="*/ 690 w 928"/>
                <a:gd name="T13" fmla="*/ 1594 h 1597"/>
                <a:gd name="T14" fmla="*/ 694 w 928"/>
                <a:gd name="T15" fmla="*/ 1597 h 1597"/>
                <a:gd name="T16" fmla="*/ 699 w 928"/>
                <a:gd name="T17" fmla="*/ 1596 h 1597"/>
                <a:gd name="T18" fmla="*/ 708 w 928"/>
                <a:gd name="T19" fmla="*/ 1589 h 1597"/>
                <a:gd name="T20" fmla="*/ 727 w 928"/>
                <a:gd name="T21" fmla="*/ 1549 h 1597"/>
                <a:gd name="T22" fmla="*/ 723 w 928"/>
                <a:gd name="T23" fmla="*/ 1429 h 1597"/>
                <a:gd name="T24" fmla="*/ 740 w 928"/>
                <a:gd name="T25" fmla="*/ 1087 h 1597"/>
                <a:gd name="T26" fmla="*/ 826 w 928"/>
                <a:gd name="T27" fmla="*/ 489 h 1597"/>
                <a:gd name="T28" fmla="*/ 863 w 928"/>
                <a:gd name="T29" fmla="*/ 345 h 1597"/>
                <a:gd name="T30" fmla="*/ 875 w 928"/>
                <a:gd name="T31" fmla="*/ 331 h 1597"/>
                <a:gd name="T32" fmla="*/ 885 w 928"/>
                <a:gd name="T33" fmla="*/ 331 h 1597"/>
                <a:gd name="T34" fmla="*/ 894 w 928"/>
                <a:gd name="T35" fmla="*/ 341 h 1597"/>
                <a:gd name="T36" fmla="*/ 899 w 928"/>
                <a:gd name="T37" fmla="*/ 362 h 1597"/>
                <a:gd name="T38" fmla="*/ 830 w 928"/>
                <a:gd name="T39" fmla="*/ 782 h 1597"/>
                <a:gd name="T40" fmla="*/ 791 w 928"/>
                <a:gd name="T41" fmla="*/ 1480 h 1597"/>
                <a:gd name="T42" fmla="*/ 796 w 928"/>
                <a:gd name="T43" fmla="*/ 1534 h 1597"/>
                <a:gd name="T44" fmla="*/ 803 w 928"/>
                <a:gd name="T45" fmla="*/ 1546 h 1597"/>
                <a:gd name="T46" fmla="*/ 810 w 928"/>
                <a:gd name="T47" fmla="*/ 1547 h 1597"/>
                <a:gd name="T48" fmla="*/ 817 w 928"/>
                <a:gd name="T49" fmla="*/ 1545 h 1597"/>
                <a:gd name="T50" fmla="*/ 826 w 928"/>
                <a:gd name="T51" fmla="*/ 1534 h 1597"/>
                <a:gd name="T52" fmla="*/ 834 w 928"/>
                <a:gd name="T53" fmla="*/ 1510 h 1597"/>
                <a:gd name="T54" fmla="*/ 836 w 928"/>
                <a:gd name="T55" fmla="*/ 1480 h 1597"/>
                <a:gd name="T56" fmla="*/ 844 w 928"/>
                <a:gd name="T57" fmla="*/ 935 h 1597"/>
                <a:gd name="T58" fmla="*/ 906 w 928"/>
                <a:gd name="T59" fmla="*/ 384 h 1597"/>
                <a:gd name="T60" fmla="*/ 919 w 928"/>
                <a:gd name="T61" fmla="*/ 335 h 1597"/>
                <a:gd name="T62" fmla="*/ 926 w 928"/>
                <a:gd name="T63" fmla="*/ 299 h 1597"/>
                <a:gd name="T64" fmla="*/ 914 w 928"/>
                <a:gd name="T65" fmla="*/ 282 h 1597"/>
                <a:gd name="T66" fmla="*/ 882 w 928"/>
                <a:gd name="T67" fmla="*/ 265 h 1597"/>
                <a:gd name="T68" fmla="*/ 126 w 928"/>
                <a:gd name="T69" fmla="*/ 14 h 1597"/>
                <a:gd name="T70" fmla="*/ 123 w 928"/>
                <a:gd name="T71" fmla="*/ 16 h 1597"/>
                <a:gd name="T72" fmla="*/ 141 w 928"/>
                <a:gd name="T73" fmla="*/ 32 h 1597"/>
                <a:gd name="T74" fmla="*/ 432 w 928"/>
                <a:gd name="T75" fmla="*/ 159 h 1597"/>
                <a:gd name="T76" fmla="*/ 814 w 928"/>
                <a:gd name="T77" fmla="*/ 263 h 1597"/>
                <a:gd name="T78" fmla="*/ 854 w 928"/>
                <a:gd name="T79" fmla="*/ 280 h 1597"/>
                <a:gd name="T80" fmla="*/ 862 w 928"/>
                <a:gd name="T81" fmla="*/ 289 h 1597"/>
                <a:gd name="T82" fmla="*/ 857 w 928"/>
                <a:gd name="T83" fmla="*/ 293 h 1597"/>
                <a:gd name="T84" fmla="*/ 847 w 928"/>
                <a:gd name="T85" fmla="*/ 294 h 1597"/>
                <a:gd name="T86" fmla="*/ 822 w 928"/>
                <a:gd name="T87" fmla="*/ 293 h 1597"/>
                <a:gd name="T88" fmla="*/ 307 w 928"/>
                <a:gd name="T89" fmla="*/ 137 h 1597"/>
                <a:gd name="T90" fmla="*/ 35 w 928"/>
                <a:gd name="T91" fmla="*/ 6 h 1597"/>
                <a:gd name="T92" fmla="*/ 14 w 928"/>
                <a:gd name="T93" fmla="*/ 0 h 1597"/>
                <a:gd name="T94" fmla="*/ 4 w 928"/>
                <a:gd name="T95" fmla="*/ 2 h 1597"/>
                <a:gd name="T96" fmla="*/ 0 w 928"/>
                <a:gd name="T97" fmla="*/ 8 h 1597"/>
                <a:gd name="T98" fmla="*/ 8 w 928"/>
                <a:gd name="T99" fmla="*/ 22 h 1597"/>
                <a:gd name="T100" fmla="*/ 39 w 928"/>
                <a:gd name="T101" fmla="*/ 43 h 1597"/>
                <a:gd name="T102" fmla="*/ 434 w 928"/>
                <a:gd name="T103" fmla="*/ 194 h 15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28"/>
                <a:gd name="T157" fmla="*/ 0 h 1597"/>
                <a:gd name="T158" fmla="*/ 928 w 928"/>
                <a:gd name="T159" fmla="*/ 1597 h 15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28" h="1597">
                  <a:moveTo>
                    <a:pt x="754" y="290"/>
                  </a:moveTo>
                  <a:lnTo>
                    <a:pt x="778" y="299"/>
                  </a:lnTo>
                  <a:lnTo>
                    <a:pt x="801" y="310"/>
                  </a:lnTo>
                  <a:lnTo>
                    <a:pt x="810" y="319"/>
                  </a:lnTo>
                  <a:lnTo>
                    <a:pt x="820" y="334"/>
                  </a:lnTo>
                  <a:lnTo>
                    <a:pt x="822" y="338"/>
                  </a:lnTo>
                  <a:lnTo>
                    <a:pt x="822" y="347"/>
                  </a:lnTo>
                  <a:lnTo>
                    <a:pt x="818" y="360"/>
                  </a:lnTo>
                  <a:lnTo>
                    <a:pt x="727" y="975"/>
                  </a:lnTo>
                  <a:lnTo>
                    <a:pt x="701" y="1227"/>
                  </a:lnTo>
                  <a:lnTo>
                    <a:pt x="685" y="1547"/>
                  </a:lnTo>
                  <a:lnTo>
                    <a:pt x="686" y="1574"/>
                  </a:lnTo>
                  <a:lnTo>
                    <a:pt x="688" y="1589"/>
                  </a:lnTo>
                  <a:lnTo>
                    <a:pt x="690" y="1594"/>
                  </a:lnTo>
                  <a:lnTo>
                    <a:pt x="692" y="1596"/>
                  </a:lnTo>
                  <a:lnTo>
                    <a:pt x="694" y="1597"/>
                  </a:lnTo>
                  <a:lnTo>
                    <a:pt x="696" y="1597"/>
                  </a:lnTo>
                  <a:lnTo>
                    <a:pt x="699" y="1596"/>
                  </a:lnTo>
                  <a:lnTo>
                    <a:pt x="704" y="1594"/>
                  </a:lnTo>
                  <a:lnTo>
                    <a:pt x="708" y="1589"/>
                  </a:lnTo>
                  <a:lnTo>
                    <a:pt x="719" y="1573"/>
                  </a:lnTo>
                  <a:lnTo>
                    <a:pt x="727" y="1549"/>
                  </a:lnTo>
                  <a:lnTo>
                    <a:pt x="730" y="1516"/>
                  </a:lnTo>
                  <a:lnTo>
                    <a:pt x="723" y="1429"/>
                  </a:lnTo>
                  <a:lnTo>
                    <a:pt x="721" y="1338"/>
                  </a:lnTo>
                  <a:lnTo>
                    <a:pt x="740" y="1087"/>
                  </a:lnTo>
                  <a:lnTo>
                    <a:pt x="755" y="961"/>
                  </a:lnTo>
                  <a:lnTo>
                    <a:pt x="826" y="489"/>
                  </a:lnTo>
                  <a:lnTo>
                    <a:pt x="853" y="370"/>
                  </a:lnTo>
                  <a:lnTo>
                    <a:pt x="863" y="345"/>
                  </a:lnTo>
                  <a:lnTo>
                    <a:pt x="869" y="337"/>
                  </a:lnTo>
                  <a:lnTo>
                    <a:pt x="875" y="331"/>
                  </a:lnTo>
                  <a:lnTo>
                    <a:pt x="880" y="329"/>
                  </a:lnTo>
                  <a:lnTo>
                    <a:pt x="885" y="331"/>
                  </a:lnTo>
                  <a:lnTo>
                    <a:pt x="891" y="334"/>
                  </a:lnTo>
                  <a:lnTo>
                    <a:pt x="894" y="341"/>
                  </a:lnTo>
                  <a:lnTo>
                    <a:pt x="897" y="350"/>
                  </a:lnTo>
                  <a:lnTo>
                    <a:pt x="899" y="362"/>
                  </a:lnTo>
                  <a:lnTo>
                    <a:pt x="887" y="466"/>
                  </a:lnTo>
                  <a:lnTo>
                    <a:pt x="830" y="782"/>
                  </a:lnTo>
                  <a:lnTo>
                    <a:pt x="805" y="1118"/>
                  </a:lnTo>
                  <a:lnTo>
                    <a:pt x="791" y="1480"/>
                  </a:lnTo>
                  <a:lnTo>
                    <a:pt x="793" y="1513"/>
                  </a:lnTo>
                  <a:lnTo>
                    <a:pt x="796" y="1534"/>
                  </a:lnTo>
                  <a:lnTo>
                    <a:pt x="798" y="1538"/>
                  </a:lnTo>
                  <a:lnTo>
                    <a:pt x="803" y="1546"/>
                  </a:lnTo>
                  <a:lnTo>
                    <a:pt x="807" y="1547"/>
                  </a:lnTo>
                  <a:lnTo>
                    <a:pt x="810" y="1547"/>
                  </a:lnTo>
                  <a:lnTo>
                    <a:pt x="814" y="1546"/>
                  </a:lnTo>
                  <a:lnTo>
                    <a:pt x="817" y="1545"/>
                  </a:lnTo>
                  <a:lnTo>
                    <a:pt x="820" y="1543"/>
                  </a:lnTo>
                  <a:lnTo>
                    <a:pt x="826" y="1534"/>
                  </a:lnTo>
                  <a:lnTo>
                    <a:pt x="829" y="1527"/>
                  </a:lnTo>
                  <a:lnTo>
                    <a:pt x="834" y="1510"/>
                  </a:lnTo>
                  <a:lnTo>
                    <a:pt x="836" y="1490"/>
                  </a:lnTo>
                  <a:lnTo>
                    <a:pt x="836" y="1480"/>
                  </a:lnTo>
                  <a:lnTo>
                    <a:pt x="828" y="1389"/>
                  </a:lnTo>
                  <a:lnTo>
                    <a:pt x="844" y="935"/>
                  </a:lnTo>
                  <a:lnTo>
                    <a:pt x="863" y="700"/>
                  </a:lnTo>
                  <a:lnTo>
                    <a:pt x="906" y="384"/>
                  </a:lnTo>
                  <a:lnTo>
                    <a:pt x="914" y="351"/>
                  </a:lnTo>
                  <a:lnTo>
                    <a:pt x="919" y="335"/>
                  </a:lnTo>
                  <a:lnTo>
                    <a:pt x="928" y="307"/>
                  </a:lnTo>
                  <a:lnTo>
                    <a:pt x="926" y="299"/>
                  </a:lnTo>
                  <a:lnTo>
                    <a:pt x="921" y="290"/>
                  </a:lnTo>
                  <a:lnTo>
                    <a:pt x="914" y="282"/>
                  </a:lnTo>
                  <a:lnTo>
                    <a:pt x="906" y="275"/>
                  </a:lnTo>
                  <a:lnTo>
                    <a:pt x="882" y="265"/>
                  </a:lnTo>
                  <a:lnTo>
                    <a:pt x="494" y="153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5" y="20"/>
                  </a:lnTo>
                  <a:lnTo>
                    <a:pt x="141" y="32"/>
                  </a:lnTo>
                  <a:lnTo>
                    <a:pt x="185" y="58"/>
                  </a:lnTo>
                  <a:lnTo>
                    <a:pt x="432" y="159"/>
                  </a:lnTo>
                  <a:lnTo>
                    <a:pt x="468" y="172"/>
                  </a:lnTo>
                  <a:lnTo>
                    <a:pt x="814" y="263"/>
                  </a:lnTo>
                  <a:lnTo>
                    <a:pt x="846" y="275"/>
                  </a:lnTo>
                  <a:lnTo>
                    <a:pt x="854" y="280"/>
                  </a:lnTo>
                  <a:lnTo>
                    <a:pt x="861" y="287"/>
                  </a:lnTo>
                  <a:lnTo>
                    <a:pt x="862" y="289"/>
                  </a:lnTo>
                  <a:lnTo>
                    <a:pt x="860" y="291"/>
                  </a:lnTo>
                  <a:lnTo>
                    <a:pt x="857" y="293"/>
                  </a:lnTo>
                  <a:lnTo>
                    <a:pt x="853" y="294"/>
                  </a:lnTo>
                  <a:lnTo>
                    <a:pt x="847" y="294"/>
                  </a:lnTo>
                  <a:lnTo>
                    <a:pt x="840" y="295"/>
                  </a:lnTo>
                  <a:lnTo>
                    <a:pt x="822" y="293"/>
                  </a:lnTo>
                  <a:lnTo>
                    <a:pt x="802" y="289"/>
                  </a:lnTo>
                  <a:lnTo>
                    <a:pt x="307" y="137"/>
                  </a:lnTo>
                  <a:lnTo>
                    <a:pt x="180" y="88"/>
                  </a:lnTo>
                  <a:lnTo>
                    <a:pt x="35" y="6"/>
                  </a:lnTo>
                  <a:lnTo>
                    <a:pt x="24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39" y="43"/>
                  </a:lnTo>
                  <a:lnTo>
                    <a:pt x="209" y="115"/>
                  </a:lnTo>
                  <a:lnTo>
                    <a:pt x="434" y="194"/>
                  </a:lnTo>
                  <a:lnTo>
                    <a:pt x="754" y="29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6" name="Freeform 17"/>
            <p:cNvSpPr>
              <a:spLocks/>
            </p:cNvSpPr>
            <p:nvPr/>
          </p:nvSpPr>
          <p:spPr bwMode="auto">
            <a:xfrm>
              <a:off x="2079" y="1341"/>
              <a:ext cx="578" cy="445"/>
            </a:xfrm>
            <a:custGeom>
              <a:avLst/>
              <a:gdLst>
                <a:gd name="T0" fmla="*/ 576 w 578"/>
                <a:gd name="T1" fmla="*/ 149 h 445"/>
                <a:gd name="T2" fmla="*/ 570 w 578"/>
                <a:gd name="T3" fmla="*/ 134 h 445"/>
                <a:gd name="T4" fmla="*/ 567 w 578"/>
                <a:gd name="T5" fmla="*/ 128 h 445"/>
                <a:gd name="T6" fmla="*/ 561 w 578"/>
                <a:gd name="T7" fmla="*/ 124 h 445"/>
                <a:gd name="T8" fmla="*/ 547 w 578"/>
                <a:gd name="T9" fmla="*/ 116 h 445"/>
                <a:gd name="T10" fmla="*/ 533 w 578"/>
                <a:gd name="T11" fmla="*/ 113 h 445"/>
                <a:gd name="T12" fmla="*/ 517 w 578"/>
                <a:gd name="T13" fmla="*/ 113 h 445"/>
                <a:gd name="T14" fmla="*/ 510 w 578"/>
                <a:gd name="T15" fmla="*/ 115 h 445"/>
                <a:gd name="T16" fmla="*/ 478 w 578"/>
                <a:gd name="T17" fmla="*/ 137 h 445"/>
                <a:gd name="T18" fmla="*/ 462 w 578"/>
                <a:gd name="T19" fmla="*/ 147 h 445"/>
                <a:gd name="T20" fmla="*/ 427 w 578"/>
                <a:gd name="T21" fmla="*/ 157 h 445"/>
                <a:gd name="T22" fmla="*/ 420 w 578"/>
                <a:gd name="T23" fmla="*/ 157 h 445"/>
                <a:gd name="T24" fmla="*/ 405 w 578"/>
                <a:gd name="T25" fmla="*/ 154 h 445"/>
                <a:gd name="T26" fmla="*/ 395 w 578"/>
                <a:gd name="T27" fmla="*/ 149 h 445"/>
                <a:gd name="T28" fmla="*/ 374 w 578"/>
                <a:gd name="T29" fmla="*/ 133 h 445"/>
                <a:gd name="T30" fmla="*/ 323 w 578"/>
                <a:gd name="T31" fmla="*/ 81 h 445"/>
                <a:gd name="T32" fmla="*/ 296 w 578"/>
                <a:gd name="T33" fmla="*/ 59 h 445"/>
                <a:gd name="T34" fmla="*/ 222 w 578"/>
                <a:gd name="T35" fmla="*/ 13 h 445"/>
                <a:gd name="T36" fmla="*/ 190 w 578"/>
                <a:gd name="T37" fmla="*/ 2 h 445"/>
                <a:gd name="T38" fmla="*/ 158 w 578"/>
                <a:gd name="T39" fmla="*/ 0 h 445"/>
                <a:gd name="T40" fmla="*/ 122 w 578"/>
                <a:gd name="T41" fmla="*/ 7 h 445"/>
                <a:gd name="T42" fmla="*/ 86 w 578"/>
                <a:gd name="T43" fmla="*/ 19 h 445"/>
                <a:gd name="T44" fmla="*/ 70 w 578"/>
                <a:gd name="T45" fmla="*/ 27 h 445"/>
                <a:gd name="T46" fmla="*/ 42 w 578"/>
                <a:gd name="T47" fmla="*/ 48 h 445"/>
                <a:gd name="T48" fmla="*/ 32 w 578"/>
                <a:gd name="T49" fmla="*/ 61 h 445"/>
                <a:gd name="T50" fmla="*/ 16 w 578"/>
                <a:gd name="T51" fmla="*/ 93 h 445"/>
                <a:gd name="T52" fmla="*/ 10 w 578"/>
                <a:gd name="T53" fmla="*/ 112 h 445"/>
                <a:gd name="T54" fmla="*/ 1 w 578"/>
                <a:gd name="T55" fmla="*/ 149 h 445"/>
                <a:gd name="T56" fmla="*/ 0 w 578"/>
                <a:gd name="T57" fmla="*/ 186 h 445"/>
                <a:gd name="T58" fmla="*/ 6 w 578"/>
                <a:gd name="T59" fmla="*/ 221 h 445"/>
                <a:gd name="T60" fmla="*/ 18 w 578"/>
                <a:gd name="T61" fmla="*/ 257 h 445"/>
                <a:gd name="T62" fmla="*/ 35 w 578"/>
                <a:gd name="T63" fmla="*/ 292 h 445"/>
                <a:gd name="T64" fmla="*/ 58 w 578"/>
                <a:gd name="T65" fmla="*/ 324 h 445"/>
                <a:gd name="T66" fmla="*/ 88 w 578"/>
                <a:gd name="T67" fmla="*/ 355 h 445"/>
                <a:gd name="T68" fmla="*/ 126 w 578"/>
                <a:gd name="T69" fmla="*/ 386 h 445"/>
                <a:gd name="T70" fmla="*/ 164 w 578"/>
                <a:gd name="T71" fmla="*/ 412 h 445"/>
                <a:gd name="T72" fmla="*/ 200 w 578"/>
                <a:gd name="T73" fmla="*/ 431 h 445"/>
                <a:gd name="T74" fmla="*/ 234 w 578"/>
                <a:gd name="T75" fmla="*/ 441 h 445"/>
                <a:gd name="T76" fmla="*/ 265 w 578"/>
                <a:gd name="T77" fmla="*/ 445 h 445"/>
                <a:gd name="T78" fmla="*/ 295 w 578"/>
                <a:gd name="T79" fmla="*/ 442 h 445"/>
                <a:gd name="T80" fmla="*/ 309 w 578"/>
                <a:gd name="T81" fmla="*/ 439 h 445"/>
                <a:gd name="T82" fmla="*/ 335 w 578"/>
                <a:gd name="T83" fmla="*/ 431 h 445"/>
                <a:gd name="T84" fmla="*/ 359 w 578"/>
                <a:gd name="T85" fmla="*/ 418 h 445"/>
                <a:gd name="T86" fmla="*/ 370 w 578"/>
                <a:gd name="T87" fmla="*/ 410 h 445"/>
                <a:gd name="T88" fmla="*/ 399 w 578"/>
                <a:gd name="T89" fmla="*/ 378 h 445"/>
                <a:gd name="T90" fmla="*/ 413 w 578"/>
                <a:gd name="T91" fmla="*/ 353 h 445"/>
                <a:gd name="T92" fmla="*/ 432 w 578"/>
                <a:gd name="T93" fmla="*/ 250 h 445"/>
                <a:gd name="T94" fmla="*/ 438 w 578"/>
                <a:gd name="T95" fmla="*/ 240 h 445"/>
                <a:gd name="T96" fmla="*/ 444 w 578"/>
                <a:gd name="T97" fmla="*/ 232 h 445"/>
                <a:gd name="T98" fmla="*/ 452 w 578"/>
                <a:gd name="T99" fmla="*/ 228 h 445"/>
                <a:gd name="T100" fmla="*/ 470 w 578"/>
                <a:gd name="T101" fmla="*/ 225 h 445"/>
                <a:gd name="T102" fmla="*/ 498 w 578"/>
                <a:gd name="T103" fmla="*/ 226 h 445"/>
                <a:gd name="T104" fmla="*/ 543 w 578"/>
                <a:gd name="T105" fmla="*/ 216 h 445"/>
                <a:gd name="T106" fmla="*/ 551 w 578"/>
                <a:gd name="T107" fmla="*/ 214 h 445"/>
                <a:gd name="T108" fmla="*/ 566 w 578"/>
                <a:gd name="T109" fmla="*/ 207 h 445"/>
                <a:gd name="T110" fmla="*/ 570 w 578"/>
                <a:gd name="T111" fmla="*/ 203 h 445"/>
                <a:gd name="T112" fmla="*/ 574 w 578"/>
                <a:gd name="T113" fmla="*/ 196 h 445"/>
                <a:gd name="T114" fmla="*/ 576 w 578"/>
                <a:gd name="T115" fmla="*/ 188 h 445"/>
                <a:gd name="T116" fmla="*/ 578 w 578"/>
                <a:gd name="T117" fmla="*/ 178 h 445"/>
                <a:gd name="T118" fmla="*/ 578 w 578"/>
                <a:gd name="T119" fmla="*/ 159 h 445"/>
                <a:gd name="T120" fmla="*/ 576 w 578"/>
                <a:gd name="T121" fmla="*/ 149 h 44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8"/>
                <a:gd name="T184" fmla="*/ 0 h 445"/>
                <a:gd name="T185" fmla="*/ 578 w 578"/>
                <a:gd name="T186" fmla="*/ 445 h 44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8" h="445">
                  <a:moveTo>
                    <a:pt x="576" y="149"/>
                  </a:moveTo>
                  <a:lnTo>
                    <a:pt x="570" y="134"/>
                  </a:lnTo>
                  <a:lnTo>
                    <a:pt x="567" y="128"/>
                  </a:lnTo>
                  <a:lnTo>
                    <a:pt x="561" y="124"/>
                  </a:lnTo>
                  <a:lnTo>
                    <a:pt x="547" y="116"/>
                  </a:lnTo>
                  <a:lnTo>
                    <a:pt x="533" y="113"/>
                  </a:lnTo>
                  <a:lnTo>
                    <a:pt x="517" y="113"/>
                  </a:lnTo>
                  <a:lnTo>
                    <a:pt x="510" y="115"/>
                  </a:lnTo>
                  <a:lnTo>
                    <a:pt x="478" y="137"/>
                  </a:lnTo>
                  <a:lnTo>
                    <a:pt x="462" y="147"/>
                  </a:lnTo>
                  <a:lnTo>
                    <a:pt x="427" y="157"/>
                  </a:lnTo>
                  <a:lnTo>
                    <a:pt x="420" y="157"/>
                  </a:lnTo>
                  <a:lnTo>
                    <a:pt x="405" y="154"/>
                  </a:lnTo>
                  <a:lnTo>
                    <a:pt x="395" y="149"/>
                  </a:lnTo>
                  <a:lnTo>
                    <a:pt x="374" y="133"/>
                  </a:lnTo>
                  <a:lnTo>
                    <a:pt x="323" y="81"/>
                  </a:lnTo>
                  <a:lnTo>
                    <a:pt x="296" y="59"/>
                  </a:lnTo>
                  <a:lnTo>
                    <a:pt x="222" y="13"/>
                  </a:lnTo>
                  <a:lnTo>
                    <a:pt x="190" y="2"/>
                  </a:lnTo>
                  <a:lnTo>
                    <a:pt x="158" y="0"/>
                  </a:lnTo>
                  <a:lnTo>
                    <a:pt x="122" y="7"/>
                  </a:lnTo>
                  <a:lnTo>
                    <a:pt x="86" y="19"/>
                  </a:lnTo>
                  <a:lnTo>
                    <a:pt x="70" y="27"/>
                  </a:lnTo>
                  <a:lnTo>
                    <a:pt x="42" y="48"/>
                  </a:lnTo>
                  <a:lnTo>
                    <a:pt x="32" y="61"/>
                  </a:lnTo>
                  <a:lnTo>
                    <a:pt x="16" y="93"/>
                  </a:lnTo>
                  <a:lnTo>
                    <a:pt x="10" y="112"/>
                  </a:lnTo>
                  <a:lnTo>
                    <a:pt x="1" y="149"/>
                  </a:lnTo>
                  <a:lnTo>
                    <a:pt x="0" y="186"/>
                  </a:lnTo>
                  <a:lnTo>
                    <a:pt x="6" y="221"/>
                  </a:lnTo>
                  <a:lnTo>
                    <a:pt x="18" y="257"/>
                  </a:lnTo>
                  <a:lnTo>
                    <a:pt x="35" y="292"/>
                  </a:lnTo>
                  <a:lnTo>
                    <a:pt x="58" y="324"/>
                  </a:lnTo>
                  <a:lnTo>
                    <a:pt x="88" y="355"/>
                  </a:lnTo>
                  <a:lnTo>
                    <a:pt x="126" y="386"/>
                  </a:lnTo>
                  <a:lnTo>
                    <a:pt x="164" y="412"/>
                  </a:lnTo>
                  <a:lnTo>
                    <a:pt x="200" y="431"/>
                  </a:lnTo>
                  <a:lnTo>
                    <a:pt x="234" y="441"/>
                  </a:lnTo>
                  <a:lnTo>
                    <a:pt x="265" y="445"/>
                  </a:lnTo>
                  <a:lnTo>
                    <a:pt x="295" y="442"/>
                  </a:lnTo>
                  <a:lnTo>
                    <a:pt x="309" y="439"/>
                  </a:lnTo>
                  <a:lnTo>
                    <a:pt x="335" y="431"/>
                  </a:lnTo>
                  <a:lnTo>
                    <a:pt x="359" y="418"/>
                  </a:lnTo>
                  <a:lnTo>
                    <a:pt x="370" y="410"/>
                  </a:lnTo>
                  <a:lnTo>
                    <a:pt x="399" y="378"/>
                  </a:lnTo>
                  <a:lnTo>
                    <a:pt x="413" y="353"/>
                  </a:lnTo>
                  <a:lnTo>
                    <a:pt x="432" y="250"/>
                  </a:lnTo>
                  <a:lnTo>
                    <a:pt x="438" y="240"/>
                  </a:lnTo>
                  <a:lnTo>
                    <a:pt x="444" y="232"/>
                  </a:lnTo>
                  <a:lnTo>
                    <a:pt x="452" y="228"/>
                  </a:lnTo>
                  <a:lnTo>
                    <a:pt x="470" y="225"/>
                  </a:lnTo>
                  <a:lnTo>
                    <a:pt x="498" y="226"/>
                  </a:lnTo>
                  <a:lnTo>
                    <a:pt x="543" y="216"/>
                  </a:lnTo>
                  <a:lnTo>
                    <a:pt x="551" y="214"/>
                  </a:lnTo>
                  <a:lnTo>
                    <a:pt x="566" y="207"/>
                  </a:lnTo>
                  <a:lnTo>
                    <a:pt x="570" y="203"/>
                  </a:lnTo>
                  <a:lnTo>
                    <a:pt x="574" y="196"/>
                  </a:lnTo>
                  <a:lnTo>
                    <a:pt x="576" y="188"/>
                  </a:lnTo>
                  <a:lnTo>
                    <a:pt x="578" y="178"/>
                  </a:lnTo>
                  <a:lnTo>
                    <a:pt x="578" y="159"/>
                  </a:lnTo>
                  <a:lnTo>
                    <a:pt x="576" y="1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7" name="Freeform 18"/>
            <p:cNvSpPr>
              <a:spLocks/>
            </p:cNvSpPr>
            <p:nvPr/>
          </p:nvSpPr>
          <p:spPr bwMode="auto">
            <a:xfrm>
              <a:off x="2257" y="1820"/>
              <a:ext cx="466" cy="834"/>
            </a:xfrm>
            <a:custGeom>
              <a:avLst/>
              <a:gdLst>
                <a:gd name="T0" fmla="*/ 131 w 466"/>
                <a:gd name="T1" fmla="*/ 0 h 834"/>
                <a:gd name="T2" fmla="*/ 112 w 466"/>
                <a:gd name="T3" fmla="*/ 4 h 834"/>
                <a:gd name="T4" fmla="*/ 104 w 466"/>
                <a:gd name="T5" fmla="*/ 7 h 834"/>
                <a:gd name="T6" fmla="*/ 98 w 466"/>
                <a:gd name="T7" fmla="*/ 10 h 834"/>
                <a:gd name="T8" fmla="*/ 86 w 466"/>
                <a:gd name="T9" fmla="*/ 20 h 834"/>
                <a:gd name="T10" fmla="*/ 76 w 466"/>
                <a:gd name="T11" fmla="*/ 30 h 834"/>
                <a:gd name="T12" fmla="*/ 61 w 466"/>
                <a:gd name="T13" fmla="*/ 50 h 834"/>
                <a:gd name="T14" fmla="*/ 55 w 466"/>
                <a:gd name="T15" fmla="*/ 62 h 834"/>
                <a:gd name="T16" fmla="*/ 50 w 466"/>
                <a:gd name="T17" fmla="*/ 76 h 834"/>
                <a:gd name="T18" fmla="*/ 49 w 466"/>
                <a:gd name="T19" fmla="*/ 83 h 834"/>
                <a:gd name="T20" fmla="*/ 57 w 466"/>
                <a:gd name="T21" fmla="*/ 142 h 834"/>
                <a:gd name="T22" fmla="*/ 65 w 466"/>
                <a:gd name="T23" fmla="*/ 169 h 834"/>
                <a:gd name="T24" fmla="*/ 78 w 466"/>
                <a:gd name="T25" fmla="*/ 201 h 834"/>
                <a:gd name="T26" fmla="*/ 118 w 466"/>
                <a:gd name="T27" fmla="*/ 239 h 834"/>
                <a:gd name="T28" fmla="*/ 148 w 466"/>
                <a:gd name="T29" fmla="*/ 287 h 834"/>
                <a:gd name="T30" fmla="*/ 153 w 466"/>
                <a:gd name="T31" fmla="*/ 297 h 834"/>
                <a:gd name="T32" fmla="*/ 161 w 466"/>
                <a:gd name="T33" fmla="*/ 320 h 834"/>
                <a:gd name="T34" fmla="*/ 162 w 466"/>
                <a:gd name="T35" fmla="*/ 340 h 834"/>
                <a:gd name="T36" fmla="*/ 160 w 466"/>
                <a:gd name="T37" fmla="*/ 350 h 834"/>
                <a:gd name="T38" fmla="*/ 157 w 466"/>
                <a:gd name="T39" fmla="*/ 359 h 834"/>
                <a:gd name="T40" fmla="*/ 148 w 466"/>
                <a:gd name="T41" fmla="*/ 379 h 834"/>
                <a:gd name="T42" fmla="*/ 121 w 466"/>
                <a:gd name="T43" fmla="*/ 421 h 834"/>
                <a:gd name="T44" fmla="*/ 66 w 466"/>
                <a:gd name="T45" fmla="*/ 476 h 834"/>
                <a:gd name="T46" fmla="*/ 46 w 466"/>
                <a:gd name="T47" fmla="*/ 500 h 834"/>
                <a:gd name="T48" fmla="*/ 15 w 466"/>
                <a:gd name="T49" fmla="*/ 557 h 834"/>
                <a:gd name="T50" fmla="*/ 9 w 466"/>
                <a:gd name="T51" fmla="*/ 573 h 834"/>
                <a:gd name="T52" fmla="*/ 1 w 466"/>
                <a:gd name="T53" fmla="*/ 605 h 834"/>
                <a:gd name="T54" fmla="*/ 0 w 466"/>
                <a:gd name="T55" fmla="*/ 622 h 834"/>
                <a:gd name="T56" fmla="*/ 1 w 466"/>
                <a:gd name="T57" fmla="*/ 639 h 834"/>
                <a:gd name="T58" fmla="*/ 8 w 466"/>
                <a:gd name="T59" fmla="*/ 678 h 834"/>
                <a:gd name="T60" fmla="*/ 22 w 466"/>
                <a:gd name="T61" fmla="*/ 718 h 834"/>
                <a:gd name="T62" fmla="*/ 30 w 466"/>
                <a:gd name="T63" fmla="*/ 737 h 834"/>
                <a:gd name="T64" fmla="*/ 49 w 466"/>
                <a:gd name="T65" fmla="*/ 768 h 834"/>
                <a:gd name="T66" fmla="*/ 60 w 466"/>
                <a:gd name="T67" fmla="*/ 781 h 834"/>
                <a:gd name="T68" fmla="*/ 86 w 466"/>
                <a:gd name="T69" fmla="*/ 801 h 834"/>
                <a:gd name="T70" fmla="*/ 115 w 466"/>
                <a:gd name="T71" fmla="*/ 817 h 834"/>
                <a:gd name="T72" fmla="*/ 131 w 466"/>
                <a:gd name="T73" fmla="*/ 823 h 834"/>
                <a:gd name="T74" fmla="*/ 162 w 466"/>
                <a:gd name="T75" fmla="*/ 831 h 834"/>
                <a:gd name="T76" fmla="*/ 196 w 466"/>
                <a:gd name="T77" fmla="*/ 834 h 834"/>
                <a:gd name="T78" fmla="*/ 232 w 466"/>
                <a:gd name="T79" fmla="*/ 831 h 834"/>
                <a:gd name="T80" fmla="*/ 296 w 466"/>
                <a:gd name="T81" fmla="*/ 817 h 834"/>
                <a:gd name="T82" fmla="*/ 319 w 466"/>
                <a:gd name="T83" fmla="*/ 809 h 834"/>
                <a:gd name="T84" fmla="*/ 337 w 466"/>
                <a:gd name="T85" fmla="*/ 798 h 834"/>
                <a:gd name="T86" fmla="*/ 353 w 466"/>
                <a:gd name="T87" fmla="*/ 785 h 834"/>
                <a:gd name="T88" fmla="*/ 382 w 466"/>
                <a:gd name="T89" fmla="*/ 748 h 834"/>
                <a:gd name="T90" fmla="*/ 414 w 466"/>
                <a:gd name="T91" fmla="*/ 680 h 834"/>
                <a:gd name="T92" fmla="*/ 438 w 466"/>
                <a:gd name="T93" fmla="*/ 603 h 834"/>
                <a:gd name="T94" fmla="*/ 458 w 466"/>
                <a:gd name="T95" fmla="*/ 510 h 834"/>
                <a:gd name="T96" fmla="*/ 466 w 466"/>
                <a:gd name="T97" fmla="*/ 393 h 834"/>
                <a:gd name="T98" fmla="*/ 464 w 466"/>
                <a:gd name="T99" fmla="*/ 323 h 834"/>
                <a:gd name="T100" fmla="*/ 454 w 466"/>
                <a:gd name="T101" fmla="*/ 261 h 834"/>
                <a:gd name="T102" fmla="*/ 431 w 466"/>
                <a:gd name="T103" fmla="*/ 189 h 834"/>
                <a:gd name="T104" fmla="*/ 414 w 466"/>
                <a:gd name="T105" fmla="*/ 156 h 834"/>
                <a:gd name="T106" fmla="*/ 382 w 466"/>
                <a:gd name="T107" fmla="*/ 109 h 834"/>
                <a:gd name="T108" fmla="*/ 329 w 466"/>
                <a:gd name="T109" fmla="*/ 56 h 834"/>
                <a:gd name="T110" fmla="*/ 302 w 466"/>
                <a:gd name="T111" fmla="*/ 37 h 834"/>
                <a:gd name="T112" fmla="*/ 273 w 466"/>
                <a:gd name="T113" fmla="*/ 23 h 834"/>
                <a:gd name="T114" fmla="*/ 257 w 466"/>
                <a:gd name="T115" fmla="*/ 18 h 834"/>
                <a:gd name="T116" fmla="*/ 200 w 466"/>
                <a:gd name="T117" fmla="*/ 4 h 834"/>
                <a:gd name="T118" fmla="*/ 175 w 466"/>
                <a:gd name="T119" fmla="*/ 0 h 834"/>
                <a:gd name="T120" fmla="*/ 131 w 466"/>
                <a:gd name="T121" fmla="*/ 0 h 8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6"/>
                <a:gd name="T184" fmla="*/ 0 h 834"/>
                <a:gd name="T185" fmla="*/ 466 w 466"/>
                <a:gd name="T186" fmla="*/ 834 h 8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6" h="834">
                  <a:moveTo>
                    <a:pt x="131" y="0"/>
                  </a:moveTo>
                  <a:lnTo>
                    <a:pt x="112" y="4"/>
                  </a:lnTo>
                  <a:lnTo>
                    <a:pt x="104" y="7"/>
                  </a:lnTo>
                  <a:lnTo>
                    <a:pt x="98" y="10"/>
                  </a:lnTo>
                  <a:lnTo>
                    <a:pt x="86" y="20"/>
                  </a:lnTo>
                  <a:lnTo>
                    <a:pt x="76" y="30"/>
                  </a:lnTo>
                  <a:lnTo>
                    <a:pt x="61" y="50"/>
                  </a:lnTo>
                  <a:lnTo>
                    <a:pt x="55" y="62"/>
                  </a:lnTo>
                  <a:lnTo>
                    <a:pt x="50" y="76"/>
                  </a:lnTo>
                  <a:lnTo>
                    <a:pt x="49" y="83"/>
                  </a:lnTo>
                  <a:lnTo>
                    <a:pt x="57" y="142"/>
                  </a:lnTo>
                  <a:lnTo>
                    <a:pt x="65" y="169"/>
                  </a:lnTo>
                  <a:lnTo>
                    <a:pt x="78" y="201"/>
                  </a:lnTo>
                  <a:lnTo>
                    <a:pt x="118" y="239"/>
                  </a:lnTo>
                  <a:lnTo>
                    <a:pt x="148" y="287"/>
                  </a:lnTo>
                  <a:lnTo>
                    <a:pt x="153" y="297"/>
                  </a:lnTo>
                  <a:lnTo>
                    <a:pt x="161" y="320"/>
                  </a:lnTo>
                  <a:lnTo>
                    <a:pt x="162" y="340"/>
                  </a:lnTo>
                  <a:lnTo>
                    <a:pt x="160" y="350"/>
                  </a:lnTo>
                  <a:lnTo>
                    <a:pt x="157" y="359"/>
                  </a:lnTo>
                  <a:lnTo>
                    <a:pt x="148" y="379"/>
                  </a:lnTo>
                  <a:lnTo>
                    <a:pt x="121" y="421"/>
                  </a:lnTo>
                  <a:lnTo>
                    <a:pt x="66" y="476"/>
                  </a:lnTo>
                  <a:lnTo>
                    <a:pt x="46" y="500"/>
                  </a:lnTo>
                  <a:lnTo>
                    <a:pt x="15" y="557"/>
                  </a:lnTo>
                  <a:lnTo>
                    <a:pt x="9" y="573"/>
                  </a:lnTo>
                  <a:lnTo>
                    <a:pt x="1" y="605"/>
                  </a:lnTo>
                  <a:lnTo>
                    <a:pt x="0" y="622"/>
                  </a:lnTo>
                  <a:lnTo>
                    <a:pt x="1" y="639"/>
                  </a:lnTo>
                  <a:lnTo>
                    <a:pt x="8" y="678"/>
                  </a:lnTo>
                  <a:lnTo>
                    <a:pt x="22" y="718"/>
                  </a:lnTo>
                  <a:lnTo>
                    <a:pt x="30" y="737"/>
                  </a:lnTo>
                  <a:lnTo>
                    <a:pt x="49" y="768"/>
                  </a:lnTo>
                  <a:lnTo>
                    <a:pt x="60" y="781"/>
                  </a:lnTo>
                  <a:lnTo>
                    <a:pt x="86" y="801"/>
                  </a:lnTo>
                  <a:lnTo>
                    <a:pt x="115" y="817"/>
                  </a:lnTo>
                  <a:lnTo>
                    <a:pt x="131" y="823"/>
                  </a:lnTo>
                  <a:lnTo>
                    <a:pt x="162" y="831"/>
                  </a:lnTo>
                  <a:lnTo>
                    <a:pt x="196" y="834"/>
                  </a:lnTo>
                  <a:lnTo>
                    <a:pt x="232" y="831"/>
                  </a:lnTo>
                  <a:lnTo>
                    <a:pt x="296" y="817"/>
                  </a:lnTo>
                  <a:lnTo>
                    <a:pt x="319" y="809"/>
                  </a:lnTo>
                  <a:lnTo>
                    <a:pt x="337" y="798"/>
                  </a:lnTo>
                  <a:lnTo>
                    <a:pt x="353" y="785"/>
                  </a:lnTo>
                  <a:lnTo>
                    <a:pt x="382" y="748"/>
                  </a:lnTo>
                  <a:lnTo>
                    <a:pt x="414" y="680"/>
                  </a:lnTo>
                  <a:lnTo>
                    <a:pt x="438" y="603"/>
                  </a:lnTo>
                  <a:lnTo>
                    <a:pt x="458" y="510"/>
                  </a:lnTo>
                  <a:lnTo>
                    <a:pt x="466" y="393"/>
                  </a:lnTo>
                  <a:lnTo>
                    <a:pt x="464" y="323"/>
                  </a:lnTo>
                  <a:lnTo>
                    <a:pt x="454" y="261"/>
                  </a:lnTo>
                  <a:lnTo>
                    <a:pt x="431" y="189"/>
                  </a:lnTo>
                  <a:lnTo>
                    <a:pt x="414" y="156"/>
                  </a:lnTo>
                  <a:lnTo>
                    <a:pt x="382" y="109"/>
                  </a:lnTo>
                  <a:lnTo>
                    <a:pt x="329" y="56"/>
                  </a:lnTo>
                  <a:lnTo>
                    <a:pt x="302" y="37"/>
                  </a:lnTo>
                  <a:lnTo>
                    <a:pt x="273" y="23"/>
                  </a:lnTo>
                  <a:lnTo>
                    <a:pt x="257" y="18"/>
                  </a:lnTo>
                  <a:lnTo>
                    <a:pt x="200" y="4"/>
                  </a:lnTo>
                  <a:lnTo>
                    <a:pt x="175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" name="Freeform 19"/>
            <p:cNvSpPr>
              <a:spLocks/>
            </p:cNvSpPr>
            <p:nvPr/>
          </p:nvSpPr>
          <p:spPr bwMode="auto">
            <a:xfrm>
              <a:off x="2446" y="1531"/>
              <a:ext cx="673" cy="627"/>
            </a:xfrm>
            <a:custGeom>
              <a:avLst/>
              <a:gdLst>
                <a:gd name="T0" fmla="*/ 50 w 673"/>
                <a:gd name="T1" fmla="*/ 318 h 627"/>
                <a:gd name="T2" fmla="*/ 24 w 673"/>
                <a:gd name="T3" fmla="*/ 333 h 627"/>
                <a:gd name="T4" fmla="*/ 1 w 673"/>
                <a:gd name="T5" fmla="*/ 368 h 627"/>
                <a:gd name="T6" fmla="*/ 1 w 673"/>
                <a:gd name="T7" fmla="*/ 383 h 627"/>
                <a:gd name="T8" fmla="*/ 20 w 673"/>
                <a:gd name="T9" fmla="*/ 418 h 627"/>
                <a:gd name="T10" fmla="*/ 62 w 673"/>
                <a:gd name="T11" fmla="*/ 449 h 627"/>
                <a:gd name="T12" fmla="*/ 194 w 673"/>
                <a:gd name="T13" fmla="*/ 501 h 627"/>
                <a:gd name="T14" fmla="*/ 351 w 673"/>
                <a:gd name="T15" fmla="*/ 606 h 627"/>
                <a:gd name="T16" fmla="*/ 423 w 673"/>
                <a:gd name="T17" fmla="*/ 627 h 627"/>
                <a:gd name="T18" fmla="*/ 462 w 673"/>
                <a:gd name="T19" fmla="*/ 619 h 627"/>
                <a:gd name="T20" fmla="*/ 491 w 673"/>
                <a:gd name="T21" fmla="*/ 594 h 627"/>
                <a:gd name="T22" fmla="*/ 582 w 673"/>
                <a:gd name="T23" fmla="*/ 307 h 627"/>
                <a:gd name="T24" fmla="*/ 598 w 673"/>
                <a:gd name="T25" fmla="*/ 279 h 627"/>
                <a:gd name="T26" fmla="*/ 613 w 673"/>
                <a:gd name="T27" fmla="*/ 269 h 627"/>
                <a:gd name="T28" fmla="*/ 659 w 673"/>
                <a:gd name="T29" fmla="*/ 247 h 627"/>
                <a:gd name="T30" fmla="*/ 667 w 673"/>
                <a:gd name="T31" fmla="*/ 241 h 627"/>
                <a:gd name="T32" fmla="*/ 672 w 673"/>
                <a:gd name="T33" fmla="*/ 230 h 627"/>
                <a:gd name="T34" fmla="*/ 673 w 673"/>
                <a:gd name="T35" fmla="*/ 205 h 627"/>
                <a:gd name="T36" fmla="*/ 672 w 673"/>
                <a:gd name="T37" fmla="*/ 185 h 627"/>
                <a:gd name="T38" fmla="*/ 664 w 673"/>
                <a:gd name="T39" fmla="*/ 169 h 627"/>
                <a:gd name="T40" fmla="*/ 655 w 673"/>
                <a:gd name="T41" fmla="*/ 161 h 627"/>
                <a:gd name="T42" fmla="*/ 629 w 673"/>
                <a:gd name="T43" fmla="*/ 157 h 627"/>
                <a:gd name="T44" fmla="*/ 620 w 673"/>
                <a:gd name="T45" fmla="*/ 152 h 627"/>
                <a:gd name="T46" fmla="*/ 614 w 673"/>
                <a:gd name="T47" fmla="*/ 135 h 627"/>
                <a:gd name="T48" fmla="*/ 618 w 673"/>
                <a:gd name="T49" fmla="*/ 114 h 627"/>
                <a:gd name="T50" fmla="*/ 648 w 673"/>
                <a:gd name="T51" fmla="*/ 82 h 627"/>
                <a:gd name="T52" fmla="*/ 656 w 673"/>
                <a:gd name="T53" fmla="*/ 70 h 627"/>
                <a:gd name="T54" fmla="*/ 668 w 673"/>
                <a:gd name="T55" fmla="*/ 26 h 627"/>
                <a:gd name="T56" fmla="*/ 667 w 673"/>
                <a:gd name="T57" fmla="*/ 14 h 627"/>
                <a:gd name="T58" fmla="*/ 656 w 673"/>
                <a:gd name="T59" fmla="*/ 2 h 627"/>
                <a:gd name="T60" fmla="*/ 641 w 673"/>
                <a:gd name="T61" fmla="*/ 1 h 627"/>
                <a:gd name="T62" fmla="*/ 612 w 673"/>
                <a:gd name="T63" fmla="*/ 27 h 627"/>
                <a:gd name="T64" fmla="*/ 563 w 673"/>
                <a:gd name="T65" fmla="*/ 135 h 627"/>
                <a:gd name="T66" fmla="*/ 541 w 673"/>
                <a:gd name="T67" fmla="*/ 298 h 627"/>
                <a:gd name="T68" fmla="*/ 503 w 673"/>
                <a:gd name="T69" fmla="*/ 431 h 627"/>
                <a:gd name="T70" fmla="*/ 472 w 673"/>
                <a:gd name="T71" fmla="*/ 530 h 627"/>
                <a:gd name="T72" fmla="*/ 445 w 673"/>
                <a:gd name="T73" fmla="*/ 556 h 627"/>
                <a:gd name="T74" fmla="*/ 418 w 673"/>
                <a:gd name="T75" fmla="*/ 564 h 627"/>
                <a:gd name="T76" fmla="*/ 390 w 673"/>
                <a:gd name="T77" fmla="*/ 557 h 627"/>
                <a:gd name="T78" fmla="*/ 312 w 673"/>
                <a:gd name="T79" fmla="*/ 494 h 627"/>
                <a:gd name="T80" fmla="*/ 228 w 673"/>
                <a:gd name="T81" fmla="*/ 401 h 627"/>
                <a:gd name="T82" fmla="*/ 137 w 673"/>
                <a:gd name="T83" fmla="*/ 340 h 627"/>
                <a:gd name="T84" fmla="*/ 69 w 673"/>
                <a:gd name="T85" fmla="*/ 317 h 62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3"/>
                <a:gd name="T130" fmla="*/ 0 h 627"/>
                <a:gd name="T131" fmla="*/ 673 w 673"/>
                <a:gd name="T132" fmla="*/ 627 h 62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3" h="627">
                  <a:moveTo>
                    <a:pt x="69" y="317"/>
                  </a:moveTo>
                  <a:lnTo>
                    <a:pt x="50" y="318"/>
                  </a:lnTo>
                  <a:lnTo>
                    <a:pt x="32" y="326"/>
                  </a:lnTo>
                  <a:lnTo>
                    <a:pt x="24" y="333"/>
                  </a:lnTo>
                  <a:lnTo>
                    <a:pt x="10" y="350"/>
                  </a:lnTo>
                  <a:lnTo>
                    <a:pt x="1" y="368"/>
                  </a:lnTo>
                  <a:lnTo>
                    <a:pt x="0" y="376"/>
                  </a:lnTo>
                  <a:lnTo>
                    <a:pt x="1" y="383"/>
                  </a:lnTo>
                  <a:lnTo>
                    <a:pt x="7" y="401"/>
                  </a:lnTo>
                  <a:lnTo>
                    <a:pt x="20" y="418"/>
                  </a:lnTo>
                  <a:lnTo>
                    <a:pt x="38" y="434"/>
                  </a:lnTo>
                  <a:lnTo>
                    <a:pt x="62" y="449"/>
                  </a:lnTo>
                  <a:lnTo>
                    <a:pt x="162" y="483"/>
                  </a:lnTo>
                  <a:lnTo>
                    <a:pt x="194" y="501"/>
                  </a:lnTo>
                  <a:lnTo>
                    <a:pt x="289" y="573"/>
                  </a:lnTo>
                  <a:lnTo>
                    <a:pt x="351" y="606"/>
                  </a:lnTo>
                  <a:lnTo>
                    <a:pt x="397" y="622"/>
                  </a:lnTo>
                  <a:lnTo>
                    <a:pt x="423" y="627"/>
                  </a:lnTo>
                  <a:lnTo>
                    <a:pt x="444" y="626"/>
                  </a:lnTo>
                  <a:lnTo>
                    <a:pt x="462" y="619"/>
                  </a:lnTo>
                  <a:lnTo>
                    <a:pt x="478" y="609"/>
                  </a:lnTo>
                  <a:lnTo>
                    <a:pt x="491" y="594"/>
                  </a:lnTo>
                  <a:lnTo>
                    <a:pt x="509" y="562"/>
                  </a:lnTo>
                  <a:lnTo>
                    <a:pt x="582" y="307"/>
                  </a:lnTo>
                  <a:lnTo>
                    <a:pt x="588" y="295"/>
                  </a:lnTo>
                  <a:lnTo>
                    <a:pt x="598" y="279"/>
                  </a:lnTo>
                  <a:lnTo>
                    <a:pt x="607" y="272"/>
                  </a:lnTo>
                  <a:lnTo>
                    <a:pt x="613" y="269"/>
                  </a:lnTo>
                  <a:lnTo>
                    <a:pt x="629" y="259"/>
                  </a:lnTo>
                  <a:lnTo>
                    <a:pt x="659" y="247"/>
                  </a:lnTo>
                  <a:lnTo>
                    <a:pt x="663" y="245"/>
                  </a:lnTo>
                  <a:lnTo>
                    <a:pt x="667" y="241"/>
                  </a:lnTo>
                  <a:lnTo>
                    <a:pt x="670" y="236"/>
                  </a:lnTo>
                  <a:lnTo>
                    <a:pt x="672" y="230"/>
                  </a:lnTo>
                  <a:lnTo>
                    <a:pt x="673" y="218"/>
                  </a:lnTo>
                  <a:lnTo>
                    <a:pt x="673" y="205"/>
                  </a:lnTo>
                  <a:lnTo>
                    <a:pt x="672" y="199"/>
                  </a:lnTo>
                  <a:lnTo>
                    <a:pt x="672" y="185"/>
                  </a:lnTo>
                  <a:lnTo>
                    <a:pt x="669" y="176"/>
                  </a:lnTo>
                  <a:lnTo>
                    <a:pt x="664" y="169"/>
                  </a:lnTo>
                  <a:lnTo>
                    <a:pt x="659" y="164"/>
                  </a:lnTo>
                  <a:lnTo>
                    <a:pt x="655" y="161"/>
                  </a:lnTo>
                  <a:lnTo>
                    <a:pt x="650" y="160"/>
                  </a:lnTo>
                  <a:lnTo>
                    <a:pt x="629" y="157"/>
                  </a:lnTo>
                  <a:lnTo>
                    <a:pt x="624" y="155"/>
                  </a:lnTo>
                  <a:lnTo>
                    <a:pt x="620" y="152"/>
                  </a:lnTo>
                  <a:lnTo>
                    <a:pt x="616" y="145"/>
                  </a:lnTo>
                  <a:lnTo>
                    <a:pt x="614" y="135"/>
                  </a:lnTo>
                  <a:lnTo>
                    <a:pt x="614" y="125"/>
                  </a:lnTo>
                  <a:lnTo>
                    <a:pt x="618" y="114"/>
                  </a:lnTo>
                  <a:lnTo>
                    <a:pt x="620" y="108"/>
                  </a:lnTo>
                  <a:lnTo>
                    <a:pt x="648" y="82"/>
                  </a:lnTo>
                  <a:lnTo>
                    <a:pt x="653" y="76"/>
                  </a:lnTo>
                  <a:lnTo>
                    <a:pt x="656" y="70"/>
                  </a:lnTo>
                  <a:lnTo>
                    <a:pt x="666" y="40"/>
                  </a:lnTo>
                  <a:lnTo>
                    <a:pt x="668" y="26"/>
                  </a:lnTo>
                  <a:lnTo>
                    <a:pt x="668" y="19"/>
                  </a:lnTo>
                  <a:lnTo>
                    <a:pt x="667" y="14"/>
                  </a:lnTo>
                  <a:lnTo>
                    <a:pt x="663" y="7"/>
                  </a:lnTo>
                  <a:lnTo>
                    <a:pt x="656" y="2"/>
                  </a:lnTo>
                  <a:lnTo>
                    <a:pt x="647" y="0"/>
                  </a:lnTo>
                  <a:lnTo>
                    <a:pt x="641" y="1"/>
                  </a:lnTo>
                  <a:lnTo>
                    <a:pt x="631" y="7"/>
                  </a:lnTo>
                  <a:lnTo>
                    <a:pt x="612" y="27"/>
                  </a:lnTo>
                  <a:lnTo>
                    <a:pt x="588" y="64"/>
                  </a:lnTo>
                  <a:lnTo>
                    <a:pt x="563" y="135"/>
                  </a:lnTo>
                  <a:lnTo>
                    <a:pt x="554" y="177"/>
                  </a:lnTo>
                  <a:lnTo>
                    <a:pt x="541" y="298"/>
                  </a:lnTo>
                  <a:lnTo>
                    <a:pt x="509" y="416"/>
                  </a:lnTo>
                  <a:lnTo>
                    <a:pt x="503" y="431"/>
                  </a:lnTo>
                  <a:lnTo>
                    <a:pt x="481" y="513"/>
                  </a:lnTo>
                  <a:lnTo>
                    <a:pt x="472" y="530"/>
                  </a:lnTo>
                  <a:lnTo>
                    <a:pt x="459" y="545"/>
                  </a:lnTo>
                  <a:lnTo>
                    <a:pt x="445" y="556"/>
                  </a:lnTo>
                  <a:lnTo>
                    <a:pt x="436" y="560"/>
                  </a:lnTo>
                  <a:lnTo>
                    <a:pt x="418" y="564"/>
                  </a:lnTo>
                  <a:lnTo>
                    <a:pt x="409" y="563"/>
                  </a:lnTo>
                  <a:lnTo>
                    <a:pt x="390" y="557"/>
                  </a:lnTo>
                  <a:lnTo>
                    <a:pt x="358" y="535"/>
                  </a:lnTo>
                  <a:lnTo>
                    <a:pt x="312" y="494"/>
                  </a:lnTo>
                  <a:lnTo>
                    <a:pt x="252" y="424"/>
                  </a:lnTo>
                  <a:lnTo>
                    <a:pt x="228" y="401"/>
                  </a:lnTo>
                  <a:lnTo>
                    <a:pt x="182" y="365"/>
                  </a:lnTo>
                  <a:lnTo>
                    <a:pt x="137" y="340"/>
                  </a:lnTo>
                  <a:lnTo>
                    <a:pt x="91" y="321"/>
                  </a:lnTo>
                  <a:lnTo>
                    <a:pt x="69" y="3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9" name="Freeform 20"/>
            <p:cNvSpPr>
              <a:spLocks/>
            </p:cNvSpPr>
            <p:nvPr/>
          </p:nvSpPr>
          <p:spPr bwMode="auto">
            <a:xfrm>
              <a:off x="2130" y="1847"/>
              <a:ext cx="386" cy="655"/>
            </a:xfrm>
            <a:custGeom>
              <a:avLst/>
              <a:gdLst>
                <a:gd name="T0" fmla="*/ 219 w 386"/>
                <a:gd name="T1" fmla="*/ 0 h 655"/>
                <a:gd name="T2" fmla="*/ 209 w 386"/>
                <a:gd name="T3" fmla="*/ 2 h 655"/>
                <a:gd name="T4" fmla="*/ 99 w 386"/>
                <a:gd name="T5" fmla="*/ 136 h 655"/>
                <a:gd name="T6" fmla="*/ 11 w 386"/>
                <a:gd name="T7" fmla="*/ 298 h 655"/>
                <a:gd name="T8" fmla="*/ 0 w 386"/>
                <a:gd name="T9" fmla="*/ 337 h 655"/>
                <a:gd name="T10" fmla="*/ 5 w 386"/>
                <a:gd name="T11" fmla="*/ 369 h 655"/>
                <a:gd name="T12" fmla="*/ 55 w 386"/>
                <a:gd name="T13" fmla="*/ 442 h 655"/>
                <a:gd name="T14" fmla="*/ 195 w 386"/>
                <a:gd name="T15" fmla="*/ 540 h 655"/>
                <a:gd name="T16" fmla="*/ 212 w 386"/>
                <a:gd name="T17" fmla="*/ 554 h 655"/>
                <a:gd name="T18" fmla="*/ 219 w 386"/>
                <a:gd name="T19" fmla="*/ 571 h 655"/>
                <a:gd name="T20" fmla="*/ 219 w 386"/>
                <a:gd name="T21" fmla="*/ 616 h 655"/>
                <a:gd name="T22" fmla="*/ 231 w 386"/>
                <a:gd name="T23" fmla="*/ 645 h 655"/>
                <a:gd name="T24" fmla="*/ 242 w 386"/>
                <a:gd name="T25" fmla="*/ 655 h 655"/>
                <a:gd name="T26" fmla="*/ 248 w 386"/>
                <a:gd name="T27" fmla="*/ 655 h 655"/>
                <a:gd name="T28" fmla="*/ 260 w 386"/>
                <a:gd name="T29" fmla="*/ 641 h 655"/>
                <a:gd name="T30" fmla="*/ 270 w 386"/>
                <a:gd name="T31" fmla="*/ 614 h 655"/>
                <a:gd name="T32" fmla="*/ 268 w 386"/>
                <a:gd name="T33" fmla="*/ 598 h 655"/>
                <a:gd name="T34" fmla="*/ 256 w 386"/>
                <a:gd name="T35" fmla="*/ 555 h 655"/>
                <a:gd name="T36" fmla="*/ 257 w 386"/>
                <a:gd name="T37" fmla="*/ 548 h 655"/>
                <a:gd name="T38" fmla="*/ 261 w 386"/>
                <a:gd name="T39" fmla="*/ 547 h 655"/>
                <a:gd name="T40" fmla="*/ 291 w 386"/>
                <a:gd name="T41" fmla="*/ 564 h 655"/>
                <a:gd name="T42" fmla="*/ 347 w 386"/>
                <a:gd name="T43" fmla="*/ 604 h 655"/>
                <a:gd name="T44" fmla="*/ 361 w 386"/>
                <a:gd name="T45" fmla="*/ 605 h 655"/>
                <a:gd name="T46" fmla="*/ 373 w 386"/>
                <a:gd name="T47" fmla="*/ 596 h 655"/>
                <a:gd name="T48" fmla="*/ 385 w 386"/>
                <a:gd name="T49" fmla="*/ 574 h 655"/>
                <a:gd name="T50" fmla="*/ 385 w 386"/>
                <a:gd name="T51" fmla="*/ 562 h 655"/>
                <a:gd name="T52" fmla="*/ 322 w 386"/>
                <a:gd name="T53" fmla="*/ 526 h 655"/>
                <a:gd name="T54" fmla="*/ 275 w 386"/>
                <a:gd name="T55" fmla="*/ 512 h 655"/>
                <a:gd name="T56" fmla="*/ 271 w 386"/>
                <a:gd name="T57" fmla="*/ 506 h 655"/>
                <a:gd name="T58" fmla="*/ 272 w 386"/>
                <a:gd name="T59" fmla="*/ 497 h 655"/>
                <a:gd name="T60" fmla="*/ 323 w 386"/>
                <a:gd name="T61" fmla="*/ 439 h 655"/>
                <a:gd name="T62" fmla="*/ 330 w 386"/>
                <a:gd name="T63" fmla="*/ 429 h 655"/>
                <a:gd name="T64" fmla="*/ 329 w 386"/>
                <a:gd name="T65" fmla="*/ 419 h 655"/>
                <a:gd name="T66" fmla="*/ 319 w 386"/>
                <a:gd name="T67" fmla="*/ 406 h 655"/>
                <a:gd name="T68" fmla="*/ 310 w 386"/>
                <a:gd name="T69" fmla="*/ 402 h 655"/>
                <a:gd name="T70" fmla="*/ 295 w 386"/>
                <a:gd name="T71" fmla="*/ 408 h 655"/>
                <a:gd name="T72" fmla="*/ 240 w 386"/>
                <a:gd name="T73" fmla="*/ 470 h 655"/>
                <a:gd name="T74" fmla="*/ 230 w 386"/>
                <a:gd name="T75" fmla="*/ 478 h 655"/>
                <a:gd name="T76" fmla="*/ 217 w 386"/>
                <a:gd name="T77" fmla="*/ 482 h 655"/>
                <a:gd name="T78" fmla="*/ 200 w 386"/>
                <a:gd name="T79" fmla="*/ 481 h 655"/>
                <a:gd name="T80" fmla="*/ 158 w 386"/>
                <a:gd name="T81" fmla="*/ 466 h 655"/>
                <a:gd name="T82" fmla="*/ 129 w 386"/>
                <a:gd name="T83" fmla="*/ 447 h 655"/>
                <a:gd name="T84" fmla="*/ 85 w 386"/>
                <a:gd name="T85" fmla="*/ 394 h 655"/>
                <a:gd name="T86" fmla="*/ 72 w 386"/>
                <a:gd name="T87" fmla="*/ 361 h 655"/>
                <a:gd name="T88" fmla="*/ 73 w 386"/>
                <a:gd name="T89" fmla="*/ 334 h 655"/>
                <a:gd name="T90" fmla="*/ 109 w 386"/>
                <a:gd name="T91" fmla="*/ 244 h 655"/>
                <a:gd name="T92" fmla="*/ 207 w 386"/>
                <a:gd name="T93" fmla="*/ 124 h 655"/>
                <a:gd name="T94" fmla="*/ 246 w 386"/>
                <a:gd name="T95" fmla="*/ 70 h 655"/>
                <a:gd name="T96" fmla="*/ 251 w 386"/>
                <a:gd name="T97" fmla="*/ 52 h 655"/>
                <a:gd name="T98" fmla="*/ 248 w 386"/>
                <a:gd name="T99" fmla="*/ 35 h 655"/>
                <a:gd name="T100" fmla="*/ 239 w 386"/>
                <a:gd name="T101" fmla="*/ 18 h 655"/>
                <a:gd name="T102" fmla="*/ 234 w 386"/>
                <a:gd name="T103" fmla="*/ 11 h 655"/>
                <a:gd name="T104" fmla="*/ 224 w 386"/>
                <a:gd name="T105" fmla="*/ 1 h 6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86"/>
                <a:gd name="T160" fmla="*/ 0 h 655"/>
                <a:gd name="T161" fmla="*/ 386 w 386"/>
                <a:gd name="T162" fmla="*/ 655 h 65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86" h="655">
                  <a:moveTo>
                    <a:pt x="224" y="1"/>
                  </a:moveTo>
                  <a:lnTo>
                    <a:pt x="219" y="0"/>
                  </a:lnTo>
                  <a:lnTo>
                    <a:pt x="214" y="0"/>
                  </a:lnTo>
                  <a:lnTo>
                    <a:pt x="209" y="2"/>
                  </a:lnTo>
                  <a:lnTo>
                    <a:pt x="195" y="13"/>
                  </a:lnTo>
                  <a:lnTo>
                    <a:pt x="99" y="136"/>
                  </a:lnTo>
                  <a:lnTo>
                    <a:pt x="43" y="224"/>
                  </a:lnTo>
                  <a:lnTo>
                    <a:pt x="11" y="298"/>
                  </a:lnTo>
                  <a:lnTo>
                    <a:pt x="2" y="322"/>
                  </a:lnTo>
                  <a:lnTo>
                    <a:pt x="0" y="337"/>
                  </a:lnTo>
                  <a:lnTo>
                    <a:pt x="0" y="352"/>
                  </a:lnTo>
                  <a:lnTo>
                    <a:pt x="5" y="369"/>
                  </a:lnTo>
                  <a:lnTo>
                    <a:pt x="25" y="406"/>
                  </a:lnTo>
                  <a:lnTo>
                    <a:pt x="55" y="442"/>
                  </a:lnTo>
                  <a:lnTo>
                    <a:pt x="118" y="498"/>
                  </a:lnTo>
                  <a:lnTo>
                    <a:pt x="195" y="540"/>
                  </a:lnTo>
                  <a:lnTo>
                    <a:pt x="205" y="546"/>
                  </a:lnTo>
                  <a:lnTo>
                    <a:pt x="212" y="554"/>
                  </a:lnTo>
                  <a:lnTo>
                    <a:pt x="217" y="562"/>
                  </a:lnTo>
                  <a:lnTo>
                    <a:pt x="219" y="571"/>
                  </a:lnTo>
                  <a:lnTo>
                    <a:pt x="220" y="580"/>
                  </a:lnTo>
                  <a:lnTo>
                    <a:pt x="219" y="616"/>
                  </a:lnTo>
                  <a:lnTo>
                    <a:pt x="220" y="622"/>
                  </a:lnTo>
                  <a:lnTo>
                    <a:pt x="231" y="645"/>
                  </a:lnTo>
                  <a:lnTo>
                    <a:pt x="235" y="650"/>
                  </a:lnTo>
                  <a:lnTo>
                    <a:pt x="242" y="655"/>
                  </a:lnTo>
                  <a:lnTo>
                    <a:pt x="245" y="655"/>
                  </a:lnTo>
                  <a:lnTo>
                    <a:pt x="248" y="655"/>
                  </a:lnTo>
                  <a:lnTo>
                    <a:pt x="256" y="646"/>
                  </a:lnTo>
                  <a:lnTo>
                    <a:pt x="260" y="641"/>
                  </a:lnTo>
                  <a:lnTo>
                    <a:pt x="269" y="620"/>
                  </a:lnTo>
                  <a:lnTo>
                    <a:pt x="270" y="614"/>
                  </a:lnTo>
                  <a:lnTo>
                    <a:pt x="270" y="607"/>
                  </a:lnTo>
                  <a:lnTo>
                    <a:pt x="268" y="598"/>
                  </a:lnTo>
                  <a:lnTo>
                    <a:pt x="257" y="562"/>
                  </a:lnTo>
                  <a:lnTo>
                    <a:pt x="256" y="555"/>
                  </a:lnTo>
                  <a:lnTo>
                    <a:pt x="256" y="551"/>
                  </a:lnTo>
                  <a:lnTo>
                    <a:pt x="257" y="548"/>
                  </a:lnTo>
                  <a:lnTo>
                    <a:pt x="258" y="547"/>
                  </a:lnTo>
                  <a:lnTo>
                    <a:pt x="261" y="547"/>
                  </a:lnTo>
                  <a:lnTo>
                    <a:pt x="264" y="548"/>
                  </a:lnTo>
                  <a:lnTo>
                    <a:pt x="291" y="564"/>
                  </a:lnTo>
                  <a:lnTo>
                    <a:pt x="329" y="594"/>
                  </a:lnTo>
                  <a:lnTo>
                    <a:pt x="347" y="604"/>
                  </a:lnTo>
                  <a:lnTo>
                    <a:pt x="354" y="606"/>
                  </a:lnTo>
                  <a:lnTo>
                    <a:pt x="361" y="605"/>
                  </a:lnTo>
                  <a:lnTo>
                    <a:pt x="367" y="601"/>
                  </a:lnTo>
                  <a:lnTo>
                    <a:pt x="373" y="596"/>
                  </a:lnTo>
                  <a:lnTo>
                    <a:pt x="378" y="588"/>
                  </a:lnTo>
                  <a:lnTo>
                    <a:pt x="385" y="574"/>
                  </a:lnTo>
                  <a:lnTo>
                    <a:pt x="386" y="567"/>
                  </a:lnTo>
                  <a:lnTo>
                    <a:pt x="385" y="562"/>
                  </a:lnTo>
                  <a:lnTo>
                    <a:pt x="376" y="551"/>
                  </a:lnTo>
                  <a:lnTo>
                    <a:pt x="322" y="526"/>
                  </a:lnTo>
                  <a:lnTo>
                    <a:pt x="279" y="514"/>
                  </a:lnTo>
                  <a:lnTo>
                    <a:pt x="275" y="512"/>
                  </a:lnTo>
                  <a:lnTo>
                    <a:pt x="272" y="509"/>
                  </a:lnTo>
                  <a:lnTo>
                    <a:pt x="271" y="506"/>
                  </a:lnTo>
                  <a:lnTo>
                    <a:pt x="271" y="502"/>
                  </a:lnTo>
                  <a:lnTo>
                    <a:pt x="272" y="497"/>
                  </a:lnTo>
                  <a:lnTo>
                    <a:pt x="293" y="468"/>
                  </a:lnTo>
                  <a:lnTo>
                    <a:pt x="323" y="439"/>
                  </a:lnTo>
                  <a:lnTo>
                    <a:pt x="328" y="434"/>
                  </a:lnTo>
                  <a:lnTo>
                    <a:pt x="330" y="429"/>
                  </a:lnTo>
                  <a:lnTo>
                    <a:pt x="330" y="425"/>
                  </a:lnTo>
                  <a:lnTo>
                    <a:pt x="329" y="419"/>
                  </a:lnTo>
                  <a:lnTo>
                    <a:pt x="323" y="410"/>
                  </a:lnTo>
                  <a:lnTo>
                    <a:pt x="319" y="406"/>
                  </a:lnTo>
                  <a:lnTo>
                    <a:pt x="314" y="404"/>
                  </a:lnTo>
                  <a:lnTo>
                    <a:pt x="310" y="402"/>
                  </a:lnTo>
                  <a:lnTo>
                    <a:pt x="305" y="402"/>
                  </a:lnTo>
                  <a:lnTo>
                    <a:pt x="295" y="408"/>
                  </a:lnTo>
                  <a:lnTo>
                    <a:pt x="248" y="459"/>
                  </a:lnTo>
                  <a:lnTo>
                    <a:pt x="240" y="470"/>
                  </a:lnTo>
                  <a:lnTo>
                    <a:pt x="236" y="475"/>
                  </a:lnTo>
                  <a:lnTo>
                    <a:pt x="230" y="478"/>
                  </a:lnTo>
                  <a:lnTo>
                    <a:pt x="225" y="481"/>
                  </a:lnTo>
                  <a:lnTo>
                    <a:pt x="217" y="482"/>
                  </a:lnTo>
                  <a:lnTo>
                    <a:pt x="209" y="482"/>
                  </a:lnTo>
                  <a:lnTo>
                    <a:pt x="200" y="481"/>
                  </a:lnTo>
                  <a:lnTo>
                    <a:pt x="179" y="475"/>
                  </a:lnTo>
                  <a:lnTo>
                    <a:pt x="158" y="466"/>
                  </a:lnTo>
                  <a:lnTo>
                    <a:pt x="138" y="454"/>
                  </a:lnTo>
                  <a:lnTo>
                    <a:pt x="129" y="447"/>
                  </a:lnTo>
                  <a:lnTo>
                    <a:pt x="109" y="426"/>
                  </a:lnTo>
                  <a:lnTo>
                    <a:pt x="85" y="394"/>
                  </a:lnTo>
                  <a:lnTo>
                    <a:pt x="75" y="372"/>
                  </a:lnTo>
                  <a:lnTo>
                    <a:pt x="72" y="361"/>
                  </a:lnTo>
                  <a:lnTo>
                    <a:pt x="71" y="352"/>
                  </a:lnTo>
                  <a:lnTo>
                    <a:pt x="73" y="334"/>
                  </a:lnTo>
                  <a:lnTo>
                    <a:pt x="86" y="294"/>
                  </a:lnTo>
                  <a:lnTo>
                    <a:pt x="109" y="244"/>
                  </a:lnTo>
                  <a:lnTo>
                    <a:pt x="149" y="184"/>
                  </a:lnTo>
                  <a:lnTo>
                    <a:pt x="207" y="124"/>
                  </a:lnTo>
                  <a:lnTo>
                    <a:pt x="238" y="84"/>
                  </a:lnTo>
                  <a:lnTo>
                    <a:pt x="246" y="70"/>
                  </a:lnTo>
                  <a:lnTo>
                    <a:pt x="248" y="64"/>
                  </a:lnTo>
                  <a:lnTo>
                    <a:pt x="251" y="52"/>
                  </a:lnTo>
                  <a:lnTo>
                    <a:pt x="251" y="45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39" y="18"/>
                  </a:lnTo>
                  <a:lnTo>
                    <a:pt x="236" y="16"/>
                  </a:lnTo>
                  <a:lnTo>
                    <a:pt x="234" y="11"/>
                  </a:lnTo>
                  <a:lnTo>
                    <a:pt x="227" y="4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" name="Freeform 21"/>
            <p:cNvSpPr>
              <a:spLocks/>
            </p:cNvSpPr>
            <p:nvPr/>
          </p:nvSpPr>
          <p:spPr bwMode="auto">
            <a:xfrm>
              <a:off x="2471" y="2470"/>
              <a:ext cx="318" cy="907"/>
            </a:xfrm>
            <a:custGeom>
              <a:avLst/>
              <a:gdLst>
                <a:gd name="T0" fmla="*/ 3 w 318"/>
                <a:gd name="T1" fmla="*/ 73 h 907"/>
                <a:gd name="T2" fmla="*/ 21 w 318"/>
                <a:gd name="T3" fmla="*/ 194 h 907"/>
                <a:gd name="T4" fmla="*/ 41 w 318"/>
                <a:gd name="T5" fmla="*/ 393 h 907"/>
                <a:gd name="T6" fmla="*/ 28 w 318"/>
                <a:gd name="T7" fmla="*/ 728 h 907"/>
                <a:gd name="T8" fmla="*/ 1 w 318"/>
                <a:gd name="T9" fmla="*/ 867 h 907"/>
                <a:gd name="T10" fmla="*/ 1 w 318"/>
                <a:gd name="T11" fmla="*/ 882 h 907"/>
                <a:gd name="T12" fmla="*/ 13 w 318"/>
                <a:gd name="T13" fmla="*/ 897 h 907"/>
                <a:gd name="T14" fmla="*/ 45 w 318"/>
                <a:gd name="T15" fmla="*/ 907 h 907"/>
                <a:gd name="T16" fmla="*/ 60 w 318"/>
                <a:gd name="T17" fmla="*/ 907 h 907"/>
                <a:gd name="T18" fmla="*/ 73 w 318"/>
                <a:gd name="T19" fmla="*/ 902 h 907"/>
                <a:gd name="T20" fmla="*/ 203 w 318"/>
                <a:gd name="T21" fmla="*/ 829 h 907"/>
                <a:gd name="T22" fmla="*/ 266 w 318"/>
                <a:gd name="T23" fmla="*/ 816 h 907"/>
                <a:gd name="T24" fmla="*/ 296 w 318"/>
                <a:gd name="T25" fmla="*/ 804 h 907"/>
                <a:gd name="T26" fmla="*/ 308 w 318"/>
                <a:gd name="T27" fmla="*/ 793 h 907"/>
                <a:gd name="T28" fmla="*/ 318 w 318"/>
                <a:gd name="T29" fmla="*/ 764 h 907"/>
                <a:gd name="T30" fmla="*/ 314 w 318"/>
                <a:gd name="T31" fmla="*/ 742 h 907"/>
                <a:gd name="T32" fmla="*/ 283 w 318"/>
                <a:gd name="T33" fmla="*/ 722 h 907"/>
                <a:gd name="T34" fmla="*/ 249 w 318"/>
                <a:gd name="T35" fmla="*/ 712 h 907"/>
                <a:gd name="T36" fmla="*/ 225 w 318"/>
                <a:gd name="T37" fmla="*/ 716 h 907"/>
                <a:gd name="T38" fmla="*/ 157 w 318"/>
                <a:gd name="T39" fmla="*/ 784 h 907"/>
                <a:gd name="T40" fmla="*/ 118 w 318"/>
                <a:gd name="T41" fmla="*/ 808 h 907"/>
                <a:gd name="T42" fmla="*/ 90 w 318"/>
                <a:gd name="T43" fmla="*/ 819 h 907"/>
                <a:gd name="T44" fmla="*/ 77 w 318"/>
                <a:gd name="T45" fmla="*/ 819 h 907"/>
                <a:gd name="T46" fmla="*/ 69 w 318"/>
                <a:gd name="T47" fmla="*/ 814 h 907"/>
                <a:gd name="T48" fmla="*/ 64 w 318"/>
                <a:gd name="T49" fmla="*/ 804 h 907"/>
                <a:gd name="T50" fmla="*/ 65 w 318"/>
                <a:gd name="T51" fmla="*/ 755 h 907"/>
                <a:gd name="T52" fmla="*/ 103 w 318"/>
                <a:gd name="T53" fmla="*/ 574 h 907"/>
                <a:gd name="T54" fmla="*/ 143 w 318"/>
                <a:gd name="T55" fmla="*/ 66 h 907"/>
                <a:gd name="T56" fmla="*/ 134 w 318"/>
                <a:gd name="T57" fmla="*/ 35 h 907"/>
                <a:gd name="T58" fmla="*/ 126 w 318"/>
                <a:gd name="T59" fmla="*/ 24 h 907"/>
                <a:gd name="T60" fmla="*/ 68 w 318"/>
                <a:gd name="T61" fmla="*/ 0 h 907"/>
                <a:gd name="T62" fmla="*/ 30 w 318"/>
                <a:gd name="T63" fmla="*/ 5 h 907"/>
                <a:gd name="T64" fmla="*/ 17 w 318"/>
                <a:gd name="T65" fmla="*/ 19 h 907"/>
                <a:gd name="T66" fmla="*/ 8 w 318"/>
                <a:gd name="T67" fmla="*/ 44 h 9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8"/>
                <a:gd name="T103" fmla="*/ 0 h 907"/>
                <a:gd name="T104" fmla="*/ 318 w 318"/>
                <a:gd name="T105" fmla="*/ 907 h 90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8" h="907">
                  <a:moveTo>
                    <a:pt x="8" y="44"/>
                  </a:moveTo>
                  <a:lnTo>
                    <a:pt x="3" y="73"/>
                  </a:lnTo>
                  <a:lnTo>
                    <a:pt x="3" y="115"/>
                  </a:lnTo>
                  <a:lnTo>
                    <a:pt x="21" y="194"/>
                  </a:lnTo>
                  <a:lnTo>
                    <a:pt x="36" y="304"/>
                  </a:lnTo>
                  <a:lnTo>
                    <a:pt x="41" y="393"/>
                  </a:lnTo>
                  <a:lnTo>
                    <a:pt x="27" y="649"/>
                  </a:lnTo>
                  <a:lnTo>
                    <a:pt x="28" y="728"/>
                  </a:lnTo>
                  <a:lnTo>
                    <a:pt x="25" y="765"/>
                  </a:lnTo>
                  <a:lnTo>
                    <a:pt x="1" y="867"/>
                  </a:lnTo>
                  <a:lnTo>
                    <a:pt x="0" y="875"/>
                  </a:lnTo>
                  <a:lnTo>
                    <a:pt x="1" y="882"/>
                  </a:lnTo>
                  <a:lnTo>
                    <a:pt x="3" y="887"/>
                  </a:lnTo>
                  <a:lnTo>
                    <a:pt x="13" y="897"/>
                  </a:lnTo>
                  <a:lnTo>
                    <a:pt x="27" y="903"/>
                  </a:lnTo>
                  <a:lnTo>
                    <a:pt x="45" y="907"/>
                  </a:lnTo>
                  <a:lnTo>
                    <a:pt x="53" y="907"/>
                  </a:lnTo>
                  <a:lnTo>
                    <a:pt x="60" y="907"/>
                  </a:lnTo>
                  <a:lnTo>
                    <a:pt x="66" y="905"/>
                  </a:lnTo>
                  <a:lnTo>
                    <a:pt x="73" y="902"/>
                  </a:lnTo>
                  <a:lnTo>
                    <a:pt x="115" y="871"/>
                  </a:lnTo>
                  <a:lnTo>
                    <a:pt x="203" y="829"/>
                  </a:lnTo>
                  <a:lnTo>
                    <a:pt x="254" y="817"/>
                  </a:lnTo>
                  <a:lnTo>
                    <a:pt x="266" y="816"/>
                  </a:lnTo>
                  <a:lnTo>
                    <a:pt x="288" y="809"/>
                  </a:lnTo>
                  <a:lnTo>
                    <a:pt x="296" y="804"/>
                  </a:lnTo>
                  <a:lnTo>
                    <a:pt x="303" y="799"/>
                  </a:lnTo>
                  <a:lnTo>
                    <a:pt x="308" y="793"/>
                  </a:lnTo>
                  <a:lnTo>
                    <a:pt x="315" y="779"/>
                  </a:lnTo>
                  <a:lnTo>
                    <a:pt x="318" y="764"/>
                  </a:lnTo>
                  <a:lnTo>
                    <a:pt x="318" y="752"/>
                  </a:lnTo>
                  <a:lnTo>
                    <a:pt x="314" y="742"/>
                  </a:lnTo>
                  <a:lnTo>
                    <a:pt x="305" y="734"/>
                  </a:lnTo>
                  <a:lnTo>
                    <a:pt x="283" y="722"/>
                  </a:lnTo>
                  <a:lnTo>
                    <a:pt x="256" y="713"/>
                  </a:lnTo>
                  <a:lnTo>
                    <a:pt x="249" y="712"/>
                  </a:lnTo>
                  <a:lnTo>
                    <a:pt x="241" y="712"/>
                  </a:lnTo>
                  <a:lnTo>
                    <a:pt x="225" y="716"/>
                  </a:lnTo>
                  <a:lnTo>
                    <a:pt x="217" y="722"/>
                  </a:lnTo>
                  <a:lnTo>
                    <a:pt x="157" y="784"/>
                  </a:lnTo>
                  <a:lnTo>
                    <a:pt x="148" y="791"/>
                  </a:lnTo>
                  <a:lnTo>
                    <a:pt x="118" y="808"/>
                  </a:lnTo>
                  <a:lnTo>
                    <a:pt x="109" y="813"/>
                  </a:lnTo>
                  <a:lnTo>
                    <a:pt x="90" y="819"/>
                  </a:lnTo>
                  <a:lnTo>
                    <a:pt x="83" y="819"/>
                  </a:lnTo>
                  <a:lnTo>
                    <a:pt x="77" y="819"/>
                  </a:lnTo>
                  <a:lnTo>
                    <a:pt x="72" y="816"/>
                  </a:lnTo>
                  <a:lnTo>
                    <a:pt x="69" y="814"/>
                  </a:lnTo>
                  <a:lnTo>
                    <a:pt x="66" y="810"/>
                  </a:lnTo>
                  <a:lnTo>
                    <a:pt x="64" y="804"/>
                  </a:lnTo>
                  <a:lnTo>
                    <a:pt x="62" y="790"/>
                  </a:lnTo>
                  <a:lnTo>
                    <a:pt x="65" y="755"/>
                  </a:lnTo>
                  <a:lnTo>
                    <a:pt x="87" y="663"/>
                  </a:lnTo>
                  <a:lnTo>
                    <a:pt x="103" y="574"/>
                  </a:lnTo>
                  <a:lnTo>
                    <a:pt x="123" y="421"/>
                  </a:lnTo>
                  <a:lnTo>
                    <a:pt x="143" y="66"/>
                  </a:lnTo>
                  <a:lnTo>
                    <a:pt x="140" y="49"/>
                  </a:lnTo>
                  <a:lnTo>
                    <a:pt x="134" y="35"/>
                  </a:lnTo>
                  <a:lnTo>
                    <a:pt x="131" y="30"/>
                  </a:lnTo>
                  <a:lnTo>
                    <a:pt x="126" y="24"/>
                  </a:lnTo>
                  <a:lnTo>
                    <a:pt x="100" y="8"/>
                  </a:lnTo>
                  <a:lnTo>
                    <a:pt x="68" y="0"/>
                  </a:lnTo>
                  <a:lnTo>
                    <a:pt x="40" y="1"/>
                  </a:lnTo>
                  <a:lnTo>
                    <a:pt x="30" y="5"/>
                  </a:lnTo>
                  <a:lnTo>
                    <a:pt x="23" y="11"/>
                  </a:lnTo>
                  <a:lnTo>
                    <a:pt x="17" y="19"/>
                  </a:lnTo>
                  <a:lnTo>
                    <a:pt x="12" y="31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1" name="Freeform 22"/>
            <p:cNvSpPr>
              <a:spLocks/>
            </p:cNvSpPr>
            <p:nvPr/>
          </p:nvSpPr>
          <p:spPr bwMode="auto">
            <a:xfrm>
              <a:off x="2240" y="2435"/>
              <a:ext cx="264" cy="930"/>
            </a:xfrm>
            <a:custGeom>
              <a:avLst/>
              <a:gdLst>
                <a:gd name="T0" fmla="*/ 121 w 264"/>
                <a:gd name="T1" fmla="*/ 13 h 930"/>
                <a:gd name="T2" fmla="*/ 112 w 264"/>
                <a:gd name="T3" fmla="*/ 4 h 930"/>
                <a:gd name="T4" fmla="*/ 104 w 264"/>
                <a:gd name="T5" fmla="*/ 0 h 930"/>
                <a:gd name="T6" fmla="*/ 96 w 264"/>
                <a:gd name="T7" fmla="*/ 1 h 930"/>
                <a:gd name="T8" fmla="*/ 89 w 264"/>
                <a:gd name="T9" fmla="*/ 8 h 930"/>
                <a:gd name="T10" fmla="*/ 58 w 264"/>
                <a:gd name="T11" fmla="*/ 79 h 930"/>
                <a:gd name="T12" fmla="*/ 61 w 264"/>
                <a:gd name="T13" fmla="*/ 131 h 930"/>
                <a:gd name="T14" fmla="*/ 60 w 264"/>
                <a:gd name="T15" fmla="*/ 359 h 930"/>
                <a:gd name="T16" fmla="*/ 26 w 264"/>
                <a:gd name="T17" fmla="*/ 577 h 930"/>
                <a:gd name="T18" fmla="*/ 28 w 264"/>
                <a:gd name="T19" fmla="*/ 691 h 930"/>
                <a:gd name="T20" fmla="*/ 18 w 264"/>
                <a:gd name="T21" fmla="*/ 825 h 930"/>
                <a:gd name="T22" fmla="*/ 0 w 264"/>
                <a:gd name="T23" fmla="*/ 908 h 930"/>
                <a:gd name="T24" fmla="*/ 5 w 264"/>
                <a:gd name="T25" fmla="*/ 919 h 930"/>
                <a:gd name="T26" fmla="*/ 14 w 264"/>
                <a:gd name="T27" fmla="*/ 925 h 930"/>
                <a:gd name="T28" fmla="*/ 39 w 264"/>
                <a:gd name="T29" fmla="*/ 930 h 930"/>
                <a:gd name="T30" fmla="*/ 77 w 264"/>
                <a:gd name="T31" fmla="*/ 925 h 930"/>
                <a:gd name="T32" fmla="*/ 93 w 264"/>
                <a:gd name="T33" fmla="*/ 914 h 930"/>
                <a:gd name="T34" fmla="*/ 107 w 264"/>
                <a:gd name="T35" fmla="*/ 898 h 930"/>
                <a:gd name="T36" fmla="*/ 140 w 264"/>
                <a:gd name="T37" fmla="*/ 864 h 930"/>
                <a:gd name="T38" fmla="*/ 235 w 264"/>
                <a:gd name="T39" fmla="*/ 829 h 930"/>
                <a:gd name="T40" fmla="*/ 251 w 264"/>
                <a:gd name="T41" fmla="*/ 817 h 930"/>
                <a:gd name="T42" fmla="*/ 264 w 264"/>
                <a:gd name="T43" fmla="*/ 794 h 930"/>
                <a:gd name="T44" fmla="*/ 262 w 264"/>
                <a:gd name="T45" fmla="*/ 765 h 930"/>
                <a:gd name="T46" fmla="*/ 248 w 264"/>
                <a:gd name="T47" fmla="*/ 747 h 930"/>
                <a:gd name="T48" fmla="*/ 234 w 264"/>
                <a:gd name="T49" fmla="*/ 738 h 930"/>
                <a:gd name="T50" fmla="*/ 196 w 264"/>
                <a:gd name="T51" fmla="*/ 738 h 930"/>
                <a:gd name="T52" fmla="*/ 175 w 264"/>
                <a:gd name="T53" fmla="*/ 747 h 930"/>
                <a:gd name="T54" fmla="*/ 143 w 264"/>
                <a:gd name="T55" fmla="*/ 785 h 930"/>
                <a:gd name="T56" fmla="*/ 110 w 264"/>
                <a:gd name="T57" fmla="*/ 806 h 930"/>
                <a:gd name="T58" fmla="*/ 97 w 264"/>
                <a:gd name="T59" fmla="*/ 810 h 930"/>
                <a:gd name="T60" fmla="*/ 88 w 264"/>
                <a:gd name="T61" fmla="*/ 809 h 930"/>
                <a:gd name="T62" fmla="*/ 82 w 264"/>
                <a:gd name="T63" fmla="*/ 804 h 930"/>
                <a:gd name="T64" fmla="*/ 82 w 264"/>
                <a:gd name="T65" fmla="*/ 768 h 930"/>
                <a:gd name="T66" fmla="*/ 113 w 264"/>
                <a:gd name="T67" fmla="*/ 525 h 930"/>
                <a:gd name="T68" fmla="*/ 189 w 264"/>
                <a:gd name="T69" fmla="*/ 173 h 930"/>
                <a:gd name="T70" fmla="*/ 185 w 264"/>
                <a:gd name="T71" fmla="*/ 121 h 930"/>
                <a:gd name="T72" fmla="*/ 128 w 264"/>
                <a:gd name="T73" fmla="*/ 19 h 9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4"/>
                <a:gd name="T112" fmla="*/ 0 h 930"/>
                <a:gd name="T113" fmla="*/ 264 w 264"/>
                <a:gd name="T114" fmla="*/ 930 h 9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4" h="930">
                  <a:moveTo>
                    <a:pt x="128" y="19"/>
                  </a:moveTo>
                  <a:lnTo>
                    <a:pt x="121" y="13"/>
                  </a:lnTo>
                  <a:lnTo>
                    <a:pt x="116" y="8"/>
                  </a:lnTo>
                  <a:lnTo>
                    <a:pt x="112" y="4"/>
                  </a:lnTo>
                  <a:lnTo>
                    <a:pt x="107" y="1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93" y="4"/>
                  </a:lnTo>
                  <a:lnTo>
                    <a:pt x="89" y="8"/>
                  </a:lnTo>
                  <a:lnTo>
                    <a:pt x="73" y="35"/>
                  </a:lnTo>
                  <a:lnTo>
                    <a:pt x="58" y="79"/>
                  </a:lnTo>
                  <a:lnTo>
                    <a:pt x="57" y="93"/>
                  </a:lnTo>
                  <a:lnTo>
                    <a:pt x="61" y="131"/>
                  </a:lnTo>
                  <a:lnTo>
                    <a:pt x="64" y="293"/>
                  </a:lnTo>
                  <a:lnTo>
                    <a:pt x="60" y="359"/>
                  </a:lnTo>
                  <a:lnTo>
                    <a:pt x="39" y="518"/>
                  </a:lnTo>
                  <a:lnTo>
                    <a:pt x="26" y="577"/>
                  </a:lnTo>
                  <a:lnTo>
                    <a:pt x="21" y="615"/>
                  </a:lnTo>
                  <a:lnTo>
                    <a:pt x="28" y="691"/>
                  </a:lnTo>
                  <a:lnTo>
                    <a:pt x="24" y="792"/>
                  </a:lnTo>
                  <a:lnTo>
                    <a:pt x="18" y="825"/>
                  </a:lnTo>
                  <a:lnTo>
                    <a:pt x="6" y="861"/>
                  </a:lnTo>
                  <a:lnTo>
                    <a:pt x="0" y="908"/>
                  </a:lnTo>
                  <a:lnTo>
                    <a:pt x="2" y="914"/>
                  </a:lnTo>
                  <a:lnTo>
                    <a:pt x="5" y="919"/>
                  </a:lnTo>
                  <a:lnTo>
                    <a:pt x="8" y="922"/>
                  </a:lnTo>
                  <a:lnTo>
                    <a:pt x="14" y="925"/>
                  </a:lnTo>
                  <a:lnTo>
                    <a:pt x="21" y="928"/>
                  </a:lnTo>
                  <a:lnTo>
                    <a:pt x="39" y="930"/>
                  </a:lnTo>
                  <a:lnTo>
                    <a:pt x="59" y="930"/>
                  </a:lnTo>
                  <a:lnTo>
                    <a:pt x="77" y="925"/>
                  </a:lnTo>
                  <a:lnTo>
                    <a:pt x="85" y="920"/>
                  </a:lnTo>
                  <a:lnTo>
                    <a:pt x="93" y="914"/>
                  </a:lnTo>
                  <a:lnTo>
                    <a:pt x="100" y="907"/>
                  </a:lnTo>
                  <a:lnTo>
                    <a:pt x="107" y="898"/>
                  </a:lnTo>
                  <a:lnTo>
                    <a:pt x="130" y="872"/>
                  </a:lnTo>
                  <a:lnTo>
                    <a:pt x="140" y="864"/>
                  </a:lnTo>
                  <a:lnTo>
                    <a:pt x="179" y="848"/>
                  </a:lnTo>
                  <a:lnTo>
                    <a:pt x="235" y="829"/>
                  </a:lnTo>
                  <a:lnTo>
                    <a:pt x="244" y="823"/>
                  </a:lnTo>
                  <a:lnTo>
                    <a:pt x="251" y="817"/>
                  </a:lnTo>
                  <a:lnTo>
                    <a:pt x="260" y="806"/>
                  </a:lnTo>
                  <a:lnTo>
                    <a:pt x="264" y="794"/>
                  </a:lnTo>
                  <a:lnTo>
                    <a:pt x="264" y="776"/>
                  </a:lnTo>
                  <a:lnTo>
                    <a:pt x="262" y="765"/>
                  </a:lnTo>
                  <a:lnTo>
                    <a:pt x="256" y="755"/>
                  </a:lnTo>
                  <a:lnTo>
                    <a:pt x="248" y="747"/>
                  </a:lnTo>
                  <a:lnTo>
                    <a:pt x="239" y="740"/>
                  </a:lnTo>
                  <a:lnTo>
                    <a:pt x="234" y="738"/>
                  </a:lnTo>
                  <a:lnTo>
                    <a:pt x="212" y="737"/>
                  </a:lnTo>
                  <a:lnTo>
                    <a:pt x="196" y="738"/>
                  </a:lnTo>
                  <a:lnTo>
                    <a:pt x="181" y="743"/>
                  </a:lnTo>
                  <a:lnTo>
                    <a:pt x="175" y="747"/>
                  </a:lnTo>
                  <a:lnTo>
                    <a:pt x="169" y="752"/>
                  </a:lnTo>
                  <a:lnTo>
                    <a:pt x="143" y="785"/>
                  </a:lnTo>
                  <a:lnTo>
                    <a:pt x="138" y="790"/>
                  </a:lnTo>
                  <a:lnTo>
                    <a:pt x="110" y="806"/>
                  </a:lnTo>
                  <a:lnTo>
                    <a:pt x="104" y="808"/>
                  </a:lnTo>
                  <a:lnTo>
                    <a:pt x="97" y="810"/>
                  </a:lnTo>
                  <a:lnTo>
                    <a:pt x="93" y="810"/>
                  </a:lnTo>
                  <a:lnTo>
                    <a:pt x="88" y="809"/>
                  </a:lnTo>
                  <a:lnTo>
                    <a:pt x="83" y="807"/>
                  </a:lnTo>
                  <a:lnTo>
                    <a:pt x="82" y="804"/>
                  </a:lnTo>
                  <a:lnTo>
                    <a:pt x="81" y="800"/>
                  </a:lnTo>
                  <a:lnTo>
                    <a:pt x="82" y="768"/>
                  </a:lnTo>
                  <a:lnTo>
                    <a:pt x="90" y="684"/>
                  </a:lnTo>
                  <a:lnTo>
                    <a:pt x="113" y="525"/>
                  </a:lnTo>
                  <a:lnTo>
                    <a:pt x="158" y="343"/>
                  </a:lnTo>
                  <a:lnTo>
                    <a:pt x="189" y="173"/>
                  </a:lnTo>
                  <a:lnTo>
                    <a:pt x="189" y="151"/>
                  </a:lnTo>
                  <a:lnTo>
                    <a:pt x="185" y="121"/>
                  </a:lnTo>
                  <a:lnTo>
                    <a:pt x="163" y="70"/>
                  </a:lnTo>
                  <a:lnTo>
                    <a:pt x="128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</a:p>
        </p:txBody>
      </p:sp>
      <p:grpSp>
        <p:nvGrpSpPr>
          <p:cNvPr id="9219" name="Group 7"/>
          <p:cNvGrpSpPr>
            <a:grpSpLocks noChangeAspect="1"/>
          </p:cNvGrpSpPr>
          <p:nvPr/>
        </p:nvGrpSpPr>
        <p:grpSpPr bwMode="auto">
          <a:xfrm>
            <a:off x="2919413" y="2663825"/>
            <a:ext cx="3306762" cy="3768725"/>
            <a:chOff x="1728" y="1536"/>
            <a:chExt cx="1939" cy="2210"/>
          </a:xfrm>
        </p:grpSpPr>
        <p:sp>
          <p:nvSpPr>
            <p:cNvPr id="9220" name="AutoShape 6"/>
            <p:cNvSpPr>
              <a:spLocks noChangeAspect="1" noChangeArrowheads="1" noTextEdit="1"/>
            </p:cNvSpPr>
            <p:nvPr/>
          </p:nvSpPr>
          <p:spPr bwMode="auto">
            <a:xfrm>
              <a:off x="1728" y="1536"/>
              <a:ext cx="1939" cy="2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1" name="Freeform 8"/>
            <p:cNvSpPr>
              <a:spLocks/>
            </p:cNvSpPr>
            <p:nvPr/>
          </p:nvSpPr>
          <p:spPr bwMode="auto">
            <a:xfrm>
              <a:off x="1933" y="2127"/>
              <a:ext cx="292" cy="461"/>
            </a:xfrm>
            <a:custGeom>
              <a:avLst/>
              <a:gdLst>
                <a:gd name="T0" fmla="*/ 240 w 292"/>
                <a:gd name="T1" fmla="*/ 43 h 461"/>
                <a:gd name="T2" fmla="*/ 224 w 292"/>
                <a:gd name="T3" fmla="*/ 27 h 461"/>
                <a:gd name="T4" fmla="*/ 199 w 292"/>
                <a:gd name="T5" fmla="*/ 9 h 461"/>
                <a:gd name="T6" fmla="*/ 182 w 292"/>
                <a:gd name="T7" fmla="*/ 2 h 461"/>
                <a:gd name="T8" fmla="*/ 174 w 292"/>
                <a:gd name="T9" fmla="*/ 0 h 461"/>
                <a:gd name="T10" fmla="*/ 141 w 292"/>
                <a:gd name="T11" fmla="*/ 0 h 461"/>
                <a:gd name="T12" fmla="*/ 134 w 292"/>
                <a:gd name="T13" fmla="*/ 2 h 461"/>
                <a:gd name="T14" fmla="*/ 128 w 292"/>
                <a:gd name="T15" fmla="*/ 2 h 461"/>
                <a:gd name="T16" fmla="*/ 117 w 292"/>
                <a:gd name="T17" fmla="*/ 5 h 461"/>
                <a:gd name="T18" fmla="*/ 109 w 292"/>
                <a:gd name="T19" fmla="*/ 9 h 461"/>
                <a:gd name="T20" fmla="*/ 101 w 292"/>
                <a:gd name="T21" fmla="*/ 15 h 461"/>
                <a:gd name="T22" fmla="*/ 96 w 292"/>
                <a:gd name="T23" fmla="*/ 22 h 461"/>
                <a:gd name="T24" fmla="*/ 90 w 292"/>
                <a:gd name="T25" fmla="*/ 34 h 461"/>
                <a:gd name="T26" fmla="*/ 88 w 292"/>
                <a:gd name="T27" fmla="*/ 41 h 461"/>
                <a:gd name="T28" fmla="*/ 84 w 292"/>
                <a:gd name="T29" fmla="*/ 65 h 461"/>
                <a:gd name="T30" fmla="*/ 84 w 292"/>
                <a:gd name="T31" fmla="*/ 79 h 461"/>
                <a:gd name="T32" fmla="*/ 87 w 292"/>
                <a:gd name="T33" fmla="*/ 91 h 461"/>
                <a:gd name="T34" fmla="*/ 106 w 292"/>
                <a:gd name="T35" fmla="*/ 122 h 461"/>
                <a:gd name="T36" fmla="*/ 121 w 292"/>
                <a:gd name="T37" fmla="*/ 155 h 461"/>
                <a:gd name="T38" fmla="*/ 123 w 292"/>
                <a:gd name="T39" fmla="*/ 162 h 461"/>
                <a:gd name="T40" fmla="*/ 124 w 292"/>
                <a:gd name="T41" fmla="*/ 169 h 461"/>
                <a:gd name="T42" fmla="*/ 121 w 292"/>
                <a:gd name="T43" fmla="*/ 182 h 461"/>
                <a:gd name="T44" fmla="*/ 118 w 292"/>
                <a:gd name="T45" fmla="*/ 188 h 461"/>
                <a:gd name="T46" fmla="*/ 110 w 292"/>
                <a:gd name="T47" fmla="*/ 200 h 461"/>
                <a:gd name="T48" fmla="*/ 88 w 292"/>
                <a:gd name="T49" fmla="*/ 223 h 461"/>
                <a:gd name="T50" fmla="*/ 40 w 292"/>
                <a:gd name="T51" fmla="*/ 255 h 461"/>
                <a:gd name="T52" fmla="*/ 33 w 292"/>
                <a:gd name="T53" fmla="*/ 261 h 461"/>
                <a:gd name="T54" fmla="*/ 27 w 292"/>
                <a:gd name="T55" fmla="*/ 268 h 461"/>
                <a:gd name="T56" fmla="*/ 16 w 292"/>
                <a:gd name="T57" fmla="*/ 283 h 461"/>
                <a:gd name="T58" fmla="*/ 8 w 292"/>
                <a:gd name="T59" fmla="*/ 299 h 461"/>
                <a:gd name="T60" fmla="*/ 4 w 292"/>
                <a:gd name="T61" fmla="*/ 308 h 461"/>
                <a:gd name="T62" fmla="*/ 0 w 292"/>
                <a:gd name="T63" fmla="*/ 326 h 461"/>
                <a:gd name="T64" fmla="*/ 0 w 292"/>
                <a:gd name="T65" fmla="*/ 346 h 461"/>
                <a:gd name="T66" fmla="*/ 3 w 292"/>
                <a:gd name="T67" fmla="*/ 370 h 461"/>
                <a:gd name="T68" fmla="*/ 10 w 292"/>
                <a:gd name="T69" fmla="*/ 394 h 461"/>
                <a:gd name="T70" fmla="*/ 15 w 292"/>
                <a:gd name="T71" fmla="*/ 406 h 461"/>
                <a:gd name="T72" fmla="*/ 21 w 292"/>
                <a:gd name="T73" fmla="*/ 416 h 461"/>
                <a:gd name="T74" fmla="*/ 28 w 292"/>
                <a:gd name="T75" fmla="*/ 425 h 461"/>
                <a:gd name="T76" fmla="*/ 37 w 292"/>
                <a:gd name="T77" fmla="*/ 432 h 461"/>
                <a:gd name="T78" fmla="*/ 60 w 292"/>
                <a:gd name="T79" fmla="*/ 446 h 461"/>
                <a:gd name="T80" fmla="*/ 73 w 292"/>
                <a:gd name="T81" fmla="*/ 451 h 461"/>
                <a:gd name="T82" fmla="*/ 114 w 292"/>
                <a:gd name="T83" fmla="*/ 460 h 461"/>
                <a:gd name="T84" fmla="*/ 126 w 292"/>
                <a:gd name="T85" fmla="*/ 461 h 461"/>
                <a:gd name="T86" fmla="*/ 150 w 292"/>
                <a:gd name="T87" fmla="*/ 459 h 461"/>
                <a:gd name="T88" fmla="*/ 174 w 292"/>
                <a:gd name="T89" fmla="*/ 451 h 461"/>
                <a:gd name="T90" fmla="*/ 197 w 292"/>
                <a:gd name="T91" fmla="*/ 439 h 461"/>
                <a:gd name="T92" fmla="*/ 218 w 292"/>
                <a:gd name="T93" fmla="*/ 423 h 461"/>
                <a:gd name="T94" fmla="*/ 236 w 292"/>
                <a:gd name="T95" fmla="*/ 403 h 461"/>
                <a:gd name="T96" fmla="*/ 244 w 292"/>
                <a:gd name="T97" fmla="*/ 391 h 461"/>
                <a:gd name="T98" fmla="*/ 266 w 292"/>
                <a:gd name="T99" fmla="*/ 351 h 461"/>
                <a:gd name="T100" fmla="*/ 284 w 292"/>
                <a:gd name="T101" fmla="*/ 287 h 461"/>
                <a:gd name="T102" fmla="*/ 292 w 292"/>
                <a:gd name="T103" fmla="*/ 214 h 461"/>
                <a:gd name="T104" fmla="*/ 291 w 292"/>
                <a:gd name="T105" fmla="*/ 179 h 461"/>
                <a:gd name="T106" fmla="*/ 282 w 292"/>
                <a:gd name="T107" fmla="*/ 131 h 461"/>
                <a:gd name="T108" fmla="*/ 260 w 292"/>
                <a:gd name="T109" fmla="*/ 74 h 461"/>
                <a:gd name="T110" fmla="*/ 240 w 292"/>
                <a:gd name="T111" fmla="*/ 43 h 4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2"/>
                <a:gd name="T169" fmla="*/ 0 h 461"/>
                <a:gd name="T170" fmla="*/ 292 w 292"/>
                <a:gd name="T171" fmla="*/ 461 h 4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2" h="461">
                  <a:moveTo>
                    <a:pt x="240" y="43"/>
                  </a:moveTo>
                  <a:lnTo>
                    <a:pt x="224" y="27"/>
                  </a:lnTo>
                  <a:lnTo>
                    <a:pt x="199" y="9"/>
                  </a:lnTo>
                  <a:lnTo>
                    <a:pt x="182" y="2"/>
                  </a:lnTo>
                  <a:lnTo>
                    <a:pt x="174" y="0"/>
                  </a:lnTo>
                  <a:lnTo>
                    <a:pt x="141" y="0"/>
                  </a:lnTo>
                  <a:lnTo>
                    <a:pt x="134" y="2"/>
                  </a:lnTo>
                  <a:lnTo>
                    <a:pt x="128" y="2"/>
                  </a:lnTo>
                  <a:lnTo>
                    <a:pt x="117" y="5"/>
                  </a:lnTo>
                  <a:lnTo>
                    <a:pt x="109" y="9"/>
                  </a:lnTo>
                  <a:lnTo>
                    <a:pt x="101" y="15"/>
                  </a:lnTo>
                  <a:lnTo>
                    <a:pt x="96" y="22"/>
                  </a:lnTo>
                  <a:lnTo>
                    <a:pt x="90" y="34"/>
                  </a:lnTo>
                  <a:lnTo>
                    <a:pt x="88" y="41"/>
                  </a:lnTo>
                  <a:lnTo>
                    <a:pt x="84" y="65"/>
                  </a:lnTo>
                  <a:lnTo>
                    <a:pt x="84" y="79"/>
                  </a:lnTo>
                  <a:lnTo>
                    <a:pt x="87" y="91"/>
                  </a:lnTo>
                  <a:lnTo>
                    <a:pt x="106" y="122"/>
                  </a:lnTo>
                  <a:lnTo>
                    <a:pt x="121" y="155"/>
                  </a:lnTo>
                  <a:lnTo>
                    <a:pt x="123" y="162"/>
                  </a:lnTo>
                  <a:lnTo>
                    <a:pt x="124" y="169"/>
                  </a:lnTo>
                  <a:lnTo>
                    <a:pt x="121" y="182"/>
                  </a:lnTo>
                  <a:lnTo>
                    <a:pt x="118" y="188"/>
                  </a:lnTo>
                  <a:lnTo>
                    <a:pt x="110" y="200"/>
                  </a:lnTo>
                  <a:lnTo>
                    <a:pt x="88" y="223"/>
                  </a:lnTo>
                  <a:lnTo>
                    <a:pt x="40" y="255"/>
                  </a:lnTo>
                  <a:lnTo>
                    <a:pt x="33" y="261"/>
                  </a:lnTo>
                  <a:lnTo>
                    <a:pt x="27" y="268"/>
                  </a:lnTo>
                  <a:lnTo>
                    <a:pt x="16" y="283"/>
                  </a:lnTo>
                  <a:lnTo>
                    <a:pt x="8" y="299"/>
                  </a:lnTo>
                  <a:lnTo>
                    <a:pt x="4" y="308"/>
                  </a:lnTo>
                  <a:lnTo>
                    <a:pt x="0" y="326"/>
                  </a:lnTo>
                  <a:lnTo>
                    <a:pt x="0" y="346"/>
                  </a:lnTo>
                  <a:lnTo>
                    <a:pt x="3" y="370"/>
                  </a:lnTo>
                  <a:lnTo>
                    <a:pt x="10" y="394"/>
                  </a:lnTo>
                  <a:lnTo>
                    <a:pt x="15" y="406"/>
                  </a:lnTo>
                  <a:lnTo>
                    <a:pt x="21" y="416"/>
                  </a:lnTo>
                  <a:lnTo>
                    <a:pt x="28" y="425"/>
                  </a:lnTo>
                  <a:lnTo>
                    <a:pt x="37" y="432"/>
                  </a:lnTo>
                  <a:lnTo>
                    <a:pt x="60" y="446"/>
                  </a:lnTo>
                  <a:lnTo>
                    <a:pt x="73" y="451"/>
                  </a:lnTo>
                  <a:lnTo>
                    <a:pt x="114" y="460"/>
                  </a:lnTo>
                  <a:lnTo>
                    <a:pt x="126" y="461"/>
                  </a:lnTo>
                  <a:lnTo>
                    <a:pt x="150" y="459"/>
                  </a:lnTo>
                  <a:lnTo>
                    <a:pt x="174" y="451"/>
                  </a:lnTo>
                  <a:lnTo>
                    <a:pt x="197" y="439"/>
                  </a:lnTo>
                  <a:lnTo>
                    <a:pt x="218" y="423"/>
                  </a:lnTo>
                  <a:lnTo>
                    <a:pt x="236" y="403"/>
                  </a:lnTo>
                  <a:lnTo>
                    <a:pt x="244" y="391"/>
                  </a:lnTo>
                  <a:lnTo>
                    <a:pt x="266" y="351"/>
                  </a:lnTo>
                  <a:lnTo>
                    <a:pt x="284" y="287"/>
                  </a:lnTo>
                  <a:lnTo>
                    <a:pt x="292" y="214"/>
                  </a:lnTo>
                  <a:lnTo>
                    <a:pt x="291" y="179"/>
                  </a:lnTo>
                  <a:lnTo>
                    <a:pt x="282" y="131"/>
                  </a:lnTo>
                  <a:lnTo>
                    <a:pt x="260" y="74"/>
                  </a:lnTo>
                  <a:lnTo>
                    <a:pt x="240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2" name="Freeform 9"/>
            <p:cNvSpPr>
              <a:spLocks/>
            </p:cNvSpPr>
            <p:nvPr/>
          </p:nvSpPr>
          <p:spPr bwMode="auto">
            <a:xfrm>
              <a:off x="2072" y="2481"/>
              <a:ext cx="170" cy="569"/>
            </a:xfrm>
            <a:custGeom>
              <a:avLst/>
              <a:gdLst>
                <a:gd name="T0" fmla="*/ 78 w 170"/>
                <a:gd name="T1" fmla="*/ 50 h 569"/>
                <a:gd name="T2" fmla="*/ 67 w 170"/>
                <a:gd name="T3" fmla="*/ 28 h 569"/>
                <a:gd name="T4" fmla="*/ 61 w 170"/>
                <a:gd name="T5" fmla="*/ 19 h 569"/>
                <a:gd name="T6" fmla="*/ 47 w 170"/>
                <a:gd name="T7" fmla="*/ 8 h 569"/>
                <a:gd name="T8" fmla="*/ 40 w 170"/>
                <a:gd name="T9" fmla="*/ 4 h 569"/>
                <a:gd name="T10" fmla="*/ 27 w 170"/>
                <a:gd name="T11" fmla="*/ 1 h 569"/>
                <a:gd name="T12" fmla="*/ 23 w 170"/>
                <a:gd name="T13" fmla="*/ 0 h 569"/>
                <a:gd name="T14" fmla="*/ 19 w 170"/>
                <a:gd name="T15" fmla="*/ 1 h 569"/>
                <a:gd name="T16" fmla="*/ 16 w 170"/>
                <a:gd name="T17" fmla="*/ 4 h 569"/>
                <a:gd name="T18" fmla="*/ 13 w 170"/>
                <a:gd name="T19" fmla="*/ 13 h 569"/>
                <a:gd name="T20" fmla="*/ 11 w 170"/>
                <a:gd name="T21" fmla="*/ 27 h 569"/>
                <a:gd name="T22" fmla="*/ 12 w 170"/>
                <a:gd name="T23" fmla="*/ 50 h 569"/>
                <a:gd name="T24" fmla="*/ 59 w 170"/>
                <a:gd name="T25" fmla="*/ 249 h 569"/>
                <a:gd name="T26" fmla="*/ 62 w 170"/>
                <a:gd name="T27" fmla="*/ 283 h 569"/>
                <a:gd name="T28" fmla="*/ 62 w 170"/>
                <a:gd name="T29" fmla="*/ 290 h 569"/>
                <a:gd name="T30" fmla="*/ 61 w 170"/>
                <a:gd name="T31" fmla="*/ 296 h 569"/>
                <a:gd name="T32" fmla="*/ 58 w 170"/>
                <a:gd name="T33" fmla="*/ 307 h 569"/>
                <a:gd name="T34" fmla="*/ 27 w 170"/>
                <a:gd name="T35" fmla="*/ 392 h 569"/>
                <a:gd name="T36" fmla="*/ 14 w 170"/>
                <a:gd name="T37" fmla="*/ 464 h 569"/>
                <a:gd name="T38" fmla="*/ 1 w 170"/>
                <a:gd name="T39" fmla="*/ 497 h 569"/>
                <a:gd name="T40" fmla="*/ 0 w 170"/>
                <a:gd name="T41" fmla="*/ 501 h 569"/>
                <a:gd name="T42" fmla="*/ 0 w 170"/>
                <a:gd name="T43" fmla="*/ 505 h 569"/>
                <a:gd name="T44" fmla="*/ 3 w 170"/>
                <a:gd name="T45" fmla="*/ 512 h 569"/>
                <a:gd name="T46" fmla="*/ 7 w 170"/>
                <a:gd name="T47" fmla="*/ 517 h 569"/>
                <a:gd name="T48" fmla="*/ 13 w 170"/>
                <a:gd name="T49" fmla="*/ 522 h 569"/>
                <a:gd name="T50" fmla="*/ 21 w 170"/>
                <a:gd name="T51" fmla="*/ 525 h 569"/>
                <a:gd name="T52" fmla="*/ 33 w 170"/>
                <a:gd name="T53" fmla="*/ 525 h 569"/>
                <a:gd name="T54" fmla="*/ 67 w 170"/>
                <a:gd name="T55" fmla="*/ 523 h 569"/>
                <a:gd name="T56" fmla="*/ 73 w 170"/>
                <a:gd name="T57" fmla="*/ 525 h 569"/>
                <a:gd name="T58" fmla="*/ 77 w 170"/>
                <a:gd name="T59" fmla="*/ 527 h 569"/>
                <a:gd name="T60" fmla="*/ 82 w 170"/>
                <a:gd name="T61" fmla="*/ 531 h 569"/>
                <a:gd name="T62" fmla="*/ 99 w 170"/>
                <a:gd name="T63" fmla="*/ 553 h 569"/>
                <a:gd name="T64" fmla="*/ 103 w 170"/>
                <a:gd name="T65" fmla="*/ 556 h 569"/>
                <a:gd name="T66" fmla="*/ 120 w 170"/>
                <a:gd name="T67" fmla="*/ 567 h 569"/>
                <a:gd name="T68" fmla="*/ 128 w 170"/>
                <a:gd name="T69" fmla="*/ 569 h 569"/>
                <a:gd name="T70" fmla="*/ 133 w 170"/>
                <a:gd name="T71" fmla="*/ 569 h 569"/>
                <a:gd name="T72" fmla="*/ 137 w 170"/>
                <a:gd name="T73" fmla="*/ 568 h 569"/>
                <a:gd name="T74" fmla="*/ 142 w 170"/>
                <a:gd name="T75" fmla="*/ 566 h 569"/>
                <a:gd name="T76" fmla="*/ 147 w 170"/>
                <a:gd name="T77" fmla="*/ 563 h 569"/>
                <a:gd name="T78" fmla="*/ 157 w 170"/>
                <a:gd name="T79" fmla="*/ 553 h 569"/>
                <a:gd name="T80" fmla="*/ 167 w 170"/>
                <a:gd name="T81" fmla="*/ 538 h 569"/>
                <a:gd name="T82" fmla="*/ 169 w 170"/>
                <a:gd name="T83" fmla="*/ 534 h 569"/>
                <a:gd name="T84" fmla="*/ 170 w 170"/>
                <a:gd name="T85" fmla="*/ 530 h 569"/>
                <a:gd name="T86" fmla="*/ 168 w 170"/>
                <a:gd name="T87" fmla="*/ 523 h 569"/>
                <a:gd name="T88" fmla="*/ 166 w 170"/>
                <a:gd name="T89" fmla="*/ 520 h 569"/>
                <a:gd name="T90" fmla="*/ 160 w 170"/>
                <a:gd name="T91" fmla="*/ 513 h 569"/>
                <a:gd name="T92" fmla="*/ 151 w 170"/>
                <a:gd name="T93" fmla="*/ 508 h 569"/>
                <a:gd name="T94" fmla="*/ 145 w 170"/>
                <a:gd name="T95" fmla="*/ 506 h 569"/>
                <a:gd name="T96" fmla="*/ 88 w 170"/>
                <a:gd name="T97" fmla="*/ 491 h 569"/>
                <a:gd name="T98" fmla="*/ 63 w 170"/>
                <a:gd name="T99" fmla="*/ 479 h 569"/>
                <a:gd name="T100" fmla="*/ 53 w 170"/>
                <a:gd name="T101" fmla="*/ 472 h 569"/>
                <a:gd name="T102" fmla="*/ 49 w 170"/>
                <a:gd name="T103" fmla="*/ 468 h 569"/>
                <a:gd name="T104" fmla="*/ 47 w 170"/>
                <a:gd name="T105" fmla="*/ 464 h 569"/>
                <a:gd name="T106" fmla="*/ 46 w 170"/>
                <a:gd name="T107" fmla="*/ 461 h 569"/>
                <a:gd name="T108" fmla="*/ 45 w 170"/>
                <a:gd name="T109" fmla="*/ 457 h 569"/>
                <a:gd name="T110" fmla="*/ 46 w 170"/>
                <a:gd name="T111" fmla="*/ 448 h 569"/>
                <a:gd name="T112" fmla="*/ 56 w 170"/>
                <a:gd name="T113" fmla="*/ 424 h 569"/>
                <a:gd name="T114" fmla="*/ 96 w 170"/>
                <a:gd name="T115" fmla="*/ 334 h 569"/>
                <a:gd name="T116" fmla="*/ 103 w 170"/>
                <a:gd name="T117" fmla="*/ 301 h 569"/>
                <a:gd name="T118" fmla="*/ 106 w 170"/>
                <a:gd name="T119" fmla="*/ 265 h 569"/>
                <a:gd name="T120" fmla="*/ 104 w 170"/>
                <a:gd name="T121" fmla="*/ 170 h 569"/>
                <a:gd name="T122" fmla="*/ 96 w 170"/>
                <a:gd name="T123" fmla="*/ 115 h 569"/>
                <a:gd name="T124" fmla="*/ 78 w 170"/>
                <a:gd name="T125" fmla="*/ 50 h 56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0"/>
                <a:gd name="T190" fmla="*/ 0 h 569"/>
                <a:gd name="T191" fmla="*/ 170 w 170"/>
                <a:gd name="T192" fmla="*/ 569 h 56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0" h="569">
                  <a:moveTo>
                    <a:pt x="78" y="50"/>
                  </a:moveTo>
                  <a:lnTo>
                    <a:pt x="67" y="28"/>
                  </a:lnTo>
                  <a:lnTo>
                    <a:pt x="61" y="19"/>
                  </a:lnTo>
                  <a:lnTo>
                    <a:pt x="47" y="8"/>
                  </a:lnTo>
                  <a:lnTo>
                    <a:pt x="40" y="4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13" y="13"/>
                  </a:lnTo>
                  <a:lnTo>
                    <a:pt x="11" y="27"/>
                  </a:lnTo>
                  <a:lnTo>
                    <a:pt x="12" y="50"/>
                  </a:lnTo>
                  <a:lnTo>
                    <a:pt x="59" y="249"/>
                  </a:lnTo>
                  <a:lnTo>
                    <a:pt x="62" y="283"/>
                  </a:lnTo>
                  <a:lnTo>
                    <a:pt x="62" y="290"/>
                  </a:lnTo>
                  <a:lnTo>
                    <a:pt x="61" y="296"/>
                  </a:lnTo>
                  <a:lnTo>
                    <a:pt x="58" y="307"/>
                  </a:lnTo>
                  <a:lnTo>
                    <a:pt x="27" y="392"/>
                  </a:lnTo>
                  <a:lnTo>
                    <a:pt x="14" y="464"/>
                  </a:lnTo>
                  <a:lnTo>
                    <a:pt x="1" y="497"/>
                  </a:lnTo>
                  <a:lnTo>
                    <a:pt x="0" y="501"/>
                  </a:lnTo>
                  <a:lnTo>
                    <a:pt x="0" y="505"/>
                  </a:lnTo>
                  <a:lnTo>
                    <a:pt x="3" y="512"/>
                  </a:lnTo>
                  <a:lnTo>
                    <a:pt x="7" y="517"/>
                  </a:lnTo>
                  <a:lnTo>
                    <a:pt x="13" y="522"/>
                  </a:lnTo>
                  <a:lnTo>
                    <a:pt x="21" y="525"/>
                  </a:lnTo>
                  <a:lnTo>
                    <a:pt x="33" y="525"/>
                  </a:lnTo>
                  <a:lnTo>
                    <a:pt x="67" y="523"/>
                  </a:lnTo>
                  <a:lnTo>
                    <a:pt x="73" y="525"/>
                  </a:lnTo>
                  <a:lnTo>
                    <a:pt x="77" y="527"/>
                  </a:lnTo>
                  <a:lnTo>
                    <a:pt x="82" y="531"/>
                  </a:lnTo>
                  <a:lnTo>
                    <a:pt x="99" y="553"/>
                  </a:lnTo>
                  <a:lnTo>
                    <a:pt x="103" y="556"/>
                  </a:lnTo>
                  <a:lnTo>
                    <a:pt x="120" y="567"/>
                  </a:lnTo>
                  <a:lnTo>
                    <a:pt x="128" y="569"/>
                  </a:lnTo>
                  <a:lnTo>
                    <a:pt x="133" y="569"/>
                  </a:lnTo>
                  <a:lnTo>
                    <a:pt x="137" y="568"/>
                  </a:lnTo>
                  <a:lnTo>
                    <a:pt x="142" y="566"/>
                  </a:lnTo>
                  <a:lnTo>
                    <a:pt x="147" y="563"/>
                  </a:lnTo>
                  <a:lnTo>
                    <a:pt x="157" y="553"/>
                  </a:lnTo>
                  <a:lnTo>
                    <a:pt x="167" y="538"/>
                  </a:lnTo>
                  <a:lnTo>
                    <a:pt x="169" y="534"/>
                  </a:lnTo>
                  <a:lnTo>
                    <a:pt x="170" y="530"/>
                  </a:lnTo>
                  <a:lnTo>
                    <a:pt x="168" y="523"/>
                  </a:lnTo>
                  <a:lnTo>
                    <a:pt x="166" y="520"/>
                  </a:lnTo>
                  <a:lnTo>
                    <a:pt x="160" y="513"/>
                  </a:lnTo>
                  <a:lnTo>
                    <a:pt x="151" y="508"/>
                  </a:lnTo>
                  <a:lnTo>
                    <a:pt x="145" y="506"/>
                  </a:lnTo>
                  <a:lnTo>
                    <a:pt x="88" y="491"/>
                  </a:lnTo>
                  <a:lnTo>
                    <a:pt x="63" y="479"/>
                  </a:lnTo>
                  <a:lnTo>
                    <a:pt x="53" y="472"/>
                  </a:lnTo>
                  <a:lnTo>
                    <a:pt x="49" y="468"/>
                  </a:lnTo>
                  <a:lnTo>
                    <a:pt x="47" y="464"/>
                  </a:lnTo>
                  <a:lnTo>
                    <a:pt x="46" y="461"/>
                  </a:lnTo>
                  <a:lnTo>
                    <a:pt x="45" y="457"/>
                  </a:lnTo>
                  <a:lnTo>
                    <a:pt x="46" y="448"/>
                  </a:lnTo>
                  <a:lnTo>
                    <a:pt x="56" y="424"/>
                  </a:lnTo>
                  <a:lnTo>
                    <a:pt x="96" y="334"/>
                  </a:lnTo>
                  <a:lnTo>
                    <a:pt x="103" y="301"/>
                  </a:lnTo>
                  <a:lnTo>
                    <a:pt x="106" y="265"/>
                  </a:lnTo>
                  <a:lnTo>
                    <a:pt x="104" y="170"/>
                  </a:lnTo>
                  <a:lnTo>
                    <a:pt x="96" y="115"/>
                  </a:lnTo>
                  <a:lnTo>
                    <a:pt x="78" y="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3" name="Freeform 10"/>
            <p:cNvSpPr>
              <a:spLocks/>
            </p:cNvSpPr>
            <p:nvPr/>
          </p:nvSpPr>
          <p:spPr bwMode="auto">
            <a:xfrm>
              <a:off x="1937" y="2445"/>
              <a:ext cx="176" cy="641"/>
            </a:xfrm>
            <a:custGeom>
              <a:avLst/>
              <a:gdLst>
                <a:gd name="T0" fmla="*/ 97 w 176"/>
                <a:gd name="T1" fmla="*/ 19 h 641"/>
                <a:gd name="T2" fmla="*/ 83 w 176"/>
                <a:gd name="T3" fmla="*/ 3 h 641"/>
                <a:gd name="T4" fmla="*/ 77 w 176"/>
                <a:gd name="T5" fmla="*/ 0 h 641"/>
                <a:gd name="T6" fmla="*/ 75 w 176"/>
                <a:gd name="T7" fmla="*/ 0 h 641"/>
                <a:gd name="T8" fmla="*/ 72 w 176"/>
                <a:gd name="T9" fmla="*/ 1 h 641"/>
                <a:gd name="T10" fmla="*/ 67 w 176"/>
                <a:gd name="T11" fmla="*/ 6 h 641"/>
                <a:gd name="T12" fmla="*/ 62 w 176"/>
                <a:gd name="T13" fmla="*/ 16 h 641"/>
                <a:gd name="T14" fmla="*/ 50 w 176"/>
                <a:gd name="T15" fmla="*/ 66 h 641"/>
                <a:gd name="T16" fmla="*/ 48 w 176"/>
                <a:gd name="T17" fmla="*/ 101 h 641"/>
                <a:gd name="T18" fmla="*/ 58 w 176"/>
                <a:gd name="T19" fmla="*/ 185 h 641"/>
                <a:gd name="T20" fmla="*/ 79 w 176"/>
                <a:gd name="T21" fmla="*/ 257 h 641"/>
                <a:gd name="T22" fmla="*/ 88 w 176"/>
                <a:gd name="T23" fmla="*/ 310 h 641"/>
                <a:gd name="T24" fmla="*/ 89 w 176"/>
                <a:gd name="T25" fmla="*/ 330 h 641"/>
                <a:gd name="T26" fmla="*/ 87 w 176"/>
                <a:gd name="T27" fmla="*/ 350 h 641"/>
                <a:gd name="T28" fmla="*/ 82 w 176"/>
                <a:gd name="T29" fmla="*/ 369 h 641"/>
                <a:gd name="T30" fmla="*/ 60 w 176"/>
                <a:gd name="T31" fmla="*/ 417 h 641"/>
                <a:gd name="T32" fmla="*/ 53 w 176"/>
                <a:gd name="T33" fmla="*/ 446 h 641"/>
                <a:gd name="T34" fmla="*/ 44 w 176"/>
                <a:gd name="T35" fmla="*/ 502 h 641"/>
                <a:gd name="T36" fmla="*/ 38 w 176"/>
                <a:gd name="T37" fmla="*/ 516 h 641"/>
                <a:gd name="T38" fmla="*/ 2 w 176"/>
                <a:gd name="T39" fmla="*/ 580 h 641"/>
                <a:gd name="T40" fmla="*/ 0 w 176"/>
                <a:gd name="T41" fmla="*/ 588 h 641"/>
                <a:gd name="T42" fmla="*/ 1 w 176"/>
                <a:gd name="T43" fmla="*/ 594 h 641"/>
                <a:gd name="T44" fmla="*/ 4 w 176"/>
                <a:gd name="T45" fmla="*/ 601 h 641"/>
                <a:gd name="T46" fmla="*/ 9 w 176"/>
                <a:gd name="T47" fmla="*/ 606 h 641"/>
                <a:gd name="T48" fmla="*/ 17 w 176"/>
                <a:gd name="T49" fmla="*/ 610 h 641"/>
                <a:gd name="T50" fmla="*/ 27 w 176"/>
                <a:gd name="T51" fmla="*/ 613 h 641"/>
                <a:gd name="T52" fmla="*/ 63 w 176"/>
                <a:gd name="T53" fmla="*/ 616 h 641"/>
                <a:gd name="T54" fmla="*/ 69 w 176"/>
                <a:gd name="T55" fmla="*/ 618 h 641"/>
                <a:gd name="T56" fmla="*/ 80 w 176"/>
                <a:gd name="T57" fmla="*/ 623 h 641"/>
                <a:gd name="T58" fmla="*/ 99 w 176"/>
                <a:gd name="T59" fmla="*/ 637 h 641"/>
                <a:gd name="T60" fmla="*/ 103 w 176"/>
                <a:gd name="T61" fmla="*/ 639 h 641"/>
                <a:gd name="T62" fmla="*/ 108 w 176"/>
                <a:gd name="T63" fmla="*/ 640 h 641"/>
                <a:gd name="T64" fmla="*/ 120 w 176"/>
                <a:gd name="T65" fmla="*/ 641 h 641"/>
                <a:gd name="T66" fmla="*/ 145 w 176"/>
                <a:gd name="T67" fmla="*/ 639 h 641"/>
                <a:gd name="T68" fmla="*/ 155 w 176"/>
                <a:gd name="T69" fmla="*/ 636 h 641"/>
                <a:gd name="T70" fmla="*/ 163 w 176"/>
                <a:gd name="T71" fmla="*/ 632 h 641"/>
                <a:gd name="T72" fmla="*/ 170 w 176"/>
                <a:gd name="T73" fmla="*/ 627 h 641"/>
                <a:gd name="T74" fmla="*/ 175 w 176"/>
                <a:gd name="T75" fmla="*/ 622 h 641"/>
                <a:gd name="T76" fmla="*/ 176 w 176"/>
                <a:gd name="T77" fmla="*/ 619 h 641"/>
                <a:gd name="T78" fmla="*/ 176 w 176"/>
                <a:gd name="T79" fmla="*/ 616 h 641"/>
                <a:gd name="T80" fmla="*/ 175 w 176"/>
                <a:gd name="T81" fmla="*/ 614 h 641"/>
                <a:gd name="T82" fmla="*/ 173 w 176"/>
                <a:gd name="T83" fmla="*/ 612 h 641"/>
                <a:gd name="T84" fmla="*/ 166 w 176"/>
                <a:gd name="T85" fmla="*/ 608 h 641"/>
                <a:gd name="T86" fmla="*/ 146 w 176"/>
                <a:gd name="T87" fmla="*/ 601 h 641"/>
                <a:gd name="T88" fmla="*/ 139 w 176"/>
                <a:gd name="T89" fmla="*/ 600 h 641"/>
                <a:gd name="T90" fmla="*/ 88 w 176"/>
                <a:gd name="T91" fmla="*/ 593 h 641"/>
                <a:gd name="T92" fmla="*/ 81 w 176"/>
                <a:gd name="T93" fmla="*/ 591 h 641"/>
                <a:gd name="T94" fmla="*/ 71 w 176"/>
                <a:gd name="T95" fmla="*/ 586 h 641"/>
                <a:gd name="T96" fmla="*/ 63 w 176"/>
                <a:gd name="T97" fmla="*/ 579 h 641"/>
                <a:gd name="T98" fmla="*/ 57 w 176"/>
                <a:gd name="T99" fmla="*/ 571 h 641"/>
                <a:gd name="T100" fmla="*/ 54 w 176"/>
                <a:gd name="T101" fmla="*/ 562 h 641"/>
                <a:gd name="T102" fmla="*/ 54 w 176"/>
                <a:gd name="T103" fmla="*/ 552 h 641"/>
                <a:gd name="T104" fmla="*/ 56 w 176"/>
                <a:gd name="T105" fmla="*/ 542 h 641"/>
                <a:gd name="T106" fmla="*/ 68 w 176"/>
                <a:gd name="T107" fmla="*/ 511 h 641"/>
                <a:gd name="T108" fmla="*/ 118 w 176"/>
                <a:gd name="T109" fmla="*/ 409 h 641"/>
                <a:gd name="T110" fmla="*/ 124 w 176"/>
                <a:gd name="T111" fmla="*/ 393 h 641"/>
                <a:gd name="T112" fmla="*/ 136 w 176"/>
                <a:gd name="T113" fmla="*/ 334 h 641"/>
                <a:gd name="T114" fmla="*/ 142 w 176"/>
                <a:gd name="T115" fmla="*/ 248 h 641"/>
                <a:gd name="T116" fmla="*/ 135 w 176"/>
                <a:gd name="T117" fmla="*/ 111 h 641"/>
                <a:gd name="T118" fmla="*/ 127 w 176"/>
                <a:gd name="T119" fmla="*/ 76 h 641"/>
                <a:gd name="T120" fmla="*/ 113 w 176"/>
                <a:gd name="T121" fmla="*/ 45 h 641"/>
                <a:gd name="T122" fmla="*/ 97 w 176"/>
                <a:gd name="T123" fmla="*/ 19 h 6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6"/>
                <a:gd name="T187" fmla="*/ 0 h 641"/>
                <a:gd name="T188" fmla="*/ 176 w 176"/>
                <a:gd name="T189" fmla="*/ 641 h 6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6" h="641">
                  <a:moveTo>
                    <a:pt x="97" y="19"/>
                  </a:moveTo>
                  <a:lnTo>
                    <a:pt x="83" y="3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1"/>
                  </a:lnTo>
                  <a:lnTo>
                    <a:pt x="67" y="6"/>
                  </a:lnTo>
                  <a:lnTo>
                    <a:pt x="62" y="16"/>
                  </a:lnTo>
                  <a:lnTo>
                    <a:pt x="50" y="66"/>
                  </a:lnTo>
                  <a:lnTo>
                    <a:pt x="48" y="101"/>
                  </a:lnTo>
                  <a:lnTo>
                    <a:pt x="58" y="185"/>
                  </a:lnTo>
                  <a:lnTo>
                    <a:pt x="79" y="257"/>
                  </a:lnTo>
                  <a:lnTo>
                    <a:pt x="88" y="310"/>
                  </a:lnTo>
                  <a:lnTo>
                    <a:pt x="89" y="330"/>
                  </a:lnTo>
                  <a:lnTo>
                    <a:pt x="87" y="350"/>
                  </a:lnTo>
                  <a:lnTo>
                    <a:pt x="82" y="369"/>
                  </a:lnTo>
                  <a:lnTo>
                    <a:pt x="60" y="417"/>
                  </a:lnTo>
                  <a:lnTo>
                    <a:pt x="53" y="446"/>
                  </a:lnTo>
                  <a:lnTo>
                    <a:pt x="44" y="502"/>
                  </a:lnTo>
                  <a:lnTo>
                    <a:pt x="38" y="516"/>
                  </a:lnTo>
                  <a:lnTo>
                    <a:pt x="2" y="580"/>
                  </a:lnTo>
                  <a:lnTo>
                    <a:pt x="0" y="588"/>
                  </a:lnTo>
                  <a:lnTo>
                    <a:pt x="1" y="594"/>
                  </a:lnTo>
                  <a:lnTo>
                    <a:pt x="4" y="601"/>
                  </a:lnTo>
                  <a:lnTo>
                    <a:pt x="9" y="606"/>
                  </a:lnTo>
                  <a:lnTo>
                    <a:pt x="17" y="610"/>
                  </a:lnTo>
                  <a:lnTo>
                    <a:pt x="27" y="613"/>
                  </a:lnTo>
                  <a:lnTo>
                    <a:pt x="63" y="616"/>
                  </a:lnTo>
                  <a:lnTo>
                    <a:pt x="69" y="618"/>
                  </a:lnTo>
                  <a:lnTo>
                    <a:pt x="80" y="623"/>
                  </a:lnTo>
                  <a:lnTo>
                    <a:pt x="99" y="637"/>
                  </a:lnTo>
                  <a:lnTo>
                    <a:pt x="103" y="639"/>
                  </a:lnTo>
                  <a:lnTo>
                    <a:pt x="108" y="640"/>
                  </a:lnTo>
                  <a:lnTo>
                    <a:pt x="120" y="641"/>
                  </a:lnTo>
                  <a:lnTo>
                    <a:pt x="145" y="639"/>
                  </a:lnTo>
                  <a:lnTo>
                    <a:pt x="155" y="636"/>
                  </a:lnTo>
                  <a:lnTo>
                    <a:pt x="163" y="632"/>
                  </a:lnTo>
                  <a:lnTo>
                    <a:pt x="170" y="627"/>
                  </a:lnTo>
                  <a:lnTo>
                    <a:pt x="175" y="622"/>
                  </a:lnTo>
                  <a:lnTo>
                    <a:pt x="176" y="619"/>
                  </a:lnTo>
                  <a:lnTo>
                    <a:pt x="176" y="616"/>
                  </a:lnTo>
                  <a:lnTo>
                    <a:pt x="175" y="614"/>
                  </a:lnTo>
                  <a:lnTo>
                    <a:pt x="173" y="612"/>
                  </a:lnTo>
                  <a:lnTo>
                    <a:pt x="166" y="608"/>
                  </a:lnTo>
                  <a:lnTo>
                    <a:pt x="146" y="601"/>
                  </a:lnTo>
                  <a:lnTo>
                    <a:pt x="139" y="600"/>
                  </a:lnTo>
                  <a:lnTo>
                    <a:pt x="88" y="593"/>
                  </a:lnTo>
                  <a:lnTo>
                    <a:pt x="81" y="591"/>
                  </a:lnTo>
                  <a:lnTo>
                    <a:pt x="71" y="586"/>
                  </a:lnTo>
                  <a:lnTo>
                    <a:pt x="63" y="579"/>
                  </a:lnTo>
                  <a:lnTo>
                    <a:pt x="57" y="571"/>
                  </a:lnTo>
                  <a:lnTo>
                    <a:pt x="54" y="562"/>
                  </a:lnTo>
                  <a:lnTo>
                    <a:pt x="54" y="552"/>
                  </a:lnTo>
                  <a:lnTo>
                    <a:pt x="56" y="542"/>
                  </a:lnTo>
                  <a:lnTo>
                    <a:pt x="68" y="511"/>
                  </a:lnTo>
                  <a:lnTo>
                    <a:pt x="118" y="409"/>
                  </a:lnTo>
                  <a:lnTo>
                    <a:pt x="124" y="393"/>
                  </a:lnTo>
                  <a:lnTo>
                    <a:pt x="136" y="334"/>
                  </a:lnTo>
                  <a:lnTo>
                    <a:pt x="142" y="248"/>
                  </a:lnTo>
                  <a:lnTo>
                    <a:pt x="135" y="111"/>
                  </a:lnTo>
                  <a:lnTo>
                    <a:pt x="127" y="76"/>
                  </a:lnTo>
                  <a:lnTo>
                    <a:pt x="113" y="45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4" name="Freeform 11"/>
            <p:cNvSpPr>
              <a:spLocks/>
            </p:cNvSpPr>
            <p:nvPr/>
          </p:nvSpPr>
          <p:spPr bwMode="auto">
            <a:xfrm>
              <a:off x="2032" y="1817"/>
              <a:ext cx="282" cy="276"/>
            </a:xfrm>
            <a:custGeom>
              <a:avLst/>
              <a:gdLst>
                <a:gd name="T0" fmla="*/ 198 w 282"/>
                <a:gd name="T1" fmla="*/ 55 h 276"/>
                <a:gd name="T2" fmla="*/ 185 w 282"/>
                <a:gd name="T3" fmla="*/ 33 h 276"/>
                <a:gd name="T4" fmla="*/ 180 w 282"/>
                <a:gd name="T5" fmla="*/ 27 h 276"/>
                <a:gd name="T6" fmla="*/ 158 w 282"/>
                <a:gd name="T7" fmla="*/ 8 h 276"/>
                <a:gd name="T8" fmla="*/ 144 w 282"/>
                <a:gd name="T9" fmla="*/ 2 h 276"/>
                <a:gd name="T10" fmla="*/ 136 w 282"/>
                <a:gd name="T11" fmla="*/ 0 h 276"/>
                <a:gd name="T12" fmla="*/ 118 w 282"/>
                <a:gd name="T13" fmla="*/ 1 h 276"/>
                <a:gd name="T14" fmla="*/ 83 w 282"/>
                <a:gd name="T15" fmla="*/ 10 h 276"/>
                <a:gd name="T16" fmla="*/ 70 w 282"/>
                <a:gd name="T17" fmla="*/ 15 h 276"/>
                <a:gd name="T18" fmla="*/ 48 w 282"/>
                <a:gd name="T19" fmla="*/ 28 h 276"/>
                <a:gd name="T20" fmla="*/ 39 w 282"/>
                <a:gd name="T21" fmla="*/ 37 h 276"/>
                <a:gd name="T22" fmla="*/ 25 w 282"/>
                <a:gd name="T23" fmla="*/ 58 h 276"/>
                <a:gd name="T24" fmla="*/ 18 w 282"/>
                <a:gd name="T25" fmla="*/ 71 h 276"/>
                <a:gd name="T26" fmla="*/ 4 w 282"/>
                <a:gd name="T27" fmla="*/ 113 h 276"/>
                <a:gd name="T28" fmla="*/ 0 w 282"/>
                <a:gd name="T29" fmla="*/ 141 h 276"/>
                <a:gd name="T30" fmla="*/ 1 w 282"/>
                <a:gd name="T31" fmla="*/ 166 h 276"/>
                <a:gd name="T32" fmla="*/ 6 w 282"/>
                <a:gd name="T33" fmla="*/ 193 h 276"/>
                <a:gd name="T34" fmla="*/ 14 w 282"/>
                <a:gd name="T35" fmla="*/ 217 h 276"/>
                <a:gd name="T36" fmla="*/ 25 w 282"/>
                <a:gd name="T37" fmla="*/ 237 h 276"/>
                <a:gd name="T38" fmla="*/ 32 w 282"/>
                <a:gd name="T39" fmla="*/ 245 h 276"/>
                <a:gd name="T40" fmla="*/ 50 w 282"/>
                <a:gd name="T41" fmla="*/ 259 h 276"/>
                <a:gd name="T42" fmla="*/ 59 w 282"/>
                <a:gd name="T43" fmla="*/ 264 h 276"/>
                <a:gd name="T44" fmla="*/ 78 w 282"/>
                <a:gd name="T45" fmla="*/ 273 h 276"/>
                <a:gd name="T46" fmla="*/ 96 w 282"/>
                <a:gd name="T47" fmla="*/ 276 h 276"/>
                <a:gd name="T48" fmla="*/ 104 w 282"/>
                <a:gd name="T49" fmla="*/ 276 h 276"/>
                <a:gd name="T50" fmla="*/ 111 w 282"/>
                <a:gd name="T51" fmla="*/ 275 h 276"/>
                <a:gd name="T52" fmla="*/ 126 w 282"/>
                <a:gd name="T53" fmla="*/ 269 h 276"/>
                <a:gd name="T54" fmla="*/ 158 w 282"/>
                <a:gd name="T55" fmla="*/ 244 h 276"/>
                <a:gd name="T56" fmla="*/ 187 w 282"/>
                <a:gd name="T57" fmla="*/ 203 h 276"/>
                <a:gd name="T58" fmla="*/ 192 w 282"/>
                <a:gd name="T59" fmla="*/ 199 h 276"/>
                <a:gd name="T60" fmla="*/ 198 w 282"/>
                <a:gd name="T61" fmla="*/ 197 h 276"/>
                <a:gd name="T62" fmla="*/ 203 w 282"/>
                <a:gd name="T63" fmla="*/ 196 h 276"/>
                <a:gd name="T64" fmla="*/ 214 w 282"/>
                <a:gd name="T65" fmla="*/ 196 h 276"/>
                <a:gd name="T66" fmla="*/ 238 w 282"/>
                <a:gd name="T67" fmla="*/ 202 h 276"/>
                <a:gd name="T68" fmla="*/ 253 w 282"/>
                <a:gd name="T69" fmla="*/ 214 h 276"/>
                <a:gd name="T70" fmla="*/ 255 w 282"/>
                <a:gd name="T71" fmla="*/ 215 h 276"/>
                <a:gd name="T72" fmla="*/ 258 w 282"/>
                <a:gd name="T73" fmla="*/ 216 h 276"/>
                <a:gd name="T74" fmla="*/ 261 w 282"/>
                <a:gd name="T75" fmla="*/ 215 h 276"/>
                <a:gd name="T76" fmla="*/ 265 w 282"/>
                <a:gd name="T77" fmla="*/ 215 h 276"/>
                <a:gd name="T78" fmla="*/ 273 w 282"/>
                <a:gd name="T79" fmla="*/ 211 h 276"/>
                <a:gd name="T80" fmla="*/ 280 w 282"/>
                <a:gd name="T81" fmla="*/ 205 h 276"/>
                <a:gd name="T82" fmla="*/ 282 w 282"/>
                <a:gd name="T83" fmla="*/ 202 h 276"/>
                <a:gd name="T84" fmla="*/ 282 w 282"/>
                <a:gd name="T85" fmla="*/ 199 h 276"/>
                <a:gd name="T86" fmla="*/ 282 w 282"/>
                <a:gd name="T87" fmla="*/ 193 h 276"/>
                <a:gd name="T88" fmla="*/ 280 w 282"/>
                <a:gd name="T89" fmla="*/ 183 h 276"/>
                <a:gd name="T90" fmla="*/ 276 w 282"/>
                <a:gd name="T91" fmla="*/ 175 h 276"/>
                <a:gd name="T92" fmla="*/ 269 w 282"/>
                <a:gd name="T93" fmla="*/ 169 h 276"/>
                <a:gd name="T94" fmla="*/ 264 w 282"/>
                <a:gd name="T95" fmla="*/ 167 h 276"/>
                <a:gd name="T96" fmla="*/ 252 w 282"/>
                <a:gd name="T97" fmla="*/ 165 h 276"/>
                <a:gd name="T98" fmla="*/ 244 w 282"/>
                <a:gd name="T99" fmla="*/ 165 h 276"/>
                <a:gd name="T100" fmla="*/ 219 w 282"/>
                <a:gd name="T101" fmla="*/ 162 h 276"/>
                <a:gd name="T102" fmla="*/ 216 w 282"/>
                <a:gd name="T103" fmla="*/ 161 h 276"/>
                <a:gd name="T104" fmla="*/ 213 w 282"/>
                <a:gd name="T105" fmla="*/ 161 h 276"/>
                <a:gd name="T106" fmla="*/ 210 w 282"/>
                <a:gd name="T107" fmla="*/ 160 h 276"/>
                <a:gd name="T108" fmla="*/ 208 w 282"/>
                <a:gd name="T109" fmla="*/ 159 h 276"/>
                <a:gd name="T110" fmla="*/ 207 w 282"/>
                <a:gd name="T111" fmla="*/ 155 h 276"/>
                <a:gd name="T112" fmla="*/ 206 w 282"/>
                <a:gd name="T113" fmla="*/ 151 h 276"/>
                <a:gd name="T114" fmla="*/ 209 w 282"/>
                <a:gd name="T115" fmla="*/ 94 h 276"/>
                <a:gd name="T116" fmla="*/ 207 w 282"/>
                <a:gd name="T117" fmla="*/ 86 h 276"/>
                <a:gd name="T118" fmla="*/ 198 w 282"/>
                <a:gd name="T119" fmla="*/ 55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2"/>
                <a:gd name="T181" fmla="*/ 0 h 276"/>
                <a:gd name="T182" fmla="*/ 282 w 282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2" h="276">
                  <a:moveTo>
                    <a:pt x="198" y="55"/>
                  </a:moveTo>
                  <a:lnTo>
                    <a:pt x="185" y="33"/>
                  </a:lnTo>
                  <a:lnTo>
                    <a:pt x="180" y="27"/>
                  </a:lnTo>
                  <a:lnTo>
                    <a:pt x="158" y="8"/>
                  </a:lnTo>
                  <a:lnTo>
                    <a:pt x="144" y="2"/>
                  </a:lnTo>
                  <a:lnTo>
                    <a:pt x="136" y="0"/>
                  </a:lnTo>
                  <a:lnTo>
                    <a:pt x="118" y="1"/>
                  </a:lnTo>
                  <a:lnTo>
                    <a:pt x="83" y="10"/>
                  </a:lnTo>
                  <a:lnTo>
                    <a:pt x="70" y="15"/>
                  </a:lnTo>
                  <a:lnTo>
                    <a:pt x="48" y="28"/>
                  </a:lnTo>
                  <a:lnTo>
                    <a:pt x="39" y="37"/>
                  </a:lnTo>
                  <a:lnTo>
                    <a:pt x="25" y="58"/>
                  </a:lnTo>
                  <a:lnTo>
                    <a:pt x="18" y="71"/>
                  </a:lnTo>
                  <a:lnTo>
                    <a:pt x="4" y="113"/>
                  </a:lnTo>
                  <a:lnTo>
                    <a:pt x="0" y="141"/>
                  </a:lnTo>
                  <a:lnTo>
                    <a:pt x="1" y="166"/>
                  </a:lnTo>
                  <a:lnTo>
                    <a:pt x="6" y="193"/>
                  </a:lnTo>
                  <a:lnTo>
                    <a:pt x="14" y="217"/>
                  </a:lnTo>
                  <a:lnTo>
                    <a:pt x="25" y="237"/>
                  </a:lnTo>
                  <a:lnTo>
                    <a:pt x="32" y="245"/>
                  </a:lnTo>
                  <a:lnTo>
                    <a:pt x="50" y="259"/>
                  </a:lnTo>
                  <a:lnTo>
                    <a:pt x="59" y="264"/>
                  </a:lnTo>
                  <a:lnTo>
                    <a:pt x="78" y="273"/>
                  </a:lnTo>
                  <a:lnTo>
                    <a:pt x="96" y="276"/>
                  </a:lnTo>
                  <a:lnTo>
                    <a:pt x="104" y="276"/>
                  </a:lnTo>
                  <a:lnTo>
                    <a:pt x="111" y="275"/>
                  </a:lnTo>
                  <a:lnTo>
                    <a:pt x="126" y="269"/>
                  </a:lnTo>
                  <a:lnTo>
                    <a:pt x="158" y="244"/>
                  </a:lnTo>
                  <a:lnTo>
                    <a:pt x="187" y="203"/>
                  </a:lnTo>
                  <a:lnTo>
                    <a:pt x="192" y="199"/>
                  </a:lnTo>
                  <a:lnTo>
                    <a:pt x="198" y="197"/>
                  </a:lnTo>
                  <a:lnTo>
                    <a:pt x="203" y="196"/>
                  </a:lnTo>
                  <a:lnTo>
                    <a:pt x="214" y="196"/>
                  </a:lnTo>
                  <a:lnTo>
                    <a:pt x="238" y="202"/>
                  </a:lnTo>
                  <a:lnTo>
                    <a:pt x="253" y="214"/>
                  </a:lnTo>
                  <a:lnTo>
                    <a:pt x="255" y="215"/>
                  </a:lnTo>
                  <a:lnTo>
                    <a:pt x="258" y="216"/>
                  </a:lnTo>
                  <a:lnTo>
                    <a:pt x="261" y="215"/>
                  </a:lnTo>
                  <a:lnTo>
                    <a:pt x="265" y="215"/>
                  </a:lnTo>
                  <a:lnTo>
                    <a:pt x="273" y="211"/>
                  </a:lnTo>
                  <a:lnTo>
                    <a:pt x="280" y="205"/>
                  </a:lnTo>
                  <a:lnTo>
                    <a:pt x="282" y="202"/>
                  </a:lnTo>
                  <a:lnTo>
                    <a:pt x="282" y="199"/>
                  </a:lnTo>
                  <a:lnTo>
                    <a:pt x="282" y="193"/>
                  </a:lnTo>
                  <a:lnTo>
                    <a:pt x="280" y="183"/>
                  </a:lnTo>
                  <a:lnTo>
                    <a:pt x="276" y="175"/>
                  </a:lnTo>
                  <a:lnTo>
                    <a:pt x="269" y="169"/>
                  </a:lnTo>
                  <a:lnTo>
                    <a:pt x="264" y="167"/>
                  </a:lnTo>
                  <a:lnTo>
                    <a:pt x="252" y="165"/>
                  </a:lnTo>
                  <a:lnTo>
                    <a:pt x="244" y="165"/>
                  </a:lnTo>
                  <a:lnTo>
                    <a:pt x="219" y="162"/>
                  </a:lnTo>
                  <a:lnTo>
                    <a:pt x="216" y="161"/>
                  </a:lnTo>
                  <a:lnTo>
                    <a:pt x="213" y="161"/>
                  </a:lnTo>
                  <a:lnTo>
                    <a:pt x="210" y="160"/>
                  </a:lnTo>
                  <a:lnTo>
                    <a:pt x="208" y="159"/>
                  </a:lnTo>
                  <a:lnTo>
                    <a:pt x="207" y="155"/>
                  </a:lnTo>
                  <a:lnTo>
                    <a:pt x="206" y="151"/>
                  </a:lnTo>
                  <a:lnTo>
                    <a:pt x="209" y="94"/>
                  </a:lnTo>
                  <a:lnTo>
                    <a:pt x="207" y="86"/>
                  </a:lnTo>
                  <a:lnTo>
                    <a:pt x="198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5" name="Freeform 12"/>
            <p:cNvSpPr>
              <a:spLocks/>
            </p:cNvSpPr>
            <p:nvPr/>
          </p:nvSpPr>
          <p:spPr bwMode="auto">
            <a:xfrm>
              <a:off x="2076" y="1542"/>
              <a:ext cx="437" cy="674"/>
            </a:xfrm>
            <a:custGeom>
              <a:avLst/>
              <a:gdLst>
                <a:gd name="T0" fmla="*/ 426 w 437"/>
                <a:gd name="T1" fmla="*/ 284 h 674"/>
                <a:gd name="T2" fmla="*/ 376 w 437"/>
                <a:gd name="T3" fmla="*/ 198 h 674"/>
                <a:gd name="T4" fmla="*/ 243 w 437"/>
                <a:gd name="T5" fmla="*/ 103 h 674"/>
                <a:gd name="T6" fmla="*/ 54 w 437"/>
                <a:gd name="T7" fmla="*/ 8 h 674"/>
                <a:gd name="T8" fmla="*/ 34 w 437"/>
                <a:gd name="T9" fmla="*/ 1 h 674"/>
                <a:gd name="T10" fmla="*/ 17 w 437"/>
                <a:gd name="T11" fmla="*/ 0 h 674"/>
                <a:gd name="T12" fmla="*/ 2 w 437"/>
                <a:gd name="T13" fmla="*/ 7 h 674"/>
                <a:gd name="T14" fmla="*/ 0 w 437"/>
                <a:gd name="T15" fmla="*/ 14 h 674"/>
                <a:gd name="T16" fmla="*/ 4 w 437"/>
                <a:gd name="T17" fmla="*/ 32 h 674"/>
                <a:gd name="T18" fmla="*/ 9 w 437"/>
                <a:gd name="T19" fmla="*/ 38 h 674"/>
                <a:gd name="T20" fmla="*/ 16 w 437"/>
                <a:gd name="T21" fmla="*/ 41 h 674"/>
                <a:gd name="T22" fmla="*/ 49 w 437"/>
                <a:gd name="T23" fmla="*/ 41 h 674"/>
                <a:gd name="T24" fmla="*/ 80 w 437"/>
                <a:gd name="T25" fmla="*/ 57 h 674"/>
                <a:gd name="T26" fmla="*/ 85 w 437"/>
                <a:gd name="T27" fmla="*/ 64 h 674"/>
                <a:gd name="T28" fmla="*/ 85 w 437"/>
                <a:gd name="T29" fmla="*/ 72 h 674"/>
                <a:gd name="T30" fmla="*/ 75 w 437"/>
                <a:gd name="T31" fmla="*/ 83 h 674"/>
                <a:gd name="T32" fmla="*/ 71 w 437"/>
                <a:gd name="T33" fmla="*/ 91 h 674"/>
                <a:gd name="T34" fmla="*/ 72 w 437"/>
                <a:gd name="T35" fmla="*/ 105 h 674"/>
                <a:gd name="T36" fmla="*/ 80 w 437"/>
                <a:gd name="T37" fmla="*/ 127 h 674"/>
                <a:gd name="T38" fmla="*/ 93 w 437"/>
                <a:gd name="T39" fmla="*/ 136 h 674"/>
                <a:gd name="T40" fmla="*/ 131 w 437"/>
                <a:gd name="T41" fmla="*/ 137 h 674"/>
                <a:gd name="T42" fmla="*/ 151 w 437"/>
                <a:gd name="T43" fmla="*/ 133 h 674"/>
                <a:gd name="T44" fmla="*/ 168 w 437"/>
                <a:gd name="T45" fmla="*/ 116 h 674"/>
                <a:gd name="T46" fmla="*/ 180 w 437"/>
                <a:gd name="T47" fmla="*/ 112 h 674"/>
                <a:gd name="T48" fmla="*/ 230 w 437"/>
                <a:gd name="T49" fmla="*/ 130 h 674"/>
                <a:gd name="T50" fmla="*/ 309 w 437"/>
                <a:gd name="T51" fmla="*/ 179 h 674"/>
                <a:gd name="T52" fmla="*/ 376 w 437"/>
                <a:gd name="T53" fmla="*/ 263 h 674"/>
                <a:gd name="T54" fmla="*/ 389 w 437"/>
                <a:gd name="T55" fmla="*/ 294 h 674"/>
                <a:gd name="T56" fmla="*/ 397 w 437"/>
                <a:gd name="T57" fmla="*/ 353 h 674"/>
                <a:gd name="T58" fmla="*/ 388 w 437"/>
                <a:gd name="T59" fmla="*/ 398 h 674"/>
                <a:gd name="T60" fmla="*/ 358 w 437"/>
                <a:gd name="T61" fmla="*/ 451 h 674"/>
                <a:gd name="T62" fmla="*/ 309 w 437"/>
                <a:gd name="T63" fmla="*/ 501 h 674"/>
                <a:gd name="T64" fmla="*/ 182 w 437"/>
                <a:gd name="T65" fmla="*/ 573 h 674"/>
                <a:gd name="T66" fmla="*/ 99 w 437"/>
                <a:gd name="T67" fmla="*/ 600 h 674"/>
                <a:gd name="T68" fmla="*/ 72 w 437"/>
                <a:gd name="T69" fmla="*/ 605 h 674"/>
                <a:gd name="T70" fmla="*/ 57 w 437"/>
                <a:gd name="T71" fmla="*/ 616 h 674"/>
                <a:gd name="T72" fmla="*/ 46 w 437"/>
                <a:gd name="T73" fmla="*/ 633 h 674"/>
                <a:gd name="T74" fmla="*/ 38 w 437"/>
                <a:gd name="T75" fmla="*/ 658 h 674"/>
                <a:gd name="T76" fmla="*/ 40 w 437"/>
                <a:gd name="T77" fmla="*/ 669 h 674"/>
                <a:gd name="T78" fmla="*/ 51 w 437"/>
                <a:gd name="T79" fmla="*/ 673 h 674"/>
                <a:gd name="T80" fmla="*/ 90 w 437"/>
                <a:gd name="T81" fmla="*/ 672 h 674"/>
                <a:gd name="T82" fmla="*/ 255 w 437"/>
                <a:gd name="T83" fmla="*/ 594 h 674"/>
                <a:gd name="T84" fmla="*/ 360 w 437"/>
                <a:gd name="T85" fmla="*/ 512 h 674"/>
                <a:gd name="T86" fmla="*/ 408 w 437"/>
                <a:gd name="T87" fmla="*/ 459 h 674"/>
                <a:gd name="T88" fmla="*/ 435 w 437"/>
                <a:gd name="T89" fmla="*/ 394 h 674"/>
                <a:gd name="T90" fmla="*/ 433 w 437"/>
                <a:gd name="T91" fmla="*/ 314 h 67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37"/>
                <a:gd name="T139" fmla="*/ 0 h 674"/>
                <a:gd name="T140" fmla="*/ 437 w 437"/>
                <a:gd name="T141" fmla="*/ 674 h 67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37" h="674">
                  <a:moveTo>
                    <a:pt x="433" y="314"/>
                  </a:moveTo>
                  <a:lnTo>
                    <a:pt x="426" y="284"/>
                  </a:lnTo>
                  <a:lnTo>
                    <a:pt x="406" y="240"/>
                  </a:lnTo>
                  <a:lnTo>
                    <a:pt x="376" y="198"/>
                  </a:lnTo>
                  <a:lnTo>
                    <a:pt x="347" y="173"/>
                  </a:lnTo>
                  <a:lnTo>
                    <a:pt x="243" y="103"/>
                  </a:lnTo>
                  <a:lnTo>
                    <a:pt x="95" y="34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4" y="1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1" y="23"/>
                  </a:lnTo>
                  <a:lnTo>
                    <a:pt x="4" y="32"/>
                  </a:lnTo>
                  <a:lnTo>
                    <a:pt x="6" y="36"/>
                  </a:lnTo>
                  <a:lnTo>
                    <a:pt x="9" y="38"/>
                  </a:lnTo>
                  <a:lnTo>
                    <a:pt x="12" y="40"/>
                  </a:lnTo>
                  <a:lnTo>
                    <a:pt x="16" y="41"/>
                  </a:lnTo>
                  <a:lnTo>
                    <a:pt x="44" y="40"/>
                  </a:lnTo>
                  <a:lnTo>
                    <a:pt x="49" y="41"/>
                  </a:lnTo>
                  <a:lnTo>
                    <a:pt x="71" y="51"/>
                  </a:lnTo>
                  <a:lnTo>
                    <a:pt x="80" y="57"/>
                  </a:lnTo>
                  <a:lnTo>
                    <a:pt x="83" y="61"/>
                  </a:lnTo>
                  <a:lnTo>
                    <a:pt x="85" y="64"/>
                  </a:lnTo>
                  <a:lnTo>
                    <a:pt x="86" y="68"/>
                  </a:lnTo>
                  <a:lnTo>
                    <a:pt x="85" y="72"/>
                  </a:lnTo>
                  <a:lnTo>
                    <a:pt x="82" y="76"/>
                  </a:lnTo>
                  <a:lnTo>
                    <a:pt x="75" y="83"/>
                  </a:lnTo>
                  <a:lnTo>
                    <a:pt x="72" y="87"/>
                  </a:lnTo>
                  <a:lnTo>
                    <a:pt x="71" y="91"/>
                  </a:lnTo>
                  <a:lnTo>
                    <a:pt x="70" y="96"/>
                  </a:lnTo>
                  <a:lnTo>
                    <a:pt x="72" y="105"/>
                  </a:lnTo>
                  <a:lnTo>
                    <a:pt x="75" y="116"/>
                  </a:lnTo>
                  <a:lnTo>
                    <a:pt x="80" y="127"/>
                  </a:lnTo>
                  <a:lnTo>
                    <a:pt x="88" y="134"/>
                  </a:lnTo>
                  <a:lnTo>
                    <a:pt x="93" y="136"/>
                  </a:lnTo>
                  <a:lnTo>
                    <a:pt x="108" y="138"/>
                  </a:lnTo>
                  <a:lnTo>
                    <a:pt x="131" y="137"/>
                  </a:lnTo>
                  <a:lnTo>
                    <a:pt x="145" y="135"/>
                  </a:lnTo>
                  <a:lnTo>
                    <a:pt x="151" y="133"/>
                  </a:lnTo>
                  <a:lnTo>
                    <a:pt x="155" y="130"/>
                  </a:lnTo>
                  <a:lnTo>
                    <a:pt x="168" y="116"/>
                  </a:lnTo>
                  <a:lnTo>
                    <a:pt x="173" y="114"/>
                  </a:lnTo>
                  <a:lnTo>
                    <a:pt x="180" y="112"/>
                  </a:lnTo>
                  <a:lnTo>
                    <a:pt x="189" y="114"/>
                  </a:lnTo>
                  <a:lnTo>
                    <a:pt x="230" y="130"/>
                  </a:lnTo>
                  <a:lnTo>
                    <a:pt x="281" y="157"/>
                  </a:lnTo>
                  <a:lnTo>
                    <a:pt x="309" y="179"/>
                  </a:lnTo>
                  <a:lnTo>
                    <a:pt x="346" y="218"/>
                  </a:lnTo>
                  <a:lnTo>
                    <a:pt x="376" y="263"/>
                  </a:lnTo>
                  <a:lnTo>
                    <a:pt x="384" y="278"/>
                  </a:lnTo>
                  <a:lnTo>
                    <a:pt x="389" y="294"/>
                  </a:lnTo>
                  <a:lnTo>
                    <a:pt x="395" y="323"/>
                  </a:lnTo>
                  <a:lnTo>
                    <a:pt x="397" y="353"/>
                  </a:lnTo>
                  <a:lnTo>
                    <a:pt x="395" y="368"/>
                  </a:lnTo>
                  <a:lnTo>
                    <a:pt x="388" y="398"/>
                  </a:lnTo>
                  <a:lnTo>
                    <a:pt x="376" y="425"/>
                  </a:lnTo>
                  <a:lnTo>
                    <a:pt x="358" y="451"/>
                  </a:lnTo>
                  <a:lnTo>
                    <a:pt x="335" y="476"/>
                  </a:lnTo>
                  <a:lnTo>
                    <a:pt x="309" y="501"/>
                  </a:lnTo>
                  <a:lnTo>
                    <a:pt x="279" y="523"/>
                  </a:lnTo>
                  <a:lnTo>
                    <a:pt x="182" y="573"/>
                  </a:lnTo>
                  <a:lnTo>
                    <a:pt x="135" y="593"/>
                  </a:lnTo>
                  <a:lnTo>
                    <a:pt x="99" y="600"/>
                  </a:lnTo>
                  <a:lnTo>
                    <a:pt x="89" y="601"/>
                  </a:lnTo>
                  <a:lnTo>
                    <a:pt x="72" y="605"/>
                  </a:lnTo>
                  <a:lnTo>
                    <a:pt x="64" y="610"/>
                  </a:lnTo>
                  <a:lnTo>
                    <a:pt x="57" y="616"/>
                  </a:lnTo>
                  <a:lnTo>
                    <a:pt x="51" y="624"/>
                  </a:lnTo>
                  <a:lnTo>
                    <a:pt x="46" y="633"/>
                  </a:lnTo>
                  <a:lnTo>
                    <a:pt x="39" y="651"/>
                  </a:lnTo>
                  <a:lnTo>
                    <a:pt x="38" y="658"/>
                  </a:lnTo>
                  <a:lnTo>
                    <a:pt x="38" y="665"/>
                  </a:lnTo>
                  <a:lnTo>
                    <a:pt x="40" y="669"/>
                  </a:lnTo>
                  <a:lnTo>
                    <a:pt x="44" y="671"/>
                  </a:lnTo>
                  <a:lnTo>
                    <a:pt x="51" y="673"/>
                  </a:lnTo>
                  <a:lnTo>
                    <a:pt x="58" y="674"/>
                  </a:lnTo>
                  <a:lnTo>
                    <a:pt x="90" y="672"/>
                  </a:lnTo>
                  <a:lnTo>
                    <a:pt x="163" y="645"/>
                  </a:lnTo>
                  <a:lnTo>
                    <a:pt x="255" y="594"/>
                  </a:lnTo>
                  <a:lnTo>
                    <a:pt x="296" y="564"/>
                  </a:lnTo>
                  <a:lnTo>
                    <a:pt x="360" y="512"/>
                  </a:lnTo>
                  <a:lnTo>
                    <a:pt x="403" y="468"/>
                  </a:lnTo>
                  <a:lnTo>
                    <a:pt x="408" y="459"/>
                  </a:lnTo>
                  <a:lnTo>
                    <a:pt x="426" y="426"/>
                  </a:lnTo>
                  <a:lnTo>
                    <a:pt x="435" y="394"/>
                  </a:lnTo>
                  <a:lnTo>
                    <a:pt x="437" y="345"/>
                  </a:lnTo>
                  <a:lnTo>
                    <a:pt x="433" y="3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6" name="Freeform 13"/>
            <p:cNvSpPr>
              <a:spLocks/>
            </p:cNvSpPr>
            <p:nvPr/>
          </p:nvSpPr>
          <p:spPr bwMode="auto">
            <a:xfrm>
              <a:off x="1734" y="1697"/>
              <a:ext cx="428" cy="508"/>
            </a:xfrm>
            <a:custGeom>
              <a:avLst/>
              <a:gdLst>
                <a:gd name="T0" fmla="*/ 399 w 428"/>
                <a:gd name="T1" fmla="*/ 50 h 508"/>
                <a:gd name="T2" fmla="*/ 420 w 428"/>
                <a:gd name="T3" fmla="*/ 39 h 508"/>
                <a:gd name="T4" fmla="*/ 427 w 428"/>
                <a:gd name="T5" fmla="*/ 29 h 508"/>
                <a:gd name="T6" fmla="*/ 428 w 428"/>
                <a:gd name="T7" fmla="*/ 17 h 508"/>
                <a:gd name="T8" fmla="*/ 423 w 428"/>
                <a:gd name="T9" fmla="*/ 7 h 508"/>
                <a:gd name="T10" fmla="*/ 412 w 428"/>
                <a:gd name="T11" fmla="*/ 0 h 508"/>
                <a:gd name="T12" fmla="*/ 390 w 428"/>
                <a:gd name="T13" fmla="*/ 3 h 508"/>
                <a:gd name="T14" fmla="*/ 125 w 428"/>
                <a:gd name="T15" fmla="*/ 126 h 508"/>
                <a:gd name="T16" fmla="*/ 29 w 428"/>
                <a:gd name="T17" fmla="*/ 185 h 508"/>
                <a:gd name="T18" fmla="*/ 10 w 428"/>
                <a:gd name="T19" fmla="*/ 217 h 508"/>
                <a:gd name="T20" fmla="*/ 0 w 428"/>
                <a:gd name="T21" fmla="*/ 276 h 508"/>
                <a:gd name="T22" fmla="*/ 11 w 428"/>
                <a:gd name="T23" fmla="*/ 332 h 508"/>
                <a:gd name="T24" fmla="*/ 47 w 428"/>
                <a:gd name="T25" fmla="*/ 382 h 508"/>
                <a:gd name="T26" fmla="*/ 95 w 428"/>
                <a:gd name="T27" fmla="*/ 423 h 508"/>
                <a:gd name="T28" fmla="*/ 235 w 428"/>
                <a:gd name="T29" fmla="*/ 485 h 508"/>
                <a:gd name="T30" fmla="*/ 311 w 428"/>
                <a:gd name="T31" fmla="*/ 507 h 508"/>
                <a:gd name="T32" fmla="*/ 330 w 428"/>
                <a:gd name="T33" fmla="*/ 507 h 508"/>
                <a:gd name="T34" fmla="*/ 342 w 428"/>
                <a:gd name="T35" fmla="*/ 502 h 508"/>
                <a:gd name="T36" fmla="*/ 351 w 428"/>
                <a:gd name="T37" fmla="*/ 483 h 508"/>
                <a:gd name="T38" fmla="*/ 350 w 428"/>
                <a:gd name="T39" fmla="*/ 471 h 508"/>
                <a:gd name="T40" fmla="*/ 343 w 428"/>
                <a:gd name="T41" fmla="*/ 457 h 508"/>
                <a:gd name="T42" fmla="*/ 325 w 428"/>
                <a:gd name="T43" fmla="*/ 445 h 508"/>
                <a:gd name="T44" fmla="*/ 214 w 428"/>
                <a:gd name="T45" fmla="*/ 429 h 508"/>
                <a:gd name="T46" fmla="*/ 118 w 428"/>
                <a:gd name="T47" fmla="*/ 387 h 508"/>
                <a:gd name="T48" fmla="*/ 84 w 428"/>
                <a:gd name="T49" fmla="*/ 362 h 508"/>
                <a:gd name="T50" fmla="*/ 58 w 428"/>
                <a:gd name="T51" fmla="*/ 321 h 508"/>
                <a:gd name="T52" fmla="*/ 48 w 428"/>
                <a:gd name="T53" fmla="*/ 243 h 508"/>
                <a:gd name="T54" fmla="*/ 60 w 428"/>
                <a:gd name="T55" fmla="*/ 209 h 508"/>
                <a:gd name="T56" fmla="*/ 159 w 428"/>
                <a:gd name="T57" fmla="*/ 135 h 508"/>
                <a:gd name="T58" fmla="*/ 205 w 428"/>
                <a:gd name="T59" fmla="*/ 114 h 508"/>
                <a:gd name="T60" fmla="*/ 214 w 428"/>
                <a:gd name="T61" fmla="*/ 113 h 508"/>
                <a:gd name="T62" fmla="*/ 227 w 428"/>
                <a:gd name="T63" fmla="*/ 115 h 508"/>
                <a:gd name="T64" fmla="*/ 275 w 428"/>
                <a:gd name="T65" fmla="*/ 132 h 508"/>
                <a:gd name="T66" fmla="*/ 313 w 428"/>
                <a:gd name="T67" fmla="*/ 136 h 508"/>
                <a:gd name="T68" fmla="*/ 331 w 428"/>
                <a:gd name="T69" fmla="*/ 128 h 508"/>
                <a:gd name="T70" fmla="*/ 337 w 428"/>
                <a:gd name="T71" fmla="*/ 93 h 508"/>
                <a:gd name="T72" fmla="*/ 342 w 428"/>
                <a:gd name="T73" fmla="*/ 58 h 508"/>
                <a:gd name="T74" fmla="*/ 348 w 428"/>
                <a:gd name="T75" fmla="*/ 54 h 508"/>
                <a:gd name="T76" fmla="*/ 365 w 428"/>
                <a:gd name="T77" fmla="*/ 51 h 5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8"/>
                <a:gd name="T118" fmla="*/ 0 h 508"/>
                <a:gd name="T119" fmla="*/ 428 w 428"/>
                <a:gd name="T120" fmla="*/ 508 h 5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8" h="508">
                  <a:moveTo>
                    <a:pt x="386" y="51"/>
                  </a:moveTo>
                  <a:lnTo>
                    <a:pt x="399" y="50"/>
                  </a:lnTo>
                  <a:lnTo>
                    <a:pt x="414" y="43"/>
                  </a:lnTo>
                  <a:lnTo>
                    <a:pt x="420" y="39"/>
                  </a:lnTo>
                  <a:lnTo>
                    <a:pt x="424" y="34"/>
                  </a:lnTo>
                  <a:lnTo>
                    <a:pt x="427" y="29"/>
                  </a:lnTo>
                  <a:lnTo>
                    <a:pt x="428" y="23"/>
                  </a:lnTo>
                  <a:lnTo>
                    <a:pt x="428" y="17"/>
                  </a:lnTo>
                  <a:lnTo>
                    <a:pt x="426" y="12"/>
                  </a:lnTo>
                  <a:lnTo>
                    <a:pt x="423" y="7"/>
                  </a:lnTo>
                  <a:lnTo>
                    <a:pt x="418" y="3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90" y="3"/>
                  </a:lnTo>
                  <a:lnTo>
                    <a:pt x="223" y="79"/>
                  </a:lnTo>
                  <a:lnTo>
                    <a:pt x="125" y="126"/>
                  </a:lnTo>
                  <a:lnTo>
                    <a:pt x="50" y="169"/>
                  </a:lnTo>
                  <a:lnTo>
                    <a:pt x="29" y="185"/>
                  </a:lnTo>
                  <a:lnTo>
                    <a:pt x="15" y="205"/>
                  </a:lnTo>
                  <a:lnTo>
                    <a:pt x="10" y="217"/>
                  </a:lnTo>
                  <a:lnTo>
                    <a:pt x="2" y="245"/>
                  </a:lnTo>
                  <a:lnTo>
                    <a:pt x="0" y="276"/>
                  </a:lnTo>
                  <a:lnTo>
                    <a:pt x="2" y="306"/>
                  </a:lnTo>
                  <a:lnTo>
                    <a:pt x="11" y="332"/>
                  </a:lnTo>
                  <a:lnTo>
                    <a:pt x="26" y="358"/>
                  </a:lnTo>
                  <a:lnTo>
                    <a:pt x="47" y="382"/>
                  </a:lnTo>
                  <a:lnTo>
                    <a:pt x="83" y="414"/>
                  </a:lnTo>
                  <a:lnTo>
                    <a:pt x="95" y="423"/>
                  </a:lnTo>
                  <a:lnTo>
                    <a:pt x="125" y="440"/>
                  </a:lnTo>
                  <a:lnTo>
                    <a:pt x="235" y="485"/>
                  </a:lnTo>
                  <a:lnTo>
                    <a:pt x="268" y="496"/>
                  </a:lnTo>
                  <a:lnTo>
                    <a:pt x="311" y="507"/>
                  </a:lnTo>
                  <a:lnTo>
                    <a:pt x="322" y="508"/>
                  </a:lnTo>
                  <a:lnTo>
                    <a:pt x="330" y="507"/>
                  </a:lnTo>
                  <a:lnTo>
                    <a:pt x="337" y="505"/>
                  </a:lnTo>
                  <a:lnTo>
                    <a:pt x="342" y="502"/>
                  </a:lnTo>
                  <a:lnTo>
                    <a:pt x="348" y="493"/>
                  </a:lnTo>
                  <a:lnTo>
                    <a:pt x="351" y="483"/>
                  </a:lnTo>
                  <a:lnTo>
                    <a:pt x="351" y="475"/>
                  </a:lnTo>
                  <a:lnTo>
                    <a:pt x="350" y="471"/>
                  </a:lnTo>
                  <a:lnTo>
                    <a:pt x="348" y="466"/>
                  </a:lnTo>
                  <a:lnTo>
                    <a:pt x="343" y="457"/>
                  </a:lnTo>
                  <a:lnTo>
                    <a:pt x="338" y="452"/>
                  </a:lnTo>
                  <a:lnTo>
                    <a:pt x="325" y="445"/>
                  </a:lnTo>
                  <a:lnTo>
                    <a:pt x="315" y="442"/>
                  </a:lnTo>
                  <a:lnTo>
                    <a:pt x="214" y="429"/>
                  </a:lnTo>
                  <a:lnTo>
                    <a:pt x="165" y="411"/>
                  </a:lnTo>
                  <a:lnTo>
                    <a:pt x="118" y="387"/>
                  </a:lnTo>
                  <a:lnTo>
                    <a:pt x="105" y="379"/>
                  </a:lnTo>
                  <a:lnTo>
                    <a:pt x="84" y="362"/>
                  </a:lnTo>
                  <a:lnTo>
                    <a:pt x="70" y="346"/>
                  </a:lnTo>
                  <a:lnTo>
                    <a:pt x="58" y="321"/>
                  </a:lnTo>
                  <a:lnTo>
                    <a:pt x="49" y="283"/>
                  </a:lnTo>
                  <a:lnTo>
                    <a:pt x="48" y="243"/>
                  </a:lnTo>
                  <a:lnTo>
                    <a:pt x="53" y="224"/>
                  </a:lnTo>
                  <a:lnTo>
                    <a:pt x="60" y="209"/>
                  </a:lnTo>
                  <a:lnTo>
                    <a:pt x="85" y="185"/>
                  </a:lnTo>
                  <a:lnTo>
                    <a:pt x="159" y="135"/>
                  </a:lnTo>
                  <a:lnTo>
                    <a:pt x="199" y="116"/>
                  </a:lnTo>
                  <a:lnTo>
                    <a:pt x="205" y="114"/>
                  </a:lnTo>
                  <a:lnTo>
                    <a:pt x="210" y="113"/>
                  </a:lnTo>
                  <a:lnTo>
                    <a:pt x="214" y="113"/>
                  </a:lnTo>
                  <a:lnTo>
                    <a:pt x="223" y="114"/>
                  </a:lnTo>
                  <a:lnTo>
                    <a:pt x="227" y="115"/>
                  </a:lnTo>
                  <a:lnTo>
                    <a:pt x="240" y="117"/>
                  </a:lnTo>
                  <a:lnTo>
                    <a:pt x="275" y="132"/>
                  </a:lnTo>
                  <a:lnTo>
                    <a:pt x="289" y="135"/>
                  </a:lnTo>
                  <a:lnTo>
                    <a:pt x="313" y="136"/>
                  </a:lnTo>
                  <a:lnTo>
                    <a:pt x="323" y="133"/>
                  </a:lnTo>
                  <a:lnTo>
                    <a:pt x="331" y="128"/>
                  </a:lnTo>
                  <a:lnTo>
                    <a:pt x="335" y="119"/>
                  </a:lnTo>
                  <a:lnTo>
                    <a:pt x="337" y="93"/>
                  </a:lnTo>
                  <a:lnTo>
                    <a:pt x="341" y="61"/>
                  </a:lnTo>
                  <a:lnTo>
                    <a:pt x="342" y="58"/>
                  </a:lnTo>
                  <a:lnTo>
                    <a:pt x="344" y="56"/>
                  </a:lnTo>
                  <a:lnTo>
                    <a:pt x="348" y="54"/>
                  </a:lnTo>
                  <a:lnTo>
                    <a:pt x="352" y="53"/>
                  </a:lnTo>
                  <a:lnTo>
                    <a:pt x="365" y="51"/>
                  </a:lnTo>
                  <a:lnTo>
                    <a:pt x="386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7" name="Freeform 14"/>
            <p:cNvSpPr>
              <a:spLocks/>
            </p:cNvSpPr>
            <p:nvPr/>
          </p:nvSpPr>
          <p:spPr bwMode="auto">
            <a:xfrm>
              <a:off x="3222" y="2114"/>
              <a:ext cx="287" cy="276"/>
            </a:xfrm>
            <a:custGeom>
              <a:avLst/>
              <a:gdLst>
                <a:gd name="T0" fmla="*/ 200 w 287"/>
                <a:gd name="T1" fmla="*/ 0 h 276"/>
                <a:gd name="T2" fmla="*/ 179 w 287"/>
                <a:gd name="T3" fmla="*/ 6 h 276"/>
                <a:gd name="T4" fmla="*/ 158 w 287"/>
                <a:gd name="T5" fmla="*/ 18 h 276"/>
                <a:gd name="T6" fmla="*/ 129 w 287"/>
                <a:gd name="T7" fmla="*/ 43 h 276"/>
                <a:gd name="T8" fmla="*/ 116 w 287"/>
                <a:gd name="T9" fmla="*/ 64 h 276"/>
                <a:gd name="T10" fmla="*/ 103 w 287"/>
                <a:gd name="T11" fmla="*/ 79 h 276"/>
                <a:gd name="T12" fmla="*/ 98 w 287"/>
                <a:gd name="T13" fmla="*/ 82 h 276"/>
                <a:gd name="T14" fmla="*/ 93 w 287"/>
                <a:gd name="T15" fmla="*/ 83 h 276"/>
                <a:gd name="T16" fmla="*/ 82 w 287"/>
                <a:gd name="T17" fmla="*/ 79 h 276"/>
                <a:gd name="T18" fmla="*/ 76 w 287"/>
                <a:gd name="T19" fmla="*/ 76 h 276"/>
                <a:gd name="T20" fmla="*/ 65 w 287"/>
                <a:gd name="T21" fmla="*/ 68 h 276"/>
                <a:gd name="T22" fmla="*/ 31 w 287"/>
                <a:gd name="T23" fmla="*/ 50 h 276"/>
                <a:gd name="T24" fmla="*/ 27 w 287"/>
                <a:gd name="T25" fmla="*/ 49 h 276"/>
                <a:gd name="T26" fmla="*/ 20 w 287"/>
                <a:gd name="T27" fmla="*/ 49 h 276"/>
                <a:gd name="T28" fmla="*/ 16 w 287"/>
                <a:gd name="T29" fmla="*/ 50 h 276"/>
                <a:gd name="T30" fmla="*/ 13 w 287"/>
                <a:gd name="T31" fmla="*/ 52 h 276"/>
                <a:gd name="T32" fmla="*/ 3 w 287"/>
                <a:gd name="T33" fmla="*/ 63 h 276"/>
                <a:gd name="T34" fmla="*/ 0 w 287"/>
                <a:gd name="T35" fmla="*/ 71 h 276"/>
                <a:gd name="T36" fmla="*/ 0 w 287"/>
                <a:gd name="T37" fmla="*/ 74 h 276"/>
                <a:gd name="T38" fmla="*/ 1 w 287"/>
                <a:gd name="T39" fmla="*/ 77 h 276"/>
                <a:gd name="T40" fmla="*/ 3 w 287"/>
                <a:gd name="T41" fmla="*/ 81 h 276"/>
                <a:gd name="T42" fmla="*/ 6 w 287"/>
                <a:gd name="T43" fmla="*/ 84 h 276"/>
                <a:gd name="T44" fmla="*/ 27 w 287"/>
                <a:gd name="T45" fmla="*/ 103 h 276"/>
                <a:gd name="T46" fmla="*/ 59 w 287"/>
                <a:gd name="T47" fmla="*/ 124 h 276"/>
                <a:gd name="T48" fmla="*/ 65 w 287"/>
                <a:gd name="T49" fmla="*/ 129 h 276"/>
                <a:gd name="T50" fmla="*/ 70 w 287"/>
                <a:gd name="T51" fmla="*/ 135 h 276"/>
                <a:gd name="T52" fmla="*/ 74 w 287"/>
                <a:gd name="T53" fmla="*/ 141 h 276"/>
                <a:gd name="T54" fmla="*/ 75 w 287"/>
                <a:gd name="T55" fmla="*/ 148 h 276"/>
                <a:gd name="T56" fmla="*/ 75 w 287"/>
                <a:gd name="T57" fmla="*/ 165 h 276"/>
                <a:gd name="T58" fmla="*/ 69 w 287"/>
                <a:gd name="T59" fmla="*/ 193 h 276"/>
                <a:gd name="T60" fmla="*/ 69 w 287"/>
                <a:gd name="T61" fmla="*/ 203 h 276"/>
                <a:gd name="T62" fmla="*/ 71 w 287"/>
                <a:gd name="T63" fmla="*/ 211 h 276"/>
                <a:gd name="T64" fmla="*/ 74 w 287"/>
                <a:gd name="T65" fmla="*/ 221 h 276"/>
                <a:gd name="T66" fmla="*/ 89 w 287"/>
                <a:gd name="T67" fmla="*/ 248 h 276"/>
                <a:gd name="T68" fmla="*/ 103 w 287"/>
                <a:gd name="T69" fmla="*/ 264 h 276"/>
                <a:gd name="T70" fmla="*/ 111 w 287"/>
                <a:gd name="T71" fmla="*/ 270 h 276"/>
                <a:gd name="T72" fmla="*/ 119 w 287"/>
                <a:gd name="T73" fmla="*/ 273 h 276"/>
                <a:gd name="T74" fmla="*/ 139 w 287"/>
                <a:gd name="T75" fmla="*/ 276 h 276"/>
                <a:gd name="T76" fmla="*/ 151 w 287"/>
                <a:gd name="T77" fmla="*/ 275 h 276"/>
                <a:gd name="T78" fmla="*/ 176 w 287"/>
                <a:gd name="T79" fmla="*/ 270 h 276"/>
                <a:gd name="T80" fmla="*/ 189 w 287"/>
                <a:gd name="T81" fmla="*/ 265 h 276"/>
                <a:gd name="T82" fmla="*/ 211 w 287"/>
                <a:gd name="T83" fmla="*/ 254 h 276"/>
                <a:gd name="T84" fmla="*/ 230 w 287"/>
                <a:gd name="T85" fmla="*/ 238 h 276"/>
                <a:gd name="T86" fmla="*/ 248 w 287"/>
                <a:gd name="T87" fmla="*/ 217 h 276"/>
                <a:gd name="T88" fmla="*/ 264 w 287"/>
                <a:gd name="T89" fmla="*/ 193 h 276"/>
                <a:gd name="T90" fmla="*/ 276 w 287"/>
                <a:gd name="T91" fmla="*/ 168 h 276"/>
                <a:gd name="T92" fmla="*/ 283 w 287"/>
                <a:gd name="T93" fmla="*/ 141 h 276"/>
                <a:gd name="T94" fmla="*/ 287 w 287"/>
                <a:gd name="T95" fmla="*/ 96 h 276"/>
                <a:gd name="T96" fmla="*/ 284 w 287"/>
                <a:gd name="T97" fmla="*/ 58 h 276"/>
                <a:gd name="T98" fmla="*/ 281 w 287"/>
                <a:gd name="T99" fmla="*/ 48 h 276"/>
                <a:gd name="T100" fmla="*/ 278 w 287"/>
                <a:gd name="T101" fmla="*/ 40 h 276"/>
                <a:gd name="T102" fmla="*/ 273 w 287"/>
                <a:gd name="T103" fmla="*/ 32 h 276"/>
                <a:gd name="T104" fmla="*/ 260 w 287"/>
                <a:gd name="T105" fmla="*/ 19 h 276"/>
                <a:gd name="T106" fmla="*/ 241 w 287"/>
                <a:gd name="T107" fmla="*/ 6 h 276"/>
                <a:gd name="T108" fmla="*/ 235 w 287"/>
                <a:gd name="T109" fmla="*/ 4 h 276"/>
                <a:gd name="T110" fmla="*/ 228 w 287"/>
                <a:gd name="T111" fmla="*/ 1 h 276"/>
                <a:gd name="T112" fmla="*/ 214 w 287"/>
                <a:gd name="T113" fmla="*/ 0 h 276"/>
                <a:gd name="T114" fmla="*/ 200 w 287"/>
                <a:gd name="T115" fmla="*/ 0 h 2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7"/>
                <a:gd name="T175" fmla="*/ 0 h 276"/>
                <a:gd name="T176" fmla="*/ 287 w 287"/>
                <a:gd name="T177" fmla="*/ 276 h 2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7" h="276">
                  <a:moveTo>
                    <a:pt x="200" y="0"/>
                  </a:moveTo>
                  <a:lnTo>
                    <a:pt x="179" y="6"/>
                  </a:lnTo>
                  <a:lnTo>
                    <a:pt x="158" y="18"/>
                  </a:lnTo>
                  <a:lnTo>
                    <a:pt x="129" y="43"/>
                  </a:lnTo>
                  <a:lnTo>
                    <a:pt x="116" y="64"/>
                  </a:lnTo>
                  <a:lnTo>
                    <a:pt x="103" y="79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2" y="79"/>
                  </a:lnTo>
                  <a:lnTo>
                    <a:pt x="76" y="76"/>
                  </a:lnTo>
                  <a:lnTo>
                    <a:pt x="65" y="68"/>
                  </a:lnTo>
                  <a:lnTo>
                    <a:pt x="31" y="50"/>
                  </a:lnTo>
                  <a:lnTo>
                    <a:pt x="27" y="49"/>
                  </a:lnTo>
                  <a:lnTo>
                    <a:pt x="20" y="49"/>
                  </a:lnTo>
                  <a:lnTo>
                    <a:pt x="16" y="50"/>
                  </a:lnTo>
                  <a:lnTo>
                    <a:pt x="13" y="52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3" y="81"/>
                  </a:lnTo>
                  <a:lnTo>
                    <a:pt x="6" y="84"/>
                  </a:lnTo>
                  <a:lnTo>
                    <a:pt x="27" y="103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8"/>
                  </a:lnTo>
                  <a:lnTo>
                    <a:pt x="75" y="165"/>
                  </a:lnTo>
                  <a:lnTo>
                    <a:pt x="69" y="193"/>
                  </a:lnTo>
                  <a:lnTo>
                    <a:pt x="69" y="203"/>
                  </a:lnTo>
                  <a:lnTo>
                    <a:pt x="71" y="211"/>
                  </a:lnTo>
                  <a:lnTo>
                    <a:pt x="74" y="221"/>
                  </a:lnTo>
                  <a:lnTo>
                    <a:pt x="89" y="248"/>
                  </a:lnTo>
                  <a:lnTo>
                    <a:pt x="103" y="264"/>
                  </a:lnTo>
                  <a:lnTo>
                    <a:pt x="111" y="270"/>
                  </a:lnTo>
                  <a:lnTo>
                    <a:pt x="119" y="273"/>
                  </a:lnTo>
                  <a:lnTo>
                    <a:pt x="139" y="276"/>
                  </a:lnTo>
                  <a:lnTo>
                    <a:pt x="151" y="275"/>
                  </a:lnTo>
                  <a:lnTo>
                    <a:pt x="176" y="270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6" y="168"/>
                  </a:lnTo>
                  <a:lnTo>
                    <a:pt x="283" y="141"/>
                  </a:lnTo>
                  <a:lnTo>
                    <a:pt x="287" y="96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8" y="40"/>
                  </a:lnTo>
                  <a:lnTo>
                    <a:pt x="273" y="32"/>
                  </a:lnTo>
                  <a:lnTo>
                    <a:pt x="260" y="19"/>
                  </a:lnTo>
                  <a:lnTo>
                    <a:pt x="241" y="6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8" name="Freeform 15"/>
            <p:cNvSpPr>
              <a:spLocks/>
            </p:cNvSpPr>
            <p:nvPr/>
          </p:nvSpPr>
          <p:spPr bwMode="auto">
            <a:xfrm>
              <a:off x="3165" y="2429"/>
              <a:ext cx="303" cy="473"/>
            </a:xfrm>
            <a:custGeom>
              <a:avLst/>
              <a:gdLst>
                <a:gd name="T0" fmla="*/ 39 w 303"/>
                <a:gd name="T1" fmla="*/ 73 h 473"/>
                <a:gd name="T2" fmla="*/ 26 w 303"/>
                <a:gd name="T3" fmla="*/ 99 h 473"/>
                <a:gd name="T4" fmla="*/ 11 w 303"/>
                <a:gd name="T5" fmla="*/ 145 h 473"/>
                <a:gd name="T6" fmla="*/ 5 w 303"/>
                <a:gd name="T7" fmla="*/ 178 h 473"/>
                <a:gd name="T8" fmla="*/ 0 w 303"/>
                <a:gd name="T9" fmla="*/ 244 h 473"/>
                <a:gd name="T10" fmla="*/ 3 w 303"/>
                <a:gd name="T11" fmla="*/ 295 h 473"/>
                <a:gd name="T12" fmla="*/ 12 w 303"/>
                <a:gd name="T13" fmla="*/ 340 h 473"/>
                <a:gd name="T14" fmla="*/ 23 w 303"/>
                <a:gd name="T15" fmla="*/ 366 h 473"/>
                <a:gd name="T16" fmla="*/ 39 w 303"/>
                <a:gd name="T17" fmla="*/ 390 h 473"/>
                <a:gd name="T18" fmla="*/ 66 w 303"/>
                <a:gd name="T19" fmla="*/ 421 h 473"/>
                <a:gd name="T20" fmla="*/ 85 w 303"/>
                <a:gd name="T21" fmla="*/ 437 h 473"/>
                <a:gd name="T22" fmla="*/ 119 w 303"/>
                <a:gd name="T23" fmla="*/ 457 h 473"/>
                <a:gd name="T24" fmla="*/ 143 w 303"/>
                <a:gd name="T25" fmla="*/ 466 h 473"/>
                <a:gd name="T26" fmla="*/ 180 w 303"/>
                <a:gd name="T27" fmla="*/ 473 h 473"/>
                <a:gd name="T28" fmla="*/ 208 w 303"/>
                <a:gd name="T29" fmla="*/ 473 h 473"/>
                <a:gd name="T30" fmla="*/ 222 w 303"/>
                <a:gd name="T31" fmla="*/ 471 h 473"/>
                <a:gd name="T32" fmla="*/ 248 w 303"/>
                <a:gd name="T33" fmla="*/ 465 h 473"/>
                <a:gd name="T34" fmla="*/ 260 w 303"/>
                <a:gd name="T35" fmla="*/ 460 h 473"/>
                <a:gd name="T36" fmla="*/ 269 w 303"/>
                <a:gd name="T37" fmla="*/ 454 h 473"/>
                <a:gd name="T38" fmla="*/ 277 w 303"/>
                <a:gd name="T39" fmla="*/ 447 h 473"/>
                <a:gd name="T40" fmla="*/ 284 w 303"/>
                <a:gd name="T41" fmla="*/ 438 h 473"/>
                <a:gd name="T42" fmla="*/ 293 w 303"/>
                <a:gd name="T43" fmla="*/ 416 h 473"/>
                <a:gd name="T44" fmla="*/ 299 w 303"/>
                <a:gd name="T45" fmla="*/ 392 h 473"/>
                <a:gd name="T46" fmla="*/ 303 w 303"/>
                <a:gd name="T47" fmla="*/ 351 h 473"/>
                <a:gd name="T48" fmla="*/ 300 w 303"/>
                <a:gd name="T49" fmla="*/ 333 h 473"/>
                <a:gd name="T50" fmla="*/ 289 w 303"/>
                <a:gd name="T51" fmla="*/ 301 h 473"/>
                <a:gd name="T52" fmla="*/ 285 w 303"/>
                <a:gd name="T53" fmla="*/ 294 h 473"/>
                <a:gd name="T54" fmla="*/ 269 w 303"/>
                <a:gd name="T55" fmla="*/ 275 h 473"/>
                <a:gd name="T56" fmla="*/ 222 w 303"/>
                <a:gd name="T57" fmla="*/ 231 h 473"/>
                <a:gd name="T58" fmla="*/ 220 w 303"/>
                <a:gd name="T59" fmla="*/ 227 h 473"/>
                <a:gd name="T60" fmla="*/ 218 w 303"/>
                <a:gd name="T61" fmla="*/ 222 h 473"/>
                <a:gd name="T62" fmla="*/ 217 w 303"/>
                <a:gd name="T63" fmla="*/ 212 h 473"/>
                <a:gd name="T64" fmla="*/ 220 w 303"/>
                <a:gd name="T65" fmla="*/ 200 h 473"/>
                <a:gd name="T66" fmla="*/ 229 w 303"/>
                <a:gd name="T67" fmla="*/ 175 h 473"/>
                <a:gd name="T68" fmla="*/ 233 w 303"/>
                <a:gd name="T69" fmla="*/ 169 h 473"/>
                <a:gd name="T70" fmla="*/ 258 w 303"/>
                <a:gd name="T71" fmla="*/ 140 h 473"/>
                <a:gd name="T72" fmla="*/ 265 w 303"/>
                <a:gd name="T73" fmla="*/ 126 h 473"/>
                <a:gd name="T74" fmla="*/ 267 w 303"/>
                <a:gd name="T75" fmla="*/ 117 h 473"/>
                <a:gd name="T76" fmla="*/ 271 w 303"/>
                <a:gd name="T77" fmla="*/ 90 h 473"/>
                <a:gd name="T78" fmla="*/ 270 w 303"/>
                <a:gd name="T79" fmla="*/ 71 h 473"/>
                <a:gd name="T80" fmla="*/ 266 w 303"/>
                <a:gd name="T81" fmla="*/ 55 h 473"/>
                <a:gd name="T82" fmla="*/ 263 w 303"/>
                <a:gd name="T83" fmla="*/ 47 h 473"/>
                <a:gd name="T84" fmla="*/ 254 w 303"/>
                <a:gd name="T85" fmla="*/ 34 h 473"/>
                <a:gd name="T86" fmla="*/ 233 w 303"/>
                <a:gd name="T87" fmla="*/ 15 h 473"/>
                <a:gd name="T88" fmla="*/ 226 w 303"/>
                <a:gd name="T89" fmla="*/ 10 h 473"/>
                <a:gd name="T90" fmla="*/ 210 w 303"/>
                <a:gd name="T91" fmla="*/ 3 h 473"/>
                <a:gd name="T92" fmla="*/ 192 w 303"/>
                <a:gd name="T93" fmla="*/ 0 h 473"/>
                <a:gd name="T94" fmla="*/ 163 w 303"/>
                <a:gd name="T95" fmla="*/ 0 h 473"/>
                <a:gd name="T96" fmla="*/ 139 w 303"/>
                <a:gd name="T97" fmla="*/ 3 h 473"/>
                <a:gd name="T98" fmla="*/ 123 w 303"/>
                <a:gd name="T99" fmla="*/ 3 h 473"/>
                <a:gd name="T100" fmla="*/ 112 w 303"/>
                <a:gd name="T101" fmla="*/ 7 h 473"/>
                <a:gd name="T102" fmla="*/ 99 w 303"/>
                <a:gd name="T103" fmla="*/ 14 h 473"/>
                <a:gd name="T104" fmla="*/ 65 w 303"/>
                <a:gd name="T105" fmla="*/ 42 h 473"/>
                <a:gd name="T106" fmla="*/ 56 w 303"/>
                <a:gd name="T107" fmla="*/ 51 h 473"/>
                <a:gd name="T108" fmla="*/ 39 w 303"/>
                <a:gd name="T109" fmla="*/ 73 h 47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3"/>
                <a:gd name="T167" fmla="*/ 303 w 303"/>
                <a:gd name="T168" fmla="*/ 473 h 47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3">
                  <a:moveTo>
                    <a:pt x="39" y="73"/>
                  </a:moveTo>
                  <a:lnTo>
                    <a:pt x="26" y="99"/>
                  </a:lnTo>
                  <a:lnTo>
                    <a:pt x="11" y="145"/>
                  </a:lnTo>
                  <a:lnTo>
                    <a:pt x="5" y="178"/>
                  </a:lnTo>
                  <a:lnTo>
                    <a:pt x="0" y="244"/>
                  </a:lnTo>
                  <a:lnTo>
                    <a:pt x="3" y="295"/>
                  </a:lnTo>
                  <a:lnTo>
                    <a:pt x="12" y="340"/>
                  </a:lnTo>
                  <a:lnTo>
                    <a:pt x="23" y="366"/>
                  </a:lnTo>
                  <a:lnTo>
                    <a:pt x="39" y="390"/>
                  </a:lnTo>
                  <a:lnTo>
                    <a:pt x="66" y="421"/>
                  </a:lnTo>
                  <a:lnTo>
                    <a:pt x="85" y="437"/>
                  </a:lnTo>
                  <a:lnTo>
                    <a:pt x="119" y="457"/>
                  </a:lnTo>
                  <a:lnTo>
                    <a:pt x="143" y="466"/>
                  </a:lnTo>
                  <a:lnTo>
                    <a:pt x="180" y="473"/>
                  </a:lnTo>
                  <a:lnTo>
                    <a:pt x="208" y="473"/>
                  </a:lnTo>
                  <a:lnTo>
                    <a:pt x="222" y="471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7"/>
                  </a:lnTo>
                  <a:lnTo>
                    <a:pt x="284" y="438"/>
                  </a:lnTo>
                  <a:lnTo>
                    <a:pt x="293" y="416"/>
                  </a:lnTo>
                  <a:lnTo>
                    <a:pt x="299" y="392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1"/>
                  </a:lnTo>
                  <a:lnTo>
                    <a:pt x="285" y="294"/>
                  </a:lnTo>
                  <a:lnTo>
                    <a:pt x="269" y="275"/>
                  </a:lnTo>
                  <a:lnTo>
                    <a:pt x="222" y="231"/>
                  </a:lnTo>
                  <a:lnTo>
                    <a:pt x="220" y="227"/>
                  </a:lnTo>
                  <a:lnTo>
                    <a:pt x="218" y="222"/>
                  </a:lnTo>
                  <a:lnTo>
                    <a:pt x="217" y="212"/>
                  </a:lnTo>
                  <a:lnTo>
                    <a:pt x="220" y="200"/>
                  </a:lnTo>
                  <a:lnTo>
                    <a:pt x="229" y="175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5" y="126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0" y="71"/>
                  </a:lnTo>
                  <a:lnTo>
                    <a:pt x="266" y="55"/>
                  </a:lnTo>
                  <a:lnTo>
                    <a:pt x="263" y="47"/>
                  </a:lnTo>
                  <a:lnTo>
                    <a:pt x="254" y="34"/>
                  </a:lnTo>
                  <a:lnTo>
                    <a:pt x="233" y="15"/>
                  </a:lnTo>
                  <a:lnTo>
                    <a:pt x="226" y="10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63" y="0"/>
                  </a:lnTo>
                  <a:lnTo>
                    <a:pt x="139" y="3"/>
                  </a:lnTo>
                  <a:lnTo>
                    <a:pt x="123" y="3"/>
                  </a:lnTo>
                  <a:lnTo>
                    <a:pt x="112" y="7"/>
                  </a:lnTo>
                  <a:lnTo>
                    <a:pt x="99" y="14"/>
                  </a:lnTo>
                  <a:lnTo>
                    <a:pt x="65" y="42"/>
                  </a:lnTo>
                  <a:lnTo>
                    <a:pt x="56" y="51"/>
                  </a:lnTo>
                  <a:lnTo>
                    <a:pt x="39" y="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9" name="Freeform 16"/>
            <p:cNvSpPr>
              <a:spLocks/>
            </p:cNvSpPr>
            <p:nvPr/>
          </p:nvSpPr>
          <p:spPr bwMode="auto">
            <a:xfrm>
              <a:off x="3281" y="1872"/>
              <a:ext cx="379" cy="662"/>
            </a:xfrm>
            <a:custGeom>
              <a:avLst/>
              <a:gdLst>
                <a:gd name="T0" fmla="*/ 234 w 379"/>
                <a:gd name="T1" fmla="*/ 123 h 662"/>
                <a:gd name="T2" fmla="*/ 286 w 379"/>
                <a:gd name="T3" fmla="*/ 160 h 662"/>
                <a:gd name="T4" fmla="*/ 333 w 379"/>
                <a:gd name="T5" fmla="*/ 224 h 662"/>
                <a:gd name="T6" fmla="*/ 345 w 379"/>
                <a:gd name="T7" fmla="*/ 278 h 662"/>
                <a:gd name="T8" fmla="*/ 335 w 379"/>
                <a:gd name="T9" fmla="*/ 359 h 662"/>
                <a:gd name="T10" fmla="*/ 302 w 379"/>
                <a:gd name="T11" fmla="*/ 426 h 662"/>
                <a:gd name="T12" fmla="*/ 214 w 379"/>
                <a:gd name="T13" fmla="*/ 533 h 662"/>
                <a:gd name="T14" fmla="*/ 167 w 379"/>
                <a:gd name="T15" fmla="*/ 565 h 662"/>
                <a:gd name="T16" fmla="*/ 138 w 379"/>
                <a:gd name="T17" fmla="*/ 573 h 662"/>
                <a:gd name="T18" fmla="*/ 95 w 379"/>
                <a:gd name="T19" fmla="*/ 577 h 662"/>
                <a:gd name="T20" fmla="*/ 57 w 379"/>
                <a:gd name="T21" fmla="*/ 599 h 662"/>
                <a:gd name="T22" fmla="*/ 48 w 379"/>
                <a:gd name="T23" fmla="*/ 610 h 662"/>
                <a:gd name="T24" fmla="*/ 47 w 379"/>
                <a:gd name="T25" fmla="*/ 621 h 662"/>
                <a:gd name="T26" fmla="*/ 52 w 379"/>
                <a:gd name="T27" fmla="*/ 635 h 662"/>
                <a:gd name="T28" fmla="*/ 68 w 379"/>
                <a:gd name="T29" fmla="*/ 655 h 662"/>
                <a:gd name="T30" fmla="*/ 83 w 379"/>
                <a:gd name="T31" fmla="*/ 662 h 662"/>
                <a:gd name="T32" fmla="*/ 110 w 379"/>
                <a:gd name="T33" fmla="*/ 659 h 662"/>
                <a:gd name="T34" fmla="*/ 182 w 379"/>
                <a:gd name="T35" fmla="*/ 622 h 662"/>
                <a:gd name="T36" fmla="*/ 286 w 379"/>
                <a:gd name="T37" fmla="*/ 530 h 662"/>
                <a:gd name="T38" fmla="*/ 356 w 379"/>
                <a:gd name="T39" fmla="*/ 407 h 662"/>
                <a:gd name="T40" fmla="*/ 379 w 379"/>
                <a:gd name="T41" fmla="*/ 313 h 662"/>
                <a:gd name="T42" fmla="*/ 374 w 379"/>
                <a:gd name="T43" fmla="*/ 255 h 662"/>
                <a:gd name="T44" fmla="*/ 359 w 379"/>
                <a:gd name="T45" fmla="*/ 212 h 662"/>
                <a:gd name="T46" fmla="*/ 312 w 379"/>
                <a:gd name="T47" fmla="*/ 144 h 662"/>
                <a:gd name="T48" fmla="*/ 56 w 379"/>
                <a:gd name="T49" fmla="*/ 6 h 662"/>
                <a:gd name="T50" fmla="*/ 28 w 379"/>
                <a:gd name="T51" fmla="*/ 0 h 662"/>
                <a:gd name="T52" fmla="*/ 3 w 379"/>
                <a:gd name="T53" fmla="*/ 7 h 662"/>
                <a:gd name="T54" fmla="*/ 0 w 379"/>
                <a:gd name="T55" fmla="*/ 19 h 662"/>
                <a:gd name="T56" fmla="*/ 6 w 379"/>
                <a:gd name="T57" fmla="*/ 31 h 662"/>
                <a:gd name="T58" fmla="*/ 13 w 379"/>
                <a:gd name="T59" fmla="*/ 35 h 662"/>
                <a:gd name="T60" fmla="*/ 72 w 379"/>
                <a:gd name="T61" fmla="*/ 49 h 662"/>
                <a:gd name="T62" fmla="*/ 86 w 379"/>
                <a:gd name="T63" fmla="*/ 57 h 662"/>
                <a:gd name="T64" fmla="*/ 88 w 379"/>
                <a:gd name="T65" fmla="*/ 68 h 662"/>
                <a:gd name="T66" fmla="*/ 83 w 379"/>
                <a:gd name="T67" fmla="*/ 96 h 662"/>
                <a:gd name="T68" fmla="*/ 86 w 379"/>
                <a:gd name="T69" fmla="*/ 107 h 662"/>
                <a:gd name="T70" fmla="*/ 101 w 379"/>
                <a:gd name="T71" fmla="*/ 115 h 662"/>
                <a:gd name="T72" fmla="*/ 147 w 379"/>
                <a:gd name="T73" fmla="*/ 119 h 662"/>
                <a:gd name="T74" fmla="*/ 194 w 379"/>
                <a:gd name="T75" fmla="*/ 110 h 662"/>
                <a:gd name="T76" fmla="*/ 213 w 379"/>
                <a:gd name="T77" fmla="*/ 114 h 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9"/>
                <a:gd name="T118" fmla="*/ 0 h 662"/>
                <a:gd name="T119" fmla="*/ 379 w 379"/>
                <a:gd name="T120" fmla="*/ 662 h 66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9" h="662">
                  <a:moveTo>
                    <a:pt x="213" y="114"/>
                  </a:moveTo>
                  <a:lnTo>
                    <a:pt x="234" y="123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8"/>
                  </a:lnTo>
                  <a:lnTo>
                    <a:pt x="344" y="310"/>
                  </a:lnTo>
                  <a:lnTo>
                    <a:pt x="335" y="359"/>
                  </a:lnTo>
                  <a:lnTo>
                    <a:pt x="322" y="392"/>
                  </a:lnTo>
                  <a:lnTo>
                    <a:pt x="302" y="426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6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3"/>
                  </a:lnTo>
                  <a:lnTo>
                    <a:pt x="95" y="577"/>
                  </a:lnTo>
                  <a:lnTo>
                    <a:pt x="71" y="589"/>
                  </a:lnTo>
                  <a:lnTo>
                    <a:pt x="57" y="599"/>
                  </a:lnTo>
                  <a:lnTo>
                    <a:pt x="52" y="604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49" y="628"/>
                  </a:lnTo>
                  <a:lnTo>
                    <a:pt x="52" y="635"/>
                  </a:lnTo>
                  <a:lnTo>
                    <a:pt x="62" y="649"/>
                  </a:lnTo>
                  <a:lnTo>
                    <a:pt x="68" y="655"/>
                  </a:lnTo>
                  <a:lnTo>
                    <a:pt x="75" y="659"/>
                  </a:lnTo>
                  <a:lnTo>
                    <a:pt x="83" y="662"/>
                  </a:lnTo>
                  <a:lnTo>
                    <a:pt x="91" y="662"/>
                  </a:lnTo>
                  <a:lnTo>
                    <a:pt x="110" y="659"/>
                  </a:lnTo>
                  <a:lnTo>
                    <a:pt x="144" y="646"/>
                  </a:lnTo>
                  <a:lnTo>
                    <a:pt x="182" y="622"/>
                  </a:lnTo>
                  <a:lnTo>
                    <a:pt x="244" y="574"/>
                  </a:lnTo>
                  <a:lnTo>
                    <a:pt x="286" y="530"/>
                  </a:lnTo>
                  <a:lnTo>
                    <a:pt x="320" y="480"/>
                  </a:lnTo>
                  <a:lnTo>
                    <a:pt x="356" y="407"/>
                  </a:lnTo>
                  <a:lnTo>
                    <a:pt x="372" y="358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5"/>
                  </a:lnTo>
                  <a:lnTo>
                    <a:pt x="371" y="241"/>
                  </a:lnTo>
                  <a:lnTo>
                    <a:pt x="359" y="212"/>
                  </a:lnTo>
                  <a:lnTo>
                    <a:pt x="329" y="162"/>
                  </a:lnTo>
                  <a:lnTo>
                    <a:pt x="312" y="144"/>
                  </a:lnTo>
                  <a:lnTo>
                    <a:pt x="188" y="58"/>
                  </a:lnTo>
                  <a:lnTo>
                    <a:pt x="56" y="6"/>
                  </a:lnTo>
                  <a:lnTo>
                    <a:pt x="41" y="1"/>
                  </a:lnTo>
                  <a:lnTo>
                    <a:pt x="28" y="0"/>
                  </a:lnTo>
                  <a:lnTo>
                    <a:pt x="9" y="3"/>
                  </a:lnTo>
                  <a:lnTo>
                    <a:pt x="3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6"/>
                  </a:lnTo>
                  <a:lnTo>
                    <a:pt x="6" y="31"/>
                  </a:lnTo>
                  <a:lnTo>
                    <a:pt x="9" y="33"/>
                  </a:lnTo>
                  <a:lnTo>
                    <a:pt x="13" y="35"/>
                  </a:lnTo>
                  <a:lnTo>
                    <a:pt x="47" y="45"/>
                  </a:lnTo>
                  <a:lnTo>
                    <a:pt x="72" y="49"/>
                  </a:lnTo>
                  <a:lnTo>
                    <a:pt x="82" y="53"/>
                  </a:lnTo>
                  <a:lnTo>
                    <a:pt x="86" y="57"/>
                  </a:lnTo>
                  <a:lnTo>
                    <a:pt x="87" y="61"/>
                  </a:lnTo>
                  <a:lnTo>
                    <a:pt x="88" y="68"/>
                  </a:lnTo>
                  <a:lnTo>
                    <a:pt x="83" y="89"/>
                  </a:lnTo>
                  <a:lnTo>
                    <a:pt x="83" y="96"/>
                  </a:lnTo>
                  <a:lnTo>
                    <a:pt x="83" y="102"/>
                  </a:lnTo>
                  <a:lnTo>
                    <a:pt x="86" y="107"/>
                  </a:lnTo>
                  <a:lnTo>
                    <a:pt x="90" y="110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13" y="1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0" name="Freeform 17"/>
            <p:cNvSpPr>
              <a:spLocks/>
            </p:cNvSpPr>
            <p:nvPr/>
          </p:nvSpPr>
          <p:spPr bwMode="auto">
            <a:xfrm>
              <a:off x="3069" y="2016"/>
              <a:ext cx="365" cy="486"/>
            </a:xfrm>
            <a:custGeom>
              <a:avLst/>
              <a:gdLst>
                <a:gd name="T0" fmla="*/ 207 w 365"/>
                <a:gd name="T1" fmla="*/ 85 h 486"/>
                <a:gd name="T2" fmla="*/ 265 w 365"/>
                <a:gd name="T3" fmla="*/ 104 h 486"/>
                <a:gd name="T4" fmla="*/ 284 w 365"/>
                <a:gd name="T5" fmla="*/ 106 h 486"/>
                <a:gd name="T6" fmla="*/ 300 w 365"/>
                <a:gd name="T7" fmla="*/ 98 h 486"/>
                <a:gd name="T8" fmla="*/ 300 w 365"/>
                <a:gd name="T9" fmla="*/ 93 h 486"/>
                <a:gd name="T10" fmla="*/ 289 w 365"/>
                <a:gd name="T11" fmla="*/ 86 h 486"/>
                <a:gd name="T12" fmla="*/ 279 w 365"/>
                <a:gd name="T13" fmla="*/ 78 h 486"/>
                <a:gd name="T14" fmla="*/ 280 w 365"/>
                <a:gd name="T15" fmla="*/ 70 h 486"/>
                <a:gd name="T16" fmla="*/ 291 w 365"/>
                <a:gd name="T17" fmla="*/ 61 h 486"/>
                <a:gd name="T18" fmla="*/ 318 w 365"/>
                <a:gd name="T19" fmla="*/ 50 h 486"/>
                <a:gd name="T20" fmla="*/ 356 w 365"/>
                <a:gd name="T21" fmla="*/ 39 h 486"/>
                <a:gd name="T22" fmla="*/ 365 w 365"/>
                <a:gd name="T23" fmla="*/ 24 h 486"/>
                <a:gd name="T24" fmla="*/ 364 w 365"/>
                <a:gd name="T25" fmla="*/ 13 h 486"/>
                <a:gd name="T26" fmla="*/ 357 w 365"/>
                <a:gd name="T27" fmla="*/ 2 h 486"/>
                <a:gd name="T28" fmla="*/ 343 w 365"/>
                <a:gd name="T29" fmla="*/ 1 h 486"/>
                <a:gd name="T30" fmla="*/ 268 w 365"/>
                <a:gd name="T31" fmla="*/ 29 h 486"/>
                <a:gd name="T32" fmla="*/ 219 w 365"/>
                <a:gd name="T33" fmla="*/ 52 h 486"/>
                <a:gd name="T34" fmla="*/ 138 w 365"/>
                <a:gd name="T35" fmla="*/ 68 h 486"/>
                <a:gd name="T36" fmla="*/ 68 w 365"/>
                <a:gd name="T37" fmla="*/ 108 h 486"/>
                <a:gd name="T38" fmla="*/ 22 w 365"/>
                <a:gd name="T39" fmla="*/ 151 h 486"/>
                <a:gd name="T40" fmla="*/ 6 w 365"/>
                <a:gd name="T41" fmla="*/ 187 h 486"/>
                <a:gd name="T42" fmla="*/ 0 w 365"/>
                <a:gd name="T43" fmla="*/ 239 h 486"/>
                <a:gd name="T44" fmla="*/ 11 w 365"/>
                <a:gd name="T45" fmla="*/ 279 h 486"/>
                <a:gd name="T46" fmla="*/ 44 w 365"/>
                <a:gd name="T47" fmla="*/ 334 h 486"/>
                <a:gd name="T48" fmla="*/ 169 w 365"/>
                <a:gd name="T49" fmla="*/ 459 h 486"/>
                <a:gd name="T50" fmla="*/ 212 w 365"/>
                <a:gd name="T51" fmla="*/ 483 h 486"/>
                <a:gd name="T52" fmla="*/ 222 w 365"/>
                <a:gd name="T53" fmla="*/ 486 h 486"/>
                <a:gd name="T54" fmla="*/ 228 w 365"/>
                <a:gd name="T55" fmla="*/ 484 h 486"/>
                <a:gd name="T56" fmla="*/ 228 w 365"/>
                <a:gd name="T57" fmla="*/ 478 h 486"/>
                <a:gd name="T58" fmla="*/ 227 w 365"/>
                <a:gd name="T59" fmla="*/ 462 h 486"/>
                <a:gd name="T60" fmla="*/ 235 w 365"/>
                <a:gd name="T61" fmla="*/ 450 h 486"/>
                <a:gd name="T62" fmla="*/ 235 w 365"/>
                <a:gd name="T63" fmla="*/ 442 h 486"/>
                <a:gd name="T64" fmla="*/ 230 w 365"/>
                <a:gd name="T65" fmla="*/ 433 h 486"/>
                <a:gd name="T66" fmla="*/ 157 w 365"/>
                <a:gd name="T67" fmla="*/ 395 h 486"/>
                <a:gd name="T68" fmla="*/ 100 w 365"/>
                <a:gd name="T69" fmla="*/ 341 h 486"/>
                <a:gd name="T70" fmla="*/ 63 w 365"/>
                <a:gd name="T71" fmla="*/ 291 h 486"/>
                <a:gd name="T72" fmla="*/ 46 w 365"/>
                <a:gd name="T73" fmla="*/ 237 h 486"/>
                <a:gd name="T74" fmla="*/ 52 w 365"/>
                <a:gd name="T75" fmla="*/ 184 h 486"/>
                <a:gd name="T76" fmla="*/ 68 w 365"/>
                <a:gd name="T77" fmla="*/ 150 h 486"/>
                <a:gd name="T78" fmla="*/ 92 w 365"/>
                <a:gd name="T79" fmla="*/ 123 h 486"/>
                <a:gd name="T80" fmla="*/ 141 w 365"/>
                <a:gd name="T81" fmla="*/ 97 h 4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86"/>
                <a:gd name="T125" fmla="*/ 365 w 365"/>
                <a:gd name="T126" fmla="*/ 486 h 4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86">
                  <a:moveTo>
                    <a:pt x="195" y="85"/>
                  </a:moveTo>
                  <a:lnTo>
                    <a:pt x="207" y="85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6"/>
                  </a:lnTo>
                  <a:lnTo>
                    <a:pt x="284" y="106"/>
                  </a:lnTo>
                  <a:lnTo>
                    <a:pt x="296" y="102"/>
                  </a:lnTo>
                  <a:lnTo>
                    <a:pt x="300" y="98"/>
                  </a:lnTo>
                  <a:lnTo>
                    <a:pt x="301" y="95"/>
                  </a:lnTo>
                  <a:lnTo>
                    <a:pt x="300" y="93"/>
                  </a:lnTo>
                  <a:lnTo>
                    <a:pt x="298" y="91"/>
                  </a:lnTo>
                  <a:lnTo>
                    <a:pt x="289" y="86"/>
                  </a:lnTo>
                  <a:lnTo>
                    <a:pt x="282" y="81"/>
                  </a:lnTo>
                  <a:lnTo>
                    <a:pt x="279" y="78"/>
                  </a:lnTo>
                  <a:lnTo>
                    <a:pt x="278" y="76"/>
                  </a:lnTo>
                  <a:lnTo>
                    <a:pt x="280" y="70"/>
                  </a:lnTo>
                  <a:lnTo>
                    <a:pt x="284" y="66"/>
                  </a:lnTo>
                  <a:lnTo>
                    <a:pt x="291" y="61"/>
                  </a:lnTo>
                  <a:lnTo>
                    <a:pt x="304" y="54"/>
                  </a:lnTo>
                  <a:lnTo>
                    <a:pt x="318" y="50"/>
                  </a:lnTo>
                  <a:lnTo>
                    <a:pt x="346" y="43"/>
                  </a:lnTo>
                  <a:lnTo>
                    <a:pt x="356" y="39"/>
                  </a:lnTo>
                  <a:lnTo>
                    <a:pt x="363" y="30"/>
                  </a:lnTo>
                  <a:lnTo>
                    <a:pt x="365" y="24"/>
                  </a:lnTo>
                  <a:lnTo>
                    <a:pt x="365" y="18"/>
                  </a:lnTo>
                  <a:lnTo>
                    <a:pt x="364" y="13"/>
                  </a:lnTo>
                  <a:lnTo>
                    <a:pt x="362" y="6"/>
                  </a:lnTo>
                  <a:lnTo>
                    <a:pt x="357" y="2"/>
                  </a:lnTo>
                  <a:lnTo>
                    <a:pt x="353" y="0"/>
                  </a:lnTo>
                  <a:lnTo>
                    <a:pt x="343" y="1"/>
                  </a:lnTo>
                  <a:lnTo>
                    <a:pt x="298" y="16"/>
                  </a:lnTo>
                  <a:lnTo>
                    <a:pt x="268" y="29"/>
                  </a:lnTo>
                  <a:lnTo>
                    <a:pt x="246" y="42"/>
                  </a:lnTo>
                  <a:lnTo>
                    <a:pt x="219" y="52"/>
                  </a:lnTo>
                  <a:lnTo>
                    <a:pt x="166" y="61"/>
                  </a:lnTo>
                  <a:lnTo>
                    <a:pt x="138" y="68"/>
                  </a:lnTo>
                  <a:lnTo>
                    <a:pt x="97" y="89"/>
                  </a:lnTo>
                  <a:lnTo>
                    <a:pt x="68" y="108"/>
                  </a:lnTo>
                  <a:lnTo>
                    <a:pt x="31" y="140"/>
                  </a:lnTo>
                  <a:lnTo>
                    <a:pt x="22" y="151"/>
                  </a:lnTo>
                  <a:lnTo>
                    <a:pt x="10" y="174"/>
                  </a:lnTo>
                  <a:lnTo>
                    <a:pt x="6" y="187"/>
                  </a:lnTo>
                  <a:lnTo>
                    <a:pt x="0" y="213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9"/>
                  </a:lnTo>
                  <a:lnTo>
                    <a:pt x="34" y="320"/>
                  </a:lnTo>
                  <a:lnTo>
                    <a:pt x="44" y="334"/>
                  </a:lnTo>
                  <a:lnTo>
                    <a:pt x="86" y="385"/>
                  </a:lnTo>
                  <a:lnTo>
                    <a:pt x="169" y="459"/>
                  </a:lnTo>
                  <a:lnTo>
                    <a:pt x="179" y="466"/>
                  </a:lnTo>
                  <a:lnTo>
                    <a:pt x="212" y="483"/>
                  </a:lnTo>
                  <a:lnTo>
                    <a:pt x="218" y="485"/>
                  </a:lnTo>
                  <a:lnTo>
                    <a:pt x="222" y="486"/>
                  </a:lnTo>
                  <a:lnTo>
                    <a:pt x="226" y="486"/>
                  </a:lnTo>
                  <a:lnTo>
                    <a:pt x="228" y="484"/>
                  </a:lnTo>
                  <a:lnTo>
                    <a:pt x="228" y="481"/>
                  </a:lnTo>
                  <a:lnTo>
                    <a:pt x="228" y="478"/>
                  </a:lnTo>
                  <a:lnTo>
                    <a:pt x="227" y="469"/>
                  </a:lnTo>
                  <a:lnTo>
                    <a:pt x="227" y="462"/>
                  </a:lnTo>
                  <a:lnTo>
                    <a:pt x="228" y="459"/>
                  </a:lnTo>
                  <a:lnTo>
                    <a:pt x="235" y="450"/>
                  </a:lnTo>
                  <a:lnTo>
                    <a:pt x="235" y="446"/>
                  </a:lnTo>
                  <a:lnTo>
                    <a:pt x="235" y="442"/>
                  </a:lnTo>
                  <a:lnTo>
                    <a:pt x="234" y="438"/>
                  </a:lnTo>
                  <a:lnTo>
                    <a:pt x="230" y="433"/>
                  </a:lnTo>
                  <a:lnTo>
                    <a:pt x="224" y="429"/>
                  </a:lnTo>
                  <a:lnTo>
                    <a:pt x="157" y="395"/>
                  </a:lnTo>
                  <a:lnTo>
                    <a:pt x="146" y="386"/>
                  </a:lnTo>
                  <a:lnTo>
                    <a:pt x="100" y="341"/>
                  </a:lnTo>
                  <a:lnTo>
                    <a:pt x="79" y="316"/>
                  </a:lnTo>
                  <a:lnTo>
                    <a:pt x="63" y="291"/>
                  </a:lnTo>
                  <a:lnTo>
                    <a:pt x="52" y="270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52" y="184"/>
                  </a:lnTo>
                  <a:lnTo>
                    <a:pt x="56" y="172"/>
                  </a:lnTo>
                  <a:lnTo>
                    <a:pt x="68" y="150"/>
                  </a:lnTo>
                  <a:lnTo>
                    <a:pt x="75" y="140"/>
                  </a:lnTo>
                  <a:lnTo>
                    <a:pt x="92" y="123"/>
                  </a:lnTo>
                  <a:lnTo>
                    <a:pt x="114" y="108"/>
                  </a:lnTo>
                  <a:lnTo>
                    <a:pt x="141" y="97"/>
                  </a:lnTo>
                  <a:lnTo>
                    <a:pt x="195" y="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1" name="Freeform 18"/>
            <p:cNvSpPr>
              <a:spLocks/>
            </p:cNvSpPr>
            <p:nvPr/>
          </p:nvSpPr>
          <p:spPr bwMode="auto">
            <a:xfrm>
              <a:off x="3265" y="2793"/>
              <a:ext cx="172" cy="474"/>
            </a:xfrm>
            <a:custGeom>
              <a:avLst/>
              <a:gdLst>
                <a:gd name="T0" fmla="*/ 127 w 172"/>
                <a:gd name="T1" fmla="*/ 0 h 474"/>
                <a:gd name="T2" fmla="*/ 122 w 172"/>
                <a:gd name="T3" fmla="*/ 0 h 474"/>
                <a:gd name="T4" fmla="*/ 117 w 172"/>
                <a:gd name="T5" fmla="*/ 2 h 474"/>
                <a:gd name="T6" fmla="*/ 104 w 172"/>
                <a:gd name="T7" fmla="*/ 12 h 474"/>
                <a:gd name="T8" fmla="*/ 98 w 172"/>
                <a:gd name="T9" fmla="*/ 18 h 474"/>
                <a:gd name="T10" fmla="*/ 82 w 172"/>
                <a:gd name="T11" fmla="*/ 38 h 474"/>
                <a:gd name="T12" fmla="*/ 76 w 172"/>
                <a:gd name="T13" fmla="*/ 50 h 474"/>
                <a:gd name="T14" fmla="*/ 73 w 172"/>
                <a:gd name="T15" fmla="*/ 63 h 474"/>
                <a:gd name="T16" fmla="*/ 67 w 172"/>
                <a:gd name="T17" fmla="*/ 230 h 474"/>
                <a:gd name="T18" fmla="*/ 70 w 172"/>
                <a:gd name="T19" fmla="*/ 268 h 474"/>
                <a:gd name="T20" fmla="*/ 87 w 172"/>
                <a:gd name="T21" fmla="*/ 331 h 474"/>
                <a:gd name="T22" fmla="*/ 96 w 172"/>
                <a:gd name="T23" fmla="*/ 356 h 474"/>
                <a:gd name="T24" fmla="*/ 110 w 172"/>
                <a:gd name="T25" fmla="*/ 387 h 474"/>
                <a:gd name="T26" fmla="*/ 110 w 172"/>
                <a:gd name="T27" fmla="*/ 390 h 474"/>
                <a:gd name="T28" fmla="*/ 108 w 172"/>
                <a:gd name="T29" fmla="*/ 392 h 474"/>
                <a:gd name="T30" fmla="*/ 103 w 172"/>
                <a:gd name="T31" fmla="*/ 392 h 474"/>
                <a:gd name="T32" fmla="*/ 78 w 172"/>
                <a:gd name="T33" fmla="*/ 382 h 474"/>
                <a:gd name="T34" fmla="*/ 69 w 172"/>
                <a:gd name="T35" fmla="*/ 377 h 474"/>
                <a:gd name="T36" fmla="*/ 49 w 172"/>
                <a:gd name="T37" fmla="*/ 370 h 474"/>
                <a:gd name="T38" fmla="*/ 42 w 172"/>
                <a:gd name="T39" fmla="*/ 370 h 474"/>
                <a:gd name="T40" fmla="*/ 35 w 172"/>
                <a:gd name="T41" fmla="*/ 370 h 474"/>
                <a:gd name="T42" fmla="*/ 28 w 172"/>
                <a:gd name="T43" fmla="*/ 372 h 474"/>
                <a:gd name="T44" fmla="*/ 16 w 172"/>
                <a:gd name="T45" fmla="*/ 379 h 474"/>
                <a:gd name="T46" fmla="*/ 6 w 172"/>
                <a:gd name="T47" fmla="*/ 388 h 474"/>
                <a:gd name="T48" fmla="*/ 1 w 172"/>
                <a:gd name="T49" fmla="*/ 395 h 474"/>
                <a:gd name="T50" fmla="*/ 0 w 172"/>
                <a:gd name="T51" fmla="*/ 398 h 474"/>
                <a:gd name="T52" fmla="*/ 0 w 172"/>
                <a:gd name="T53" fmla="*/ 402 h 474"/>
                <a:gd name="T54" fmla="*/ 1 w 172"/>
                <a:gd name="T55" fmla="*/ 406 h 474"/>
                <a:gd name="T56" fmla="*/ 2 w 172"/>
                <a:gd name="T57" fmla="*/ 409 h 474"/>
                <a:gd name="T58" fmla="*/ 5 w 172"/>
                <a:gd name="T59" fmla="*/ 413 h 474"/>
                <a:gd name="T60" fmla="*/ 8 w 172"/>
                <a:gd name="T61" fmla="*/ 415 h 474"/>
                <a:gd name="T62" fmla="*/ 17 w 172"/>
                <a:gd name="T63" fmla="*/ 421 h 474"/>
                <a:gd name="T64" fmla="*/ 23 w 172"/>
                <a:gd name="T65" fmla="*/ 423 h 474"/>
                <a:gd name="T66" fmla="*/ 30 w 172"/>
                <a:gd name="T67" fmla="*/ 424 h 474"/>
                <a:gd name="T68" fmla="*/ 64 w 172"/>
                <a:gd name="T69" fmla="*/ 428 h 474"/>
                <a:gd name="T70" fmla="*/ 81 w 172"/>
                <a:gd name="T71" fmla="*/ 433 h 474"/>
                <a:gd name="T72" fmla="*/ 109 w 172"/>
                <a:gd name="T73" fmla="*/ 450 h 474"/>
                <a:gd name="T74" fmla="*/ 128 w 172"/>
                <a:gd name="T75" fmla="*/ 464 h 474"/>
                <a:gd name="T76" fmla="*/ 133 w 172"/>
                <a:gd name="T77" fmla="*/ 467 h 474"/>
                <a:gd name="T78" fmla="*/ 150 w 172"/>
                <a:gd name="T79" fmla="*/ 474 h 474"/>
                <a:gd name="T80" fmla="*/ 157 w 172"/>
                <a:gd name="T81" fmla="*/ 474 h 474"/>
                <a:gd name="T82" fmla="*/ 162 w 172"/>
                <a:gd name="T83" fmla="*/ 472 h 474"/>
                <a:gd name="T84" fmla="*/ 166 w 172"/>
                <a:gd name="T85" fmla="*/ 468 h 474"/>
                <a:gd name="T86" fmla="*/ 170 w 172"/>
                <a:gd name="T87" fmla="*/ 463 h 474"/>
                <a:gd name="T88" fmla="*/ 172 w 172"/>
                <a:gd name="T89" fmla="*/ 456 h 474"/>
                <a:gd name="T90" fmla="*/ 172 w 172"/>
                <a:gd name="T91" fmla="*/ 446 h 474"/>
                <a:gd name="T92" fmla="*/ 170 w 172"/>
                <a:gd name="T93" fmla="*/ 435 h 474"/>
                <a:gd name="T94" fmla="*/ 131 w 172"/>
                <a:gd name="T95" fmla="*/ 344 h 474"/>
                <a:gd name="T96" fmla="*/ 109 w 172"/>
                <a:gd name="T97" fmla="*/ 286 h 474"/>
                <a:gd name="T98" fmla="*/ 104 w 172"/>
                <a:gd name="T99" fmla="*/ 259 h 474"/>
                <a:gd name="T100" fmla="*/ 105 w 172"/>
                <a:gd name="T101" fmla="*/ 204 h 474"/>
                <a:gd name="T102" fmla="*/ 117 w 172"/>
                <a:gd name="T103" fmla="*/ 165 h 474"/>
                <a:gd name="T104" fmla="*/ 150 w 172"/>
                <a:gd name="T105" fmla="*/ 70 h 474"/>
                <a:gd name="T106" fmla="*/ 151 w 172"/>
                <a:gd name="T107" fmla="*/ 51 h 474"/>
                <a:gd name="T108" fmla="*/ 147 w 172"/>
                <a:gd name="T109" fmla="*/ 32 h 474"/>
                <a:gd name="T110" fmla="*/ 140 w 172"/>
                <a:gd name="T111" fmla="*/ 14 h 474"/>
                <a:gd name="T112" fmla="*/ 136 w 172"/>
                <a:gd name="T113" fmla="*/ 7 h 474"/>
                <a:gd name="T114" fmla="*/ 132 w 172"/>
                <a:gd name="T115" fmla="*/ 2 h 474"/>
                <a:gd name="T116" fmla="*/ 127 w 172"/>
                <a:gd name="T117" fmla="*/ 0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127" y="0"/>
                  </a:moveTo>
                  <a:lnTo>
                    <a:pt x="122" y="0"/>
                  </a:lnTo>
                  <a:lnTo>
                    <a:pt x="117" y="2"/>
                  </a:lnTo>
                  <a:lnTo>
                    <a:pt x="104" y="12"/>
                  </a:lnTo>
                  <a:lnTo>
                    <a:pt x="98" y="18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230"/>
                  </a:lnTo>
                  <a:lnTo>
                    <a:pt x="70" y="268"/>
                  </a:lnTo>
                  <a:lnTo>
                    <a:pt x="87" y="331"/>
                  </a:lnTo>
                  <a:lnTo>
                    <a:pt x="96" y="356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78" y="382"/>
                  </a:lnTo>
                  <a:lnTo>
                    <a:pt x="69" y="377"/>
                  </a:lnTo>
                  <a:lnTo>
                    <a:pt x="49" y="370"/>
                  </a:lnTo>
                  <a:lnTo>
                    <a:pt x="42" y="370"/>
                  </a:lnTo>
                  <a:lnTo>
                    <a:pt x="35" y="370"/>
                  </a:lnTo>
                  <a:lnTo>
                    <a:pt x="28" y="372"/>
                  </a:lnTo>
                  <a:lnTo>
                    <a:pt x="16" y="379"/>
                  </a:lnTo>
                  <a:lnTo>
                    <a:pt x="6" y="388"/>
                  </a:lnTo>
                  <a:lnTo>
                    <a:pt x="1" y="395"/>
                  </a:lnTo>
                  <a:lnTo>
                    <a:pt x="0" y="398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5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4"/>
                  </a:lnTo>
                  <a:lnTo>
                    <a:pt x="64" y="428"/>
                  </a:lnTo>
                  <a:lnTo>
                    <a:pt x="81" y="433"/>
                  </a:lnTo>
                  <a:lnTo>
                    <a:pt x="109" y="450"/>
                  </a:lnTo>
                  <a:lnTo>
                    <a:pt x="128" y="464"/>
                  </a:lnTo>
                  <a:lnTo>
                    <a:pt x="133" y="467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8"/>
                  </a:lnTo>
                  <a:lnTo>
                    <a:pt x="170" y="463"/>
                  </a:lnTo>
                  <a:lnTo>
                    <a:pt x="172" y="456"/>
                  </a:lnTo>
                  <a:lnTo>
                    <a:pt x="172" y="446"/>
                  </a:lnTo>
                  <a:lnTo>
                    <a:pt x="170" y="435"/>
                  </a:lnTo>
                  <a:lnTo>
                    <a:pt x="131" y="344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5" y="204"/>
                  </a:lnTo>
                  <a:lnTo>
                    <a:pt x="117" y="165"/>
                  </a:lnTo>
                  <a:lnTo>
                    <a:pt x="150" y="70"/>
                  </a:lnTo>
                  <a:lnTo>
                    <a:pt x="151" y="51"/>
                  </a:lnTo>
                  <a:lnTo>
                    <a:pt x="147" y="32"/>
                  </a:lnTo>
                  <a:lnTo>
                    <a:pt x="140" y="14"/>
                  </a:lnTo>
                  <a:lnTo>
                    <a:pt x="136" y="7"/>
                  </a:lnTo>
                  <a:lnTo>
                    <a:pt x="132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2" name="Freeform 19"/>
            <p:cNvSpPr>
              <a:spLocks/>
            </p:cNvSpPr>
            <p:nvPr/>
          </p:nvSpPr>
          <p:spPr bwMode="auto">
            <a:xfrm>
              <a:off x="3113" y="2772"/>
              <a:ext cx="252" cy="606"/>
            </a:xfrm>
            <a:custGeom>
              <a:avLst/>
              <a:gdLst>
                <a:gd name="T0" fmla="*/ 236 w 252"/>
                <a:gd name="T1" fmla="*/ 1 h 606"/>
                <a:gd name="T2" fmla="*/ 231 w 252"/>
                <a:gd name="T3" fmla="*/ 0 h 606"/>
                <a:gd name="T4" fmla="*/ 206 w 252"/>
                <a:gd name="T5" fmla="*/ 12 h 606"/>
                <a:gd name="T6" fmla="*/ 176 w 252"/>
                <a:gd name="T7" fmla="*/ 41 h 606"/>
                <a:gd name="T8" fmla="*/ 145 w 252"/>
                <a:gd name="T9" fmla="*/ 100 h 606"/>
                <a:gd name="T10" fmla="*/ 105 w 252"/>
                <a:gd name="T11" fmla="*/ 266 h 606"/>
                <a:gd name="T12" fmla="*/ 96 w 252"/>
                <a:gd name="T13" fmla="*/ 380 h 606"/>
                <a:gd name="T14" fmla="*/ 120 w 252"/>
                <a:gd name="T15" fmla="*/ 519 h 606"/>
                <a:gd name="T16" fmla="*/ 121 w 252"/>
                <a:gd name="T17" fmla="*/ 539 h 606"/>
                <a:gd name="T18" fmla="*/ 119 w 252"/>
                <a:gd name="T19" fmla="*/ 548 h 606"/>
                <a:gd name="T20" fmla="*/ 112 w 252"/>
                <a:gd name="T21" fmla="*/ 548 h 606"/>
                <a:gd name="T22" fmla="*/ 101 w 252"/>
                <a:gd name="T23" fmla="*/ 541 h 606"/>
                <a:gd name="T24" fmla="*/ 72 w 252"/>
                <a:gd name="T25" fmla="*/ 505 h 606"/>
                <a:gd name="T26" fmla="*/ 59 w 252"/>
                <a:gd name="T27" fmla="*/ 501 h 606"/>
                <a:gd name="T28" fmla="*/ 25 w 252"/>
                <a:gd name="T29" fmla="*/ 503 h 606"/>
                <a:gd name="T30" fmla="*/ 7 w 252"/>
                <a:gd name="T31" fmla="*/ 510 h 606"/>
                <a:gd name="T32" fmla="*/ 0 w 252"/>
                <a:gd name="T33" fmla="*/ 518 h 606"/>
                <a:gd name="T34" fmla="*/ 2 w 252"/>
                <a:gd name="T35" fmla="*/ 529 h 606"/>
                <a:gd name="T36" fmla="*/ 10 w 252"/>
                <a:gd name="T37" fmla="*/ 538 h 606"/>
                <a:gd name="T38" fmla="*/ 102 w 252"/>
                <a:gd name="T39" fmla="*/ 581 h 606"/>
                <a:gd name="T40" fmla="*/ 127 w 252"/>
                <a:gd name="T41" fmla="*/ 598 h 606"/>
                <a:gd name="T42" fmla="*/ 136 w 252"/>
                <a:gd name="T43" fmla="*/ 604 h 606"/>
                <a:gd name="T44" fmla="*/ 145 w 252"/>
                <a:gd name="T45" fmla="*/ 606 h 606"/>
                <a:gd name="T46" fmla="*/ 159 w 252"/>
                <a:gd name="T47" fmla="*/ 602 h 606"/>
                <a:gd name="T48" fmla="*/ 167 w 252"/>
                <a:gd name="T49" fmla="*/ 595 h 606"/>
                <a:gd name="T50" fmla="*/ 172 w 252"/>
                <a:gd name="T51" fmla="*/ 587 h 606"/>
                <a:gd name="T52" fmla="*/ 170 w 252"/>
                <a:gd name="T53" fmla="*/ 571 h 606"/>
                <a:gd name="T54" fmla="*/ 152 w 252"/>
                <a:gd name="T55" fmla="*/ 539 h 606"/>
                <a:gd name="T56" fmla="*/ 144 w 252"/>
                <a:gd name="T57" fmla="*/ 474 h 606"/>
                <a:gd name="T58" fmla="*/ 160 w 252"/>
                <a:gd name="T59" fmla="*/ 261 h 606"/>
                <a:gd name="T60" fmla="*/ 250 w 252"/>
                <a:gd name="T61" fmla="*/ 65 h 606"/>
                <a:gd name="T62" fmla="*/ 252 w 252"/>
                <a:gd name="T63" fmla="*/ 54 h 606"/>
                <a:gd name="T64" fmla="*/ 250 w 252"/>
                <a:gd name="T65" fmla="*/ 29 h 606"/>
                <a:gd name="T66" fmla="*/ 241 w 252"/>
                <a:gd name="T67" fmla="*/ 5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606"/>
                <a:gd name="T104" fmla="*/ 252 w 252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606">
                  <a:moveTo>
                    <a:pt x="241" y="5"/>
                  </a:moveTo>
                  <a:lnTo>
                    <a:pt x="236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24" y="2"/>
                  </a:lnTo>
                  <a:lnTo>
                    <a:pt x="206" y="12"/>
                  </a:lnTo>
                  <a:lnTo>
                    <a:pt x="196" y="20"/>
                  </a:lnTo>
                  <a:lnTo>
                    <a:pt x="176" y="41"/>
                  </a:lnTo>
                  <a:lnTo>
                    <a:pt x="159" y="66"/>
                  </a:lnTo>
                  <a:lnTo>
                    <a:pt x="145" y="100"/>
                  </a:lnTo>
                  <a:lnTo>
                    <a:pt x="112" y="228"/>
                  </a:lnTo>
                  <a:lnTo>
                    <a:pt x="105" y="266"/>
                  </a:lnTo>
                  <a:lnTo>
                    <a:pt x="96" y="361"/>
                  </a:lnTo>
                  <a:lnTo>
                    <a:pt x="96" y="380"/>
                  </a:lnTo>
                  <a:lnTo>
                    <a:pt x="104" y="442"/>
                  </a:lnTo>
                  <a:lnTo>
                    <a:pt x="120" y="519"/>
                  </a:lnTo>
                  <a:lnTo>
                    <a:pt x="121" y="531"/>
                  </a:lnTo>
                  <a:lnTo>
                    <a:pt x="121" y="539"/>
                  </a:lnTo>
                  <a:lnTo>
                    <a:pt x="121" y="545"/>
                  </a:lnTo>
                  <a:lnTo>
                    <a:pt x="119" y="548"/>
                  </a:lnTo>
                  <a:lnTo>
                    <a:pt x="117" y="549"/>
                  </a:lnTo>
                  <a:lnTo>
                    <a:pt x="112" y="548"/>
                  </a:lnTo>
                  <a:lnTo>
                    <a:pt x="105" y="544"/>
                  </a:lnTo>
                  <a:lnTo>
                    <a:pt x="101" y="541"/>
                  </a:lnTo>
                  <a:lnTo>
                    <a:pt x="78" y="510"/>
                  </a:lnTo>
                  <a:lnTo>
                    <a:pt x="72" y="505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1" y="507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5"/>
                  </a:lnTo>
                  <a:lnTo>
                    <a:pt x="2" y="529"/>
                  </a:lnTo>
                  <a:lnTo>
                    <a:pt x="5" y="534"/>
                  </a:lnTo>
                  <a:lnTo>
                    <a:pt x="10" y="538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22" y="593"/>
                  </a:lnTo>
                  <a:lnTo>
                    <a:pt x="127" y="598"/>
                  </a:lnTo>
                  <a:lnTo>
                    <a:pt x="133" y="601"/>
                  </a:lnTo>
                  <a:lnTo>
                    <a:pt x="136" y="604"/>
                  </a:lnTo>
                  <a:lnTo>
                    <a:pt x="141" y="605"/>
                  </a:lnTo>
                  <a:lnTo>
                    <a:pt x="145" y="606"/>
                  </a:lnTo>
                  <a:lnTo>
                    <a:pt x="150" y="605"/>
                  </a:lnTo>
                  <a:lnTo>
                    <a:pt x="159" y="602"/>
                  </a:lnTo>
                  <a:lnTo>
                    <a:pt x="163" y="599"/>
                  </a:lnTo>
                  <a:lnTo>
                    <a:pt x="167" y="595"/>
                  </a:lnTo>
                  <a:lnTo>
                    <a:pt x="169" y="591"/>
                  </a:lnTo>
                  <a:lnTo>
                    <a:pt x="172" y="587"/>
                  </a:lnTo>
                  <a:lnTo>
                    <a:pt x="172" y="582"/>
                  </a:lnTo>
                  <a:lnTo>
                    <a:pt x="170" y="571"/>
                  </a:lnTo>
                  <a:lnTo>
                    <a:pt x="155" y="546"/>
                  </a:lnTo>
                  <a:lnTo>
                    <a:pt x="152" y="539"/>
                  </a:lnTo>
                  <a:lnTo>
                    <a:pt x="147" y="513"/>
                  </a:lnTo>
                  <a:lnTo>
                    <a:pt x="144" y="474"/>
                  </a:lnTo>
                  <a:lnTo>
                    <a:pt x="153" y="299"/>
                  </a:lnTo>
                  <a:lnTo>
                    <a:pt x="160" y="261"/>
                  </a:lnTo>
                  <a:lnTo>
                    <a:pt x="226" y="101"/>
                  </a:lnTo>
                  <a:lnTo>
                    <a:pt x="250" y="65"/>
                  </a:lnTo>
                  <a:lnTo>
                    <a:pt x="251" y="60"/>
                  </a:lnTo>
                  <a:lnTo>
                    <a:pt x="252" y="54"/>
                  </a:lnTo>
                  <a:lnTo>
                    <a:pt x="251" y="38"/>
                  </a:lnTo>
                  <a:lnTo>
                    <a:pt x="250" y="29"/>
                  </a:lnTo>
                  <a:lnTo>
                    <a:pt x="245" y="12"/>
                  </a:lnTo>
                  <a:lnTo>
                    <a:pt x="241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3" name="Freeform 20"/>
            <p:cNvSpPr>
              <a:spLocks/>
            </p:cNvSpPr>
            <p:nvPr/>
          </p:nvSpPr>
          <p:spPr bwMode="auto">
            <a:xfrm>
              <a:off x="2837" y="2296"/>
              <a:ext cx="287" cy="276"/>
            </a:xfrm>
            <a:custGeom>
              <a:avLst/>
              <a:gdLst>
                <a:gd name="T0" fmla="*/ 227 w 287"/>
                <a:gd name="T1" fmla="*/ 2 h 276"/>
                <a:gd name="T2" fmla="*/ 213 w 287"/>
                <a:gd name="T3" fmla="*/ 0 h 276"/>
                <a:gd name="T4" fmla="*/ 199 w 287"/>
                <a:gd name="T5" fmla="*/ 1 h 276"/>
                <a:gd name="T6" fmla="*/ 184 w 287"/>
                <a:gd name="T7" fmla="*/ 4 h 276"/>
                <a:gd name="T8" fmla="*/ 178 w 287"/>
                <a:gd name="T9" fmla="*/ 6 h 276"/>
                <a:gd name="T10" fmla="*/ 157 w 287"/>
                <a:gd name="T11" fmla="*/ 18 h 276"/>
                <a:gd name="T12" fmla="*/ 133 w 287"/>
                <a:gd name="T13" fmla="*/ 39 h 276"/>
                <a:gd name="T14" fmla="*/ 128 w 287"/>
                <a:gd name="T15" fmla="*/ 44 h 276"/>
                <a:gd name="T16" fmla="*/ 111 w 287"/>
                <a:gd name="T17" fmla="*/ 70 h 276"/>
                <a:gd name="T18" fmla="*/ 102 w 287"/>
                <a:gd name="T19" fmla="*/ 80 h 276"/>
                <a:gd name="T20" fmla="*/ 97 w 287"/>
                <a:gd name="T21" fmla="*/ 82 h 276"/>
                <a:gd name="T22" fmla="*/ 92 w 287"/>
                <a:gd name="T23" fmla="*/ 83 h 276"/>
                <a:gd name="T24" fmla="*/ 81 w 287"/>
                <a:gd name="T25" fmla="*/ 79 h 276"/>
                <a:gd name="T26" fmla="*/ 59 w 287"/>
                <a:gd name="T27" fmla="*/ 66 h 276"/>
                <a:gd name="T28" fmla="*/ 27 w 287"/>
                <a:gd name="T29" fmla="*/ 49 h 276"/>
                <a:gd name="T30" fmla="*/ 19 w 287"/>
                <a:gd name="T31" fmla="*/ 49 h 276"/>
                <a:gd name="T32" fmla="*/ 15 w 287"/>
                <a:gd name="T33" fmla="*/ 51 h 276"/>
                <a:gd name="T34" fmla="*/ 12 w 287"/>
                <a:gd name="T35" fmla="*/ 53 h 276"/>
                <a:gd name="T36" fmla="*/ 6 w 287"/>
                <a:gd name="T37" fmla="*/ 60 h 276"/>
                <a:gd name="T38" fmla="*/ 3 w 287"/>
                <a:gd name="T39" fmla="*/ 63 h 276"/>
                <a:gd name="T40" fmla="*/ 0 w 287"/>
                <a:gd name="T41" fmla="*/ 71 h 276"/>
                <a:gd name="T42" fmla="*/ 0 w 287"/>
                <a:gd name="T43" fmla="*/ 75 h 276"/>
                <a:gd name="T44" fmla="*/ 0 w 287"/>
                <a:gd name="T45" fmla="*/ 78 h 276"/>
                <a:gd name="T46" fmla="*/ 3 w 287"/>
                <a:gd name="T47" fmla="*/ 82 h 276"/>
                <a:gd name="T48" fmla="*/ 32 w 287"/>
                <a:gd name="T49" fmla="*/ 108 h 276"/>
                <a:gd name="T50" fmla="*/ 64 w 287"/>
                <a:gd name="T51" fmla="*/ 129 h 276"/>
                <a:gd name="T52" fmla="*/ 69 w 287"/>
                <a:gd name="T53" fmla="*/ 135 h 276"/>
                <a:gd name="T54" fmla="*/ 73 w 287"/>
                <a:gd name="T55" fmla="*/ 141 h 276"/>
                <a:gd name="T56" fmla="*/ 75 w 287"/>
                <a:gd name="T57" fmla="*/ 149 h 276"/>
                <a:gd name="T58" fmla="*/ 74 w 287"/>
                <a:gd name="T59" fmla="*/ 166 h 276"/>
                <a:gd name="T60" fmla="*/ 72 w 287"/>
                <a:gd name="T61" fmla="*/ 175 h 276"/>
                <a:gd name="T62" fmla="*/ 69 w 287"/>
                <a:gd name="T63" fmla="*/ 194 h 276"/>
                <a:gd name="T64" fmla="*/ 69 w 287"/>
                <a:gd name="T65" fmla="*/ 204 h 276"/>
                <a:gd name="T66" fmla="*/ 70 w 287"/>
                <a:gd name="T67" fmla="*/ 212 h 276"/>
                <a:gd name="T68" fmla="*/ 73 w 287"/>
                <a:gd name="T69" fmla="*/ 221 h 276"/>
                <a:gd name="T70" fmla="*/ 88 w 287"/>
                <a:gd name="T71" fmla="*/ 249 h 276"/>
                <a:gd name="T72" fmla="*/ 102 w 287"/>
                <a:gd name="T73" fmla="*/ 265 h 276"/>
                <a:gd name="T74" fmla="*/ 110 w 287"/>
                <a:gd name="T75" fmla="*/ 270 h 276"/>
                <a:gd name="T76" fmla="*/ 118 w 287"/>
                <a:gd name="T77" fmla="*/ 274 h 276"/>
                <a:gd name="T78" fmla="*/ 139 w 287"/>
                <a:gd name="T79" fmla="*/ 276 h 276"/>
                <a:gd name="T80" fmla="*/ 163 w 287"/>
                <a:gd name="T81" fmla="*/ 273 h 276"/>
                <a:gd name="T82" fmla="*/ 188 w 287"/>
                <a:gd name="T83" fmla="*/ 265 h 276"/>
                <a:gd name="T84" fmla="*/ 210 w 287"/>
                <a:gd name="T85" fmla="*/ 254 h 276"/>
                <a:gd name="T86" fmla="*/ 230 w 287"/>
                <a:gd name="T87" fmla="*/ 238 h 276"/>
                <a:gd name="T88" fmla="*/ 248 w 287"/>
                <a:gd name="T89" fmla="*/ 217 h 276"/>
                <a:gd name="T90" fmla="*/ 263 w 287"/>
                <a:gd name="T91" fmla="*/ 193 h 276"/>
                <a:gd name="T92" fmla="*/ 275 w 287"/>
                <a:gd name="T93" fmla="*/ 168 h 276"/>
                <a:gd name="T94" fmla="*/ 282 w 287"/>
                <a:gd name="T95" fmla="*/ 141 h 276"/>
                <a:gd name="T96" fmla="*/ 287 w 287"/>
                <a:gd name="T97" fmla="*/ 82 h 276"/>
                <a:gd name="T98" fmla="*/ 284 w 287"/>
                <a:gd name="T99" fmla="*/ 58 h 276"/>
                <a:gd name="T100" fmla="*/ 281 w 287"/>
                <a:gd name="T101" fmla="*/ 48 h 276"/>
                <a:gd name="T102" fmla="*/ 277 w 287"/>
                <a:gd name="T103" fmla="*/ 40 h 276"/>
                <a:gd name="T104" fmla="*/ 260 w 287"/>
                <a:gd name="T105" fmla="*/ 20 h 276"/>
                <a:gd name="T106" fmla="*/ 240 w 287"/>
                <a:gd name="T107" fmla="*/ 7 h 276"/>
                <a:gd name="T108" fmla="*/ 227 w 287"/>
                <a:gd name="T109" fmla="*/ 2 h 27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7"/>
                <a:gd name="T166" fmla="*/ 0 h 276"/>
                <a:gd name="T167" fmla="*/ 287 w 287"/>
                <a:gd name="T168" fmla="*/ 276 h 27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7" h="276">
                  <a:moveTo>
                    <a:pt x="227" y="2"/>
                  </a:moveTo>
                  <a:lnTo>
                    <a:pt x="213" y="0"/>
                  </a:lnTo>
                  <a:lnTo>
                    <a:pt x="199" y="1"/>
                  </a:lnTo>
                  <a:lnTo>
                    <a:pt x="184" y="4"/>
                  </a:lnTo>
                  <a:lnTo>
                    <a:pt x="178" y="6"/>
                  </a:lnTo>
                  <a:lnTo>
                    <a:pt x="157" y="18"/>
                  </a:lnTo>
                  <a:lnTo>
                    <a:pt x="133" y="39"/>
                  </a:lnTo>
                  <a:lnTo>
                    <a:pt x="128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7" y="82"/>
                  </a:lnTo>
                  <a:lnTo>
                    <a:pt x="92" y="83"/>
                  </a:lnTo>
                  <a:lnTo>
                    <a:pt x="81" y="79"/>
                  </a:lnTo>
                  <a:lnTo>
                    <a:pt x="59" y="66"/>
                  </a:lnTo>
                  <a:lnTo>
                    <a:pt x="27" y="49"/>
                  </a:lnTo>
                  <a:lnTo>
                    <a:pt x="19" y="49"/>
                  </a:lnTo>
                  <a:lnTo>
                    <a:pt x="15" y="51"/>
                  </a:lnTo>
                  <a:lnTo>
                    <a:pt x="12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3" y="82"/>
                  </a:lnTo>
                  <a:lnTo>
                    <a:pt x="32" y="108"/>
                  </a:lnTo>
                  <a:lnTo>
                    <a:pt x="64" y="129"/>
                  </a:lnTo>
                  <a:lnTo>
                    <a:pt x="69" y="135"/>
                  </a:lnTo>
                  <a:lnTo>
                    <a:pt x="73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0" y="212"/>
                  </a:lnTo>
                  <a:lnTo>
                    <a:pt x="73" y="221"/>
                  </a:lnTo>
                  <a:lnTo>
                    <a:pt x="88" y="249"/>
                  </a:lnTo>
                  <a:lnTo>
                    <a:pt x="102" y="265"/>
                  </a:lnTo>
                  <a:lnTo>
                    <a:pt x="110" y="270"/>
                  </a:lnTo>
                  <a:lnTo>
                    <a:pt x="118" y="274"/>
                  </a:lnTo>
                  <a:lnTo>
                    <a:pt x="139" y="276"/>
                  </a:lnTo>
                  <a:lnTo>
                    <a:pt x="163" y="273"/>
                  </a:lnTo>
                  <a:lnTo>
                    <a:pt x="188" y="265"/>
                  </a:lnTo>
                  <a:lnTo>
                    <a:pt x="210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3" y="193"/>
                  </a:lnTo>
                  <a:lnTo>
                    <a:pt x="275" y="168"/>
                  </a:lnTo>
                  <a:lnTo>
                    <a:pt x="282" y="141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60" y="20"/>
                  </a:lnTo>
                  <a:lnTo>
                    <a:pt x="240" y="7"/>
                  </a:lnTo>
                  <a:lnTo>
                    <a:pt x="227" y="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4" name="Freeform 21"/>
            <p:cNvSpPr>
              <a:spLocks/>
            </p:cNvSpPr>
            <p:nvPr/>
          </p:nvSpPr>
          <p:spPr bwMode="auto">
            <a:xfrm>
              <a:off x="2779" y="2612"/>
              <a:ext cx="303" cy="472"/>
            </a:xfrm>
            <a:custGeom>
              <a:avLst/>
              <a:gdLst>
                <a:gd name="T0" fmla="*/ 254 w 303"/>
                <a:gd name="T1" fmla="*/ 33 h 472"/>
                <a:gd name="T2" fmla="*/ 234 w 303"/>
                <a:gd name="T3" fmla="*/ 14 h 472"/>
                <a:gd name="T4" fmla="*/ 218 w 303"/>
                <a:gd name="T5" fmla="*/ 6 h 472"/>
                <a:gd name="T6" fmla="*/ 210 w 303"/>
                <a:gd name="T7" fmla="*/ 3 h 472"/>
                <a:gd name="T8" fmla="*/ 192 w 303"/>
                <a:gd name="T9" fmla="*/ 0 h 472"/>
                <a:gd name="T10" fmla="*/ 155 w 303"/>
                <a:gd name="T11" fmla="*/ 1 h 472"/>
                <a:gd name="T12" fmla="*/ 123 w 303"/>
                <a:gd name="T13" fmla="*/ 3 h 472"/>
                <a:gd name="T14" fmla="*/ 118 w 303"/>
                <a:gd name="T15" fmla="*/ 5 h 472"/>
                <a:gd name="T16" fmla="*/ 100 w 303"/>
                <a:gd name="T17" fmla="*/ 13 h 472"/>
                <a:gd name="T18" fmla="*/ 74 w 303"/>
                <a:gd name="T19" fmla="*/ 33 h 472"/>
                <a:gd name="T20" fmla="*/ 47 w 303"/>
                <a:gd name="T21" fmla="*/ 61 h 472"/>
                <a:gd name="T22" fmla="*/ 32 w 303"/>
                <a:gd name="T23" fmla="*/ 84 h 472"/>
                <a:gd name="T24" fmla="*/ 21 w 303"/>
                <a:gd name="T25" fmla="*/ 112 h 472"/>
                <a:gd name="T26" fmla="*/ 12 w 303"/>
                <a:gd name="T27" fmla="*/ 145 h 472"/>
                <a:gd name="T28" fmla="*/ 2 w 303"/>
                <a:gd name="T29" fmla="*/ 211 h 472"/>
                <a:gd name="T30" fmla="*/ 0 w 303"/>
                <a:gd name="T31" fmla="*/ 244 h 472"/>
                <a:gd name="T32" fmla="*/ 3 w 303"/>
                <a:gd name="T33" fmla="*/ 294 h 472"/>
                <a:gd name="T34" fmla="*/ 12 w 303"/>
                <a:gd name="T35" fmla="*/ 339 h 472"/>
                <a:gd name="T36" fmla="*/ 23 w 303"/>
                <a:gd name="T37" fmla="*/ 366 h 472"/>
                <a:gd name="T38" fmla="*/ 39 w 303"/>
                <a:gd name="T39" fmla="*/ 389 h 472"/>
                <a:gd name="T40" fmla="*/ 66 w 303"/>
                <a:gd name="T41" fmla="*/ 420 h 472"/>
                <a:gd name="T42" fmla="*/ 85 w 303"/>
                <a:gd name="T43" fmla="*/ 437 h 472"/>
                <a:gd name="T44" fmla="*/ 119 w 303"/>
                <a:gd name="T45" fmla="*/ 456 h 472"/>
                <a:gd name="T46" fmla="*/ 155 w 303"/>
                <a:gd name="T47" fmla="*/ 468 h 472"/>
                <a:gd name="T48" fmla="*/ 180 w 303"/>
                <a:gd name="T49" fmla="*/ 472 h 472"/>
                <a:gd name="T50" fmla="*/ 222 w 303"/>
                <a:gd name="T51" fmla="*/ 470 h 472"/>
                <a:gd name="T52" fmla="*/ 248 w 303"/>
                <a:gd name="T53" fmla="*/ 465 h 472"/>
                <a:gd name="T54" fmla="*/ 260 w 303"/>
                <a:gd name="T55" fmla="*/ 460 h 472"/>
                <a:gd name="T56" fmla="*/ 269 w 303"/>
                <a:gd name="T57" fmla="*/ 454 h 472"/>
                <a:gd name="T58" fmla="*/ 277 w 303"/>
                <a:gd name="T59" fmla="*/ 446 h 472"/>
                <a:gd name="T60" fmla="*/ 284 w 303"/>
                <a:gd name="T61" fmla="*/ 437 h 472"/>
                <a:gd name="T62" fmla="*/ 294 w 303"/>
                <a:gd name="T63" fmla="*/ 416 h 472"/>
                <a:gd name="T64" fmla="*/ 300 w 303"/>
                <a:gd name="T65" fmla="*/ 391 h 472"/>
                <a:gd name="T66" fmla="*/ 303 w 303"/>
                <a:gd name="T67" fmla="*/ 360 h 472"/>
                <a:gd name="T68" fmla="*/ 303 w 303"/>
                <a:gd name="T69" fmla="*/ 351 h 472"/>
                <a:gd name="T70" fmla="*/ 300 w 303"/>
                <a:gd name="T71" fmla="*/ 333 h 472"/>
                <a:gd name="T72" fmla="*/ 289 w 303"/>
                <a:gd name="T73" fmla="*/ 300 h 472"/>
                <a:gd name="T74" fmla="*/ 285 w 303"/>
                <a:gd name="T75" fmla="*/ 293 h 472"/>
                <a:gd name="T76" fmla="*/ 269 w 303"/>
                <a:gd name="T77" fmla="*/ 274 h 472"/>
                <a:gd name="T78" fmla="*/ 222 w 303"/>
                <a:gd name="T79" fmla="*/ 230 h 472"/>
                <a:gd name="T80" fmla="*/ 220 w 303"/>
                <a:gd name="T81" fmla="*/ 226 h 472"/>
                <a:gd name="T82" fmla="*/ 218 w 303"/>
                <a:gd name="T83" fmla="*/ 222 h 472"/>
                <a:gd name="T84" fmla="*/ 218 w 303"/>
                <a:gd name="T85" fmla="*/ 216 h 472"/>
                <a:gd name="T86" fmla="*/ 218 w 303"/>
                <a:gd name="T87" fmla="*/ 211 h 472"/>
                <a:gd name="T88" fmla="*/ 224 w 303"/>
                <a:gd name="T89" fmla="*/ 187 h 472"/>
                <a:gd name="T90" fmla="*/ 233 w 303"/>
                <a:gd name="T91" fmla="*/ 169 h 472"/>
                <a:gd name="T92" fmla="*/ 258 w 303"/>
                <a:gd name="T93" fmla="*/ 140 h 472"/>
                <a:gd name="T94" fmla="*/ 262 w 303"/>
                <a:gd name="T95" fmla="*/ 133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9 w 303"/>
                <a:gd name="T103" fmla="*/ 62 h 472"/>
                <a:gd name="T104" fmla="*/ 263 w 303"/>
                <a:gd name="T105" fmla="*/ 47 h 472"/>
                <a:gd name="T106" fmla="*/ 254 w 303"/>
                <a:gd name="T107" fmla="*/ 33 h 4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3"/>
                <a:gd name="T163" fmla="*/ 0 h 472"/>
                <a:gd name="T164" fmla="*/ 303 w 303"/>
                <a:gd name="T165" fmla="*/ 472 h 47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3" h="472">
                  <a:moveTo>
                    <a:pt x="254" y="33"/>
                  </a:moveTo>
                  <a:lnTo>
                    <a:pt x="234" y="14"/>
                  </a:ln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55" y="1"/>
                  </a:lnTo>
                  <a:lnTo>
                    <a:pt x="123" y="3"/>
                  </a:lnTo>
                  <a:lnTo>
                    <a:pt x="118" y="5"/>
                  </a:lnTo>
                  <a:lnTo>
                    <a:pt x="100" y="13"/>
                  </a:lnTo>
                  <a:lnTo>
                    <a:pt x="74" y="33"/>
                  </a:lnTo>
                  <a:lnTo>
                    <a:pt x="47" y="61"/>
                  </a:lnTo>
                  <a:lnTo>
                    <a:pt x="32" y="84"/>
                  </a:lnTo>
                  <a:lnTo>
                    <a:pt x="21" y="112"/>
                  </a:lnTo>
                  <a:lnTo>
                    <a:pt x="12" y="145"/>
                  </a:lnTo>
                  <a:lnTo>
                    <a:pt x="2" y="211"/>
                  </a:lnTo>
                  <a:lnTo>
                    <a:pt x="0" y="244"/>
                  </a:lnTo>
                  <a:lnTo>
                    <a:pt x="3" y="294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9" y="389"/>
                  </a:lnTo>
                  <a:lnTo>
                    <a:pt x="66" y="420"/>
                  </a:lnTo>
                  <a:lnTo>
                    <a:pt x="85" y="437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80" y="472"/>
                  </a:lnTo>
                  <a:lnTo>
                    <a:pt x="222" y="470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6"/>
                  </a:lnTo>
                  <a:lnTo>
                    <a:pt x="284" y="437"/>
                  </a:lnTo>
                  <a:lnTo>
                    <a:pt x="294" y="416"/>
                  </a:lnTo>
                  <a:lnTo>
                    <a:pt x="300" y="391"/>
                  </a:lnTo>
                  <a:lnTo>
                    <a:pt x="303" y="360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8" y="216"/>
                  </a:lnTo>
                  <a:lnTo>
                    <a:pt x="218" y="211"/>
                  </a:lnTo>
                  <a:lnTo>
                    <a:pt x="224" y="187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2" y="133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9" y="62"/>
                  </a:lnTo>
                  <a:lnTo>
                    <a:pt x="263" y="47"/>
                  </a:lnTo>
                  <a:lnTo>
                    <a:pt x="254" y="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5" name="Freeform 22"/>
            <p:cNvSpPr>
              <a:spLocks/>
            </p:cNvSpPr>
            <p:nvPr/>
          </p:nvSpPr>
          <p:spPr bwMode="auto">
            <a:xfrm>
              <a:off x="2895" y="2054"/>
              <a:ext cx="380" cy="663"/>
            </a:xfrm>
            <a:custGeom>
              <a:avLst/>
              <a:gdLst>
                <a:gd name="T0" fmla="*/ 342 w 380"/>
                <a:gd name="T1" fmla="*/ 250 h 663"/>
                <a:gd name="T2" fmla="*/ 344 w 380"/>
                <a:gd name="T3" fmla="*/ 311 h 663"/>
                <a:gd name="T4" fmla="*/ 330 w 380"/>
                <a:gd name="T5" fmla="*/ 375 h 663"/>
                <a:gd name="T6" fmla="*/ 244 w 380"/>
                <a:gd name="T7" fmla="*/ 502 h 663"/>
                <a:gd name="T8" fmla="*/ 186 w 380"/>
                <a:gd name="T9" fmla="*/ 555 h 663"/>
                <a:gd name="T10" fmla="*/ 158 w 380"/>
                <a:gd name="T11" fmla="*/ 569 h 663"/>
                <a:gd name="T12" fmla="*/ 111 w 380"/>
                <a:gd name="T13" fmla="*/ 574 h 663"/>
                <a:gd name="T14" fmla="*/ 71 w 380"/>
                <a:gd name="T15" fmla="*/ 590 h 663"/>
                <a:gd name="T16" fmla="*/ 52 w 380"/>
                <a:gd name="T17" fmla="*/ 605 h 663"/>
                <a:gd name="T18" fmla="*/ 47 w 380"/>
                <a:gd name="T19" fmla="*/ 615 h 663"/>
                <a:gd name="T20" fmla="*/ 52 w 380"/>
                <a:gd name="T21" fmla="*/ 636 h 663"/>
                <a:gd name="T22" fmla="*/ 69 w 380"/>
                <a:gd name="T23" fmla="*/ 655 h 663"/>
                <a:gd name="T24" fmla="*/ 83 w 380"/>
                <a:gd name="T25" fmla="*/ 662 h 663"/>
                <a:gd name="T26" fmla="*/ 100 w 380"/>
                <a:gd name="T27" fmla="*/ 662 h 663"/>
                <a:gd name="T28" fmla="*/ 156 w 380"/>
                <a:gd name="T29" fmla="*/ 639 h 663"/>
                <a:gd name="T30" fmla="*/ 244 w 380"/>
                <a:gd name="T31" fmla="*/ 575 h 663"/>
                <a:gd name="T32" fmla="*/ 298 w 380"/>
                <a:gd name="T33" fmla="*/ 515 h 663"/>
                <a:gd name="T34" fmla="*/ 349 w 380"/>
                <a:gd name="T35" fmla="*/ 425 h 663"/>
                <a:gd name="T36" fmla="*/ 375 w 380"/>
                <a:gd name="T37" fmla="*/ 343 h 663"/>
                <a:gd name="T38" fmla="*/ 378 w 380"/>
                <a:gd name="T39" fmla="*/ 270 h 663"/>
                <a:gd name="T40" fmla="*/ 353 w 380"/>
                <a:gd name="T41" fmla="*/ 199 h 663"/>
                <a:gd name="T42" fmla="*/ 312 w 380"/>
                <a:gd name="T43" fmla="*/ 144 h 663"/>
                <a:gd name="T44" fmla="*/ 170 w 380"/>
                <a:gd name="T45" fmla="*/ 50 h 663"/>
                <a:gd name="T46" fmla="*/ 41 w 380"/>
                <a:gd name="T47" fmla="*/ 2 h 663"/>
                <a:gd name="T48" fmla="*/ 18 w 380"/>
                <a:gd name="T49" fmla="*/ 2 h 663"/>
                <a:gd name="T50" fmla="*/ 3 w 380"/>
                <a:gd name="T51" fmla="*/ 7 h 663"/>
                <a:gd name="T52" fmla="*/ 0 w 380"/>
                <a:gd name="T53" fmla="*/ 20 h 663"/>
                <a:gd name="T54" fmla="*/ 6 w 380"/>
                <a:gd name="T55" fmla="*/ 32 h 663"/>
                <a:gd name="T56" fmla="*/ 13 w 380"/>
                <a:gd name="T57" fmla="*/ 36 h 663"/>
                <a:gd name="T58" fmla="*/ 72 w 380"/>
                <a:gd name="T59" fmla="*/ 50 h 663"/>
                <a:gd name="T60" fmla="*/ 82 w 380"/>
                <a:gd name="T61" fmla="*/ 54 h 663"/>
                <a:gd name="T62" fmla="*/ 87 w 380"/>
                <a:gd name="T63" fmla="*/ 62 h 663"/>
                <a:gd name="T64" fmla="*/ 83 w 380"/>
                <a:gd name="T65" fmla="*/ 96 h 663"/>
                <a:gd name="T66" fmla="*/ 86 w 380"/>
                <a:gd name="T67" fmla="*/ 107 h 663"/>
                <a:gd name="T68" fmla="*/ 102 w 380"/>
                <a:gd name="T69" fmla="*/ 115 h 663"/>
                <a:gd name="T70" fmla="*/ 140 w 380"/>
                <a:gd name="T71" fmla="*/ 119 h 663"/>
                <a:gd name="T72" fmla="*/ 186 w 380"/>
                <a:gd name="T73" fmla="*/ 110 h 663"/>
                <a:gd name="T74" fmla="*/ 203 w 380"/>
                <a:gd name="T75" fmla="*/ 112 h 663"/>
                <a:gd name="T76" fmla="*/ 234 w 380"/>
                <a:gd name="T77" fmla="*/ 124 h 663"/>
                <a:gd name="T78" fmla="*/ 286 w 380"/>
                <a:gd name="T79" fmla="*/ 160 h 663"/>
                <a:gd name="T80" fmla="*/ 333 w 380"/>
                <a:gd name="T81" fmla="*/ 224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80"/>
                <a:gd name="T124" fmla="*/ 0 h 663"/>
                <a:gd name="T125" fmla="*/ 380 w 380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80" h="663">
                  <a:moveTo>
                    <a:pt x="333" y="224"/>
                  </a:moveTo>
                  <a:lnTo>
                    <a:pt x="342" y="250"/>
                  </a:lnTo>
                  <a:lnTo>
                    <a:pt x="345" y="279"/>
                  </a:lnTo>
                  <a:lnTo>
                    <a:pt x="344" y="311"/>
                  </a:lnTo>
                  <a:lnTo>
                    <a:pt x="339" y="343"/>
                  </a:lnTo>
                  <a:lnTo>
                    <a:pt x="330" y="375"/>
                  </a:lnTo>
                  <a:lnTo>
                    <a:pt x="302" y="426"/>
                  </a:lnTo>
                  <a:lnTo>
                    <a:pt x="244" y="502"/>
                  </a:lnTo>
                  <a:lnTo>
                    <a:pt x="215" y="533"/>
                  </a:lnTo>
                  <a:lnTo>
                    <a:pt x="186" y="555"/>
                  </a:lnTo>
                  <a:lnTo>
                    <a:pt x="167" y="566"/>
                  </a:lnTo>
                  <a:lnTo>
                    <a:pt x="158" y="569"/>
                  </a:lnTo>
                  <a:lnTo>
                    <a:pt x="139" y="573"/>
                  </a:lnTo>
                  <a:lnTo>
                    <a:pt x="111" y="574"/>
                  </a:lnTo>
                  <a:lnTo>
                    <a:pt x="95" y="578"/>
                  </a:lnTo>
                  <a:lnTo>
                    <a:pt x="71" y="590"/>
                  </a:lnTo>
                  <a:lnTo>
                    <a:pt x="57" y="599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52" y="636"/>
                  </a:lnTo>
                  <a:lnTo>
                    <a:pt x="62" y="649"/>
                  </a:lnTo>
                  <a:lnTo>
                    <a:pt x="69" y="655"/>
                  </a:lnTo>
                  <a:lnTo>
                    <a:pt x="75" y="660"/>
                  </a:lnTo>
                  <a:lnTo>
                    <a:pt x="83" y="662"/>
                  </a:lnTo>
                  <a:lnTo>
                    <a:pt x="91" y="663"/>
                  </a:lnTo>
                  <a:lnTo>
                    <a:pt x="100" y="662"/>
                  </a:lnTo>
                  <a:lnTo>
                    <a:pt x="132" y="652"/>
                  </a:lnTo>
                  <a:lnTo>
                    <a:pt x="156" y="639"/>
                  </a:lnTo>
                  <a:lnTo>
                    <a:pt x="212" y="601"/>
                  </a:lnTo>
                  <a:lnTo>
                    <a:pt x="244" y="575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31" y="462"/>
                  </a:lnTo>
                  <a:lnTo>
                    <a:pt x="349" y="425"/>
                  </a:lnTo>
                  <a:lnTo>
                    <a:pt x="368" y="375"/>
                  </a:lnTo>
                  <a:lnTo>
                    <a:pt x="375" y="343"/>
                  </a:lnTo>
                  <a:lnTo>
                    <a:pt x="380" y="299"/>
                  </a:lnTo>
                  <a:lnTo>
                    <a:pt x="378" y="270"/>
                  </a:lnTo>
                  <a:lnTo>
                    <a:pt x="371" y="241"/>
                  </a:lnTo>
                  <a:lnTo>
                    <a:pt x="353" y="199"/>
                  </a:lnTo>
                  <a:lnTo>
                    <a:pt x="330" y="163"/>
                  </a:lnTo>
                  <a:lnTo>
                    <a:pt x="312" y="144"/>
                  </a:lnTo>
                  <a:lnTo>
                    <a:pt x="205" y="69"/>
                  </a:lnTo>
                  <a:lnTo>
                    <a:pt x="170" y="50"/>
                  </a:lnTo>
                  <a:lnTo>
                    <a:pt x="56" y="6"/>
                  </a:lnTo>
                  <a:lnTo>
                    <a:pt x="41" y="2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13" y="36"/>
                  </a:lnTo>
                  <a:lnTo>
                    <a:pt x="48" y="45"/>
                  </a:lnTo>
                  <a:lnTo>
                    <a:pt x="72" y="50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6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6"/>
                  </a:lnTo>
                  <a:lnTo>
                    <a:pt x="84" y="103"/>
                  </a:lnTo>
                  <a:lnTo>
                    <a:pt x="86" y="107"/>
                  </a:lnTo>
                  <a:lnTo>
                    <a:pt x="90" y="111"/>
                  </a:lnTo>
                  <a:lnTo>
                    <a:pt x="102" y="115"/>
                  </a:lnTo>
                  <a:lnTo>
                    <a:pt x="109" y="117"/>
                  </a:lnTo>
                  <a:lnTo>
                    <a:pt x="140" y="119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2"/>
                  </a:lnTo>
                  <a:lnTo>
                    <a:pt x="213" y="115"/>
                  </a:lnTo>
                  <a:lnTo>
                    <a:pt x="234" y="124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1"/>
                  </a:lnTo>
                  <a:lnTo>
                    <a:pt x="333" y="2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6" name="Freeform 23"/>
            <p:cNvSpPr>
              <a:spLocks/>
            </p:cNvSpPr>
            <p:nvPr/>
          </p:nvSpPr>
          <p:spPr bwMode="auto">
            <a:xfrm>
              <a:off x="2684" y="2199"/>
              <a:ext cx="364" cy="485"/>
            </a:xfrm>
            <a:custGeom>
              <a:avLst/>
              <a:gdLst>
                <a:gd name="T0" fmla="*/ 342 w 364"/>
                <a:gd name="T1" fmla="*/ 1 h 485"/>
                <a:gd name="T2" fmla="*/ 280 w 364"/>
                <a:gd name="T3" fmla="*/ 22 h 485"/>
                <a:gd name="T4" fmla="*/ 246 w 364"/>
                <a:gd name="T5" fmla="*/ 42 h 485"/>
                <a:gd name="T6" fmla="*/ 207 w 364"/>
                <a:gd name="T7" fmla="*/ 53 h 485"/>
                <a:gd name="T8" fmla="*/ 137 w 364"/>
                <a:gd name="T9" fmla="*/ 68 h 485"/>
                <a:gd name="T10" fmla="*/ 41 w 364"/>
                <a:gd name="T11" fmla="*/ 129 h 485"/>
                <a:gd name="T12" fmla="*/ 9 w 364"/>
                <a:gd name="T13" fmla="*/ 174 h 485"/>
                <a:gd name="T14" fmla="*/ 0 w 364"/>
                <a:gd name="T15" fmla="*/ 239 h 485"/>
                <a:gd name="T16" fmla="*/ 10 w 364"/>
                <a:gd name="T17" fmla="*/ 278 h 485"/>
                <a:gd name="T18" fmla="*/ 62 w 364"/>
                <a:gd name="T19" fmla="*/ 359 h 485"/>
                <a:gd name="T20" fmla="*/ 148 w 364"/>
                <a:gd name="T21" fmla="*/ 442 h 485"/>
                <a:gd name="T22" fmla="*/ 204 w 364"/>
                <a:gd name="T23" fmla="*/ 479 h 485"/>
                <a:gd name="T24" fmla="*/ 222 w 364"/>
                <a:gd name="T25" fmla="*/ 485 h 485"/>
                <a:gd name="T26" fmla="*/ 227 w 364"/>
                <a:gd name="T27" fmla="*/ 483 h 485"/>
                <a:gd name="T28" fmla="*/ 228 w 364"/>
                <a:gd name="T29" fmla="*/ 477 h 485"/>
                <a:gd name="T30" fmla="*/ 226 w 364"/>
                <a:gd name="T31" fmla="*/ 461 h 485"/>
                <a:gd name="T32" fmla="*/ 234 w 364"/>
                <a:gd name="T33" fmla="*/ 449 h 485"/>
                <a:gd name="T34" fmla="*/ 234 w 364"/>
                <a:gd name="T35" fmla="*/ 442 h 485"/>
                <a:gd name="T36" fmla="*/ 229 w 364"/>
                <a:gd name="T37" fmla="*/ 433 h 485"/>
                <a:gd name="T38" fmla="*/ 180 w 364"/>
                <a:gd name="T39" fmla="*/ 408 h 485"/>
                <a:gd name="T40" fmla="*/ 122 w 364"/>
                <a:gd name="T41" fmla="*/ 365 h 485"/>
                <a:gd name="T42" fmla="*/ 62 w 364"/>
                <a:gd name="T43" fmla="*/ 291 h 485"/>
                <a:gd name="T44" fmla="*/ 46 w 364"/>
                <a:gd name="T45" fmla="*/ 247 h 485"/>
                <a:gd name="T46" fmla="*/ 44 w 364"/>
                <a:gd name="T47" fmla="*/ 215 h 485"/>
                <a:gd name="T48" fmla="*/ 61 w 364"/>
                <a:gd name="T49" fmla="*/ 160 h 485"/>
                <a:gd name="T50" fmla="*/ 82 w 364"/>
                <a:gd name="T51" fmla="*/ 130 h 485"/>
                <a:gd name="T52" fmla="*/ 127 w 364"/>
                <a:gd name="T53" fmla="*/ 101 h 485"/>
                <a:gd name="T54" fmla="*/ 195 w 364"/>
                <a:gd name="T55" fmla="*/ 84 h 485"/>
                <a:gd name="T56" fmla="*/ 217 w 364"/>
                <a:gd name="T57" fmla="*/ 86 h 485"/>
                <a:gd name="T58" fmla="*/ 271 w 364"/>
                <a:gd name="T59" fmla="*/ 105 h 485"/>
                <a:gd name="T60" fmla="*/ 295 w 364"/>
                <a:gd name="T61" fmla="*/ 101 h 485"/>
                <a:gd name="T62" fmla="*/ 300 w 364"/>
                <a:gd name="T63" fmla="*/ 95 h 485"/>
                <a:gd name="T64" fmla="*/ 297 w 364"/>
                <a:gd name="T65" fmla="*/ 90 h 485"/>
                <a:gd name="T66" fmla="*/ 285 w 364"/>
                <a:gd name="T67" fmla="*/ 83 h 485"/>
                <a:gd name="T68" fmla="*/ 278 w 364"/>
                <a:gd name="T69" fmla="*/ 77 h 485"/>
                <a:gd name="T70" fmla="*/ 278 w 364"/>
                <a:gd name="T71" fmla="*/ 73 h 485"/>
                <a:gd name="T72" fmla="*/ 283 w 364"/>
                <a:gd name="T73" fmla="*/ 65 h 485"/>
                <a:gd name="T74" fmla="*/ 298 w 364"/>
                <a:gd name="T75" fmla="*/ 56 h 485"/>
                <a:gd name="T76" fmla="*/ 317 w 364"/>
                <a:gd name="T77" fmla="*/ 50 h 485"/>
                <a:gd name="T78" fmla="*/ 346 w 364"/>
                <a:gd name="T79" fmla="*/ 43 h 485"/>
                <a:gd name="T80" fmla="*/ 355 w 364"/>
                <a:gd name="T81" fmla="*/ 38 h 485"/>
                <a:gd name="T82" fmla="*/ 362 w 364"/>
                <a:gd name="T83" fmla="*/ 29 h 485"/>
                <a:gd name="T84" fmla="*/ 364 w 364"/>
                <a:gd name="T85" fmla="*/ 12 h 485"/>
                <a:gd name="T86" fmla="*/ 359 w 364"/>
                <a:gd name="T87" fmla="*/ 4 h 485"/>
                <a:gd name="T88" fmla="*/ 353 w 364"/>
                <a:gd name="T89" fmla="*/ 0 h 48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85"/>
                <a:gd name="T137" fmla="*/ 364 w 364"/>
                <a:gd name="T138" fmla="*/ 485 h 48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85">
                  <a:moveTo>
                    <a:pt x="348" y="0"/>
                  </a:moveTo>
                  <a:lnTo>
                    <a:pt x="342" y="1"/>
                  </a:lnTo>
                  <a:lnTo>
                    <a:pt x="297" y="16"/>
                  </a:lnTo>
                  <a:lnTo>
                    <a:pt x="280" y="22"/>
                  </a:lnTo>
                  <a:lnTo>
                    <a:pt x="267" y="29"/>
                  </a:lnTo>
                  <a:lnTo>
                    <a:pt x="246" y="42"/>
                  </a:lnTo>
                  <a:lnTo>
                    <a:pt x="238" y="45"/>
                  </a:lnTo>
                  <a:lnTo>
                    <a:pt x="207" y="53"/>
                  </a:lnTo>
                  <a:lnTo>
                    <a:pt x="165" y="60"/>
                  </a:lnTo>
                  <a:lnTo>
                    <a:pt x="137" y="68"/>
                  </a:lnTo>
                  <a:lnTo>
                    <a:pt x="96" y="89"/>
                  </a:lnTo>
                  <a:lnTo>
                    <a:pt x="41" y="129"/>
                  </a:lnTo>
                  <a:lnTo>
                    <a:pt x="21" y="151"/>
                  </a:lnTo>
                  <a:lnTo>
                    <a:pt x="9" y="174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2" y="252"/>
                  </a:lnTo>
                  <a:lnTo>
                    <a:pt x="10" y="278"/>
                  </a:lnTo>
                  <a:lnTo>
                    <a:pt x="25" y="306"/>
                  </a:lnTo>
                  <a:lnTo>
                    <a:pt x="62" y="359"/>
                  </a:lnTo>
                  <a:lnTo>
                    <a:pt x="123" y="421"/>
                  </a:lnTo>
                  <a:lnTo>
                    <a:pt x="148" y="442"/>
                  </a:lnTo>
                  <a:lnTo>
                    <a:pt x="178" y="465"/>
                  </a:lnTo>
                  <a:lnTo>
                    <a:pt x="204" y="479"/>
                  </a:lnTo>
                  <a:lnTo>
                    <a:pt x="217" y="485"/>
                  </a:lnTo>
                  <a:lnTo>
                    <a:pt x="222" y="485"/>
                  </a:lnTo>
                  <a:lnTo>
                    <a:pt x="225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6" y="469"/>
                  </a:lnTo>
                  <a:lnTo>
                    <a:pt x="226" y="461"/>
                  </a:lnTo>
                  <a:lnTo>
                    <a:pt x="229" y="455"/>
                  </a:lnTo>
                  <a:lnTo>
                    <a:pt x="234" y="449"/>
                  </a:lnTo>
                  <a:lnTo>
                    <a:pt x="234" y="445"/>
                  </a:lnTo>
                  <a:lnTo>
                    <a:pt x="234" y="442"/>
                  </a:lnTo>
                  <a:lnTo>
                    <a:pt x="233" y="437"/>
                  </a:lnTo>
                  <a:lnTo>
                    <a:pt x="229" y="433"/>
                  </a:lnTo>
                  <a:lnTo>
                    <a:pt x="223" y="428"/>
                  </a:lnTo>
                  <a:lnTo>
                    <a:pt x="180" y="408"/>
                  </a:lnTo>
                  <a:lnTo>
                    <a:pt x="156" y="394"/>
                  </a:lnTo>
                  <a:lnTo>
                    <a:pt x="122" y="365"/>
                  </a:lnTo>
                  <a:lnTo>
                    <a:pt x="99" y="341"/>
                  </a:lnTo>
                  <a:lnTo>
                    <a:pt x="62" y="291"/>
                  </a:lnTo>
                  <a:lnTo>
                    <a:pt x="52" y="269"/>
                  </a:lnTo>
                  <a:lnTo>
                    <a:pt x="46" y="247"/>
                  </a:lnTo>
                  <a:lnTo>
                    <a:pt x="45" y="237"/>
                  </a:lnTo>
                  <a:lnTo>
                    <a:pt x="44" y="215"/>
                  </a:lnTo>
                  <a:lnTo>
                    <a:pt x="51" y="183"/>
                  </a:lnTo>
                  <a:lnTo>
                    <a:pt x="61" y="160"/>
                  </a:lnTo>
                  <a:lnTo>
                    <a:pt x="74" y="139"/>
                  </a:lnTo>
                  <a:lnTo>
                    <a:pt x="82" y="130"/>
                  </a:lnTo>
                  <a:lnTo>
                    <a:pt x="101" y="115"/>
                  </a:lnTo>
                  <a:lnTo>
                    <a:pt x="127" y="101"/>
                  </a:lnTo>
                  <a:lnTo>
                    <a:pt x="155" y="92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7" y="86"/>
                  </a:lnTo>
                  <a:lnTo>
                    <a:pt x="264" y="104"/>
                  </a:lnTo>
                  <a:lnTo>
                    <a:pt x="271" y="105"/>
                  </a:lnTo>
                  <a:lnTo>
                    <a:pt x="283" y="105"/>
                  </a:lnTo>
                  <a:lnTo>
                    <a:pt x="295" y="101"/>
                  </a:lnTo>
                  <a:lnTo>
                    <a:pt x="299" y="97"/>
                  </a:lnTo>
                  <a:lnTo>
                    <a:pt x="300" y="95"/>
                  </a:lnTo>
                  <a:lnTo>
                    <a:pt x="299" y="93"/>
                  </a:lnTo>
                  <a:lnTo>
                    <a:pt x="297" y="90"/>
                  </a:lnTo>
                  <a:lnTo>
                    <a:pt x="288" y="86"/>
                  </a:lnTo>
                  <a:lnTo>
                    <a:pt x="285" y="83"/>
                  </a:lnTo>
                  <a:lnTo>
                    <a:pt x="281" y="80"/>
                  </a:lnTo>
                  <a:lnTo>
                    <a:pt x="278" y="77"/>
                  </a:lnTo>
                  <a:lnTo>
                    <a:pt x="277" y="75"/>
                  </a:lnTo>
                  <a:lnTo>
                    <a:pt x="278" y="73"/>
                  </a:lnTo>
                  <a:lnTo>
                    <a:pt x="279" y="70"/>
                  </a:lnTo>
                  <a:lnTo>
                    <a:pt x="283" y="65"/>
                  </a:lnTo>
                  <a:lnTo>
                    <a:pt x="290" y="60"/>
                  </a:lnTo>
                  <a:lnTo>
                    <a:pt x="298" y="56"/>
                  </a:lnTo>
                  <a:lnTo>
                    <a:pt x="304" y="53"/>
                  </a:lnTo>
                  <a:lnTo>
                    <a:pt x="317" y="50"/>
                  </a:lnTo>
                  <a:lnTo>
                    <a:pt x="333" y="47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2" y="29"/>
                  </a:lnTo>
                  <a:lnTo>
                    <a:pt x="364" y="23"/>
                  </a:lnTo>
                  <a:lnTo>
                    <a:pt x="364" y="12"/>
                  </a:lnTo>
                  <a:lnTo>
                    <a:pt x="361" y="6"/>
                  </a:lnTo>
                  <a:lnTo>
                    <a:pt x="359" y="4"/>
                  </a:lnTo>
                  <a:lnTo>
                    <a:pt x="356" y="1"/>
                  </a:lnTo>
                  <a:lnTo>
                    <a:pt x="353" y="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7" name="Freeform 24"/>
            <p:cNvSpPr>
              <a:spLocks/>
            </p:cNvSpPr>
            <p:nvPr/>
          </p:nvSpPr>
          <p:spPr bwMode="auto">
            <a:xfrm>
              <a:off x="2879" y="2975"/>
              <a:ext cx="173" cy="474"/>
            </a:xfrm>
            <a:custGeom>
              <a:avLst/>
              <a:gdLst>
                <a:gd name="T0" fmla="*/ 136 w 173"/>
                <a:gd name="T1" fmla="*/ 8 h 474"/>
                <a:gd name="T2" fmla="*/ 132 w 173"/>
                <a:gd name="T3" fmla="*/ 3 h 474"/>
                <a:gd name="T4" fmla="*/ 127 w 173"/>
                <a:gd name="T5" fmla="*/ 0 h 474"/>
                <a:gd name="T6" fmla="*/ 122 w 173"/>
                <a:gd name="T7" fmla="*/ 0 h 474"/>
                <a:gd name="T8" fmla="*/ 117 w 173"/>
                <a:gd name="T9" fmla="*/ 3 h 474"/>
                <a:gd name="T10" fmla="*/ 110 w 173"/>
                <a:gd name="T11" fmla="*/ 7 h 474"/>
                <a:gd name="T12" fmla="*/ 92 w 173"/>
                <a:gd name="T13" fmla="*/ 25 h 474"/>
                <a:gd name="T14" fmla="*/ 82 w 173"/>
                <a:gd name="T15" fmla="*/ 38 h 474"/>
                <a:gd name="T16" fmla="*/ 76 w 173"/>
                <a:gd name="T17" fmla="*/ 50 h 474"/>
                <a:gd name="T18" fmla="*/ 73 w 173"/>
                <a:gd name="T19" fmla="*/ 63 h 474"/>
                <a:gd name="T20" fmla="*/ 67 w 173"/>
                <a:gd name="T21" fmla="*/ 167 h 474"/>
                <a:gd name="T22" fmla="*/ 70 w 173"/>
                <a:gd name="T23" fmla="*/ 269 h 474"/>
                <a:gd name="T24" fmla="*/ 93 w 173"/>
                <a:gd name="T25" fmla="*/ 349 h 474"/>
                <a:gd name="T26" fmla="*/ 99 w 173"/>
                <a:gd name="T27" fmla="*/ 364 h 474"/>
                <a:gd name="T28" fmla="*/ 109 w 173"/>
                <a:gd name="T29" fmla="*/ 383 h 474"/>
                <a:gd name="T30" fmla="*/ 110 w 173"/>
                <a:gd name="T31" fmla="*/ 387 h 474"/>
                <a:gd name="T32" fmla="*/ 110 w 173"/>
                <a:gd name="T33" fmla="*/ 390 h 474"/>
                <a:gd name="T34" fmla="*/ 108 w 173"/>
                <a:gd name="T35" fmla="*/ 392 h 474"/>
                <a:gd name="T36" fmla="*/ 103 w 173"/>
                <a:gd name="T37" fmla="*/ 392 h 474"/>
                <a:gd name="T38" fmla="*/ 97 w 173"/>
                <a:gd name="T39" fmla="*/ 390 h 474"/>
                <a:gd name="T40" fmla="*/ 49 w 173"/>
                <a:gd name="T41" fmla="*/ 371 h 474"/>
                <a:gd name="T42" fmla="*/ 42 w 173"/>
                <a:gd name="T43" fmla="*/ 370 h 474"/>
                <a:gd name="T44" fmla="*/ 35 w 173"/>
                <a:gd name="T45" fmla="*/ 371 h 474"/>
                <a:gd name="T46" fmla="*/ 28 w 173"/>
                <a:gd name="T47" fmla="*/ 373 h 474"/>
                <a:gd name="T48" fmla="*/ 16 w 173"/>
                <a:gd name="T49" fmla="*/ 380 h 474"/>
                <a:gd name="T50" fmla="*/ 6 w 173"/>
                <a:gd name="T51" fmla="*/ 388 h 474"/>
                <a:gd name="T52" fmla="*/ 3 w 173"/>
                <a:gd name="T53" fmla="*/ 392 h 474"/>
                <a:gd name="T54" fmla="*/ 1 w 173"/>
                <a:gd name="T55" fmla="*/ 396 h 474"/>
                <a:gd name="T56" fmla="*/ 0 w 173"/>
                <a:gd name="T57" fmla="*/ 399 h 474"/>
                <a:gd name="T58" fmla="*/ 0 w 173"/>
                <a:gd name="T59" fmla="*/ 402 h 474"/>
                <a:gd name="T60" fmla="*/ 1 w 173"/>
                <a:gd name="T61" fmla="*/ 406 h 474"/>
                <a:gd name="T62" fmla="*/ 3 w 173"/>
                <a:gd name="T63" fmla="*/ 409 h 474"/>
                <a:gd name="T64" fmla="*/ 6 w 173"/>
                <a:gd name="T65" fmla="*/ 413 h 474"/>
                <a:gd name="T66" fmla="*/ 9 w 173"/>
                <a:gd name="T67" fmla="*/ 416 h 474"/>
                <a:gd name="T68" fmla="*/ 18 w 173"/>
                <a:gd name="T69" fmla="*/ 421 h 474"/>
                <a:gd name="T70" fmla="*/ 24 w 173"/>
                <a:gd name="T71" fmla="*/ 424 h 474"/>
                <a:gd name="T72" fmla="*/ 30 w 173"/>
                <a:gd name="T73" fmla="*/ 425 h 474"/>
                <a:gd name="T74" fmla="*/ 64 w 173"/>
                <a:gd name="T75" fmla="*/ 429 h 474"/>
                <a:gd name="T76" fmla="*/ 81 w 173"/>
                <a:gd name="T77" fmla="*/ 433 h 474"/>
                <a:gd name="T78" fmla="*/ 95 w 173"/>
                <a:gd name="T79" fmla="*/ 441 h 474"/>
                <a:gd name="T80" fmla="*/ 128 w 173"/>
                <a:gd name="T81" fmla="*/ 465 h 474"/>
                <a:gd name="T82" fmla="*/ 134 w 173"/>
                <a:gd name="T83" fmla="*/ 468 h 474"/>
                <a:gd name="T84" fmla="*/ 150 w 173"/>
                <a:gd name="T85" fmla="*/ 474 h 474"/>
                <a:gd name="T86" fmla="*/ 157 w 173"/>
                <a:gd name="T87" fmla="*/ 474 h 474"/>
                <a:gd name="T88" fmla="*/ 162 w 173"/>
                <a:gd name="T89" fmla="*/ 472 h 474"/>
                <a:gd name="T90" fmla="*/ 166 w 173"/>
                <a:gd name="T91" fmla="*/ 469 h 474"/>
                <a:gd name="T92" fmla="*/ 170 w 173"/>
                <a:gd name="T93" fmla="*/ 463 h 474"/>
                <a:gd name="T94" fmla="*/ 173 w 173"/>
                <a:gd name="T95" fmla="*/ 456 h 474"/>
                <a:gd name="T96" fmla="*/ 173 w 173"/>
                <a:gd name="T97" fmla="*/ 447 h 474"/>
                <a:gd name="T98" fmla="*/ 170 w 173"/>
                <a:gd name="T99" fmla="*/ 435 h 474"/>
                <a:gd name="T100" fmla="*/ 116 w 173"/>
                <a:gd name="T101" fmla="*/ 307 h 474"/>
                <a:gd name="T102" fmla="*/ 104 w 173"/>
                <a:gd name="T103" fmla="*/ 259 h 474"/>
                <a:gd name="T104" fmla="*/ 103 w 173"/>
                <a:gd name="T105" fmla="*/ 224 h 474"/>
                <a:gd name="T106" fmla="*/ 106 w 173"/>
                <a:gd name="T107" fmla="*/ 205 h 474"/>
                <a:gd name="T108" fmla="*/ 131 w 173"/>
                <a:gd name="T109" fmla="*/ 124 h 474"/>
                <a:gd name="T110" fmla="*/ 140 w 173"/>
                <a:gd name="T111" fmla="*/ 102 h 474"/>
                <a:gd name="T112" fmla="*/ 151 w 173"/>
                <a:gd name="T113" fmla="*/ 71 h 474"/>
                <a:gd name="T114" fmla="*/ 152 w 173"/>
                <a:gd name="T115" fmla="*/ 52 h 474"/>
                <a:gd name="T116" fmla="*/ 148 w 173"/>
                <a:gd name="T117" fmla="*/ 32 h 474"/>
                <a:gd name="T118" fmla="*/ 140 w 173"/>
                <a:gd name="T119" fmla="*/ 15 h 474"/>
                <a:gd name="T120" fmla="*/ 136 w 173"/>
                <a:gd name="T121" fmla="*/ 8 h 47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3"/>
                <a:gd name="T184" fmla="*/ 0 h 474"/>
                <a:gd name="T185" fmla="*/ 173 w 173"/>
                <a:gd name="T186" fmla="*/ 474 h 47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3" h="474">
                  <a:moveTo>
                    <a:pt x="136" y="8"/>
                  </a:moveTo>
                  <a:lnTo>
                    <a:pt x="132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7" y="3"/>
                  </a:lnTo>
                  <a:lnTo>
                    <a:pt x="110" y="7"/>
                  </a:lnTo>
                  <a:lnTo>
                    <a:pt x="92" y="25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167"/>
                  </a:lnTo>
                  <a:lnTo>
                    <a:pt x="70" y="269"/>
                  </a:lnTo>
                  <a:lnTo>
                    <a:pt x="93" y="349"/>
                  </a:lnTo>
                  <a:lnTo>
                    <a:pt x="99" y="364"/>
                  </a:lnTo>
                  <a:lnTo>
                    <a:pt x="109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97" y="390"/>
                  </a:lnTo>
                  <a:lnTo>
                    <a:pt x="49" y="371"/>
                  </a:lnTo>
                  <a:lnTo>
                    <a:pt x="42" y="370"/>
                  </a:lnTo>
                  <a:lnTo>
                    <a:pt x="35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3" y="392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3" y="409"/>
                  </a:lnTo>
                  <a:lnTo>
                    <a:pt x="6" y="413"/>
                  </a:lnTo>
                  <a:lnTo>
                    <a:pt x="9" y="416"/>
                  </a:lnTo>
                  <a:lnTo>
                    <a:pt x="18" y="421"/>
                  </a:lnTo>
                  <a:lnTo>
                    <a:pt x="24" y="424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1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4" y="468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3"/>
                  </a:lnTo>
                  <a:lnTo>
                    <a:pt x="173" y="456"/>
                  </a:lnTo>
                  <a:lnTo>
                    <a:pt x="173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6" y="205"/>
                  </a:lnTo>
                  <a:lnTo>
                    <a:pt x="131" y="124"/>
                  </a:lnTo>
                  <a:lnTo>
                    <a:pt x="140" y="102"/>
                  </a:lnTo>
                  <a:lnTo>
                    <a:pt x="151" y="71"/>
                  </a:lnTo>
                  <a:lnTo>
                    <a:pt x="152" y="52"/>
                  </a:lnTo>
                  <a:lnTo>
                    <a:pt x="148" y="32"/>
                  </a:lnTo>
                  <a:lnTo>
                    <a:pt x="140" y="15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8" name="Freeform 25"/>
            <p:cNvSpPr>
              <a:spLocks/>
            </p:cNvSpPr>
            <p:nvPr/>
          </p:nvSpPr>
          <p:spPr bwMode="auto">
            <a:xfrm>
              <a:off x="2727" y="2954"/>
              <a:ext cx="252" cy="606"/>
            </a:xfrm>
            <a:custGeom>
              <a:avLst/>
              <a:gdLst>
                <a:gd name="T0" fmla="*/ 252 w 252"/>
                <a:gd name="T1" fmla="*/ 39 h 606"/>
                <a:gd name="T2" fmla="*/ 245 w 252"/>
                <a:gd name="T3" fmla="*/ 12 h 606"/>
                <a:gd name="T4" fmla="*/ 239 w 252"/>
                <a:gd name="T5" fmla="*/ 3 h 606"/>
                <a:gd name="T6" fmla="*/ 234 w 252"/>
                <a:gd name="T7" fmla="*/ 0 h 606"/>
                <a:gd name="T8" fmla="*/ 216 w 252"/>
                <a:gd name="T9" fmla="*/ 6 h 606"/>
                <a:gd name="T10" fmla="*/ 176 w 252"/>
                <a:gd name="T11" fmla="*/ 41 h 606"/>
                <a:gd name="T12" fmla="*/ 152 w 252"/>
                <a:gd name="T13" fmla="*/ 82 h 606"/>
                <a:gd name="T14" fmla="*/ 105 w 252"/>
                <a:gd name="T15" fmla="*/ 267 h 606"/>
                <a:gd name="T16" fmla="*/ 97 w 252"/>
                <a:gd name="T17" fmla="*/ 400 h 606"/>
                <a:gd name="T18" fmla="*/ 121 w 252"/>
                <a:gd name="T19" fmla="*/ 545 h 606"/>
                <a:gd name="T20" fmla="*/ 117 w 252"/>
                <a:gd name="T21" fmla="*/ 550 h 606"/>
                <a:gd name="T22" fmla="*/ 112 w 252"/>
                <a:gd name="T23" fmla="*/ 549 h 606"/>
                <a:gd name="T24" fmla="*/ 101 w 252"/>
                <a:gd name="T25" fmla="*/ 542 h 606"/>
                <a:gd name="T26" fmla="*/ 72 w 252"/>
                <a:gd name="T27" fmla="*/ 506 h 606"/>
                <a:gd name="T28" fmla="*/ 59 w 252"/>
                <a:gd name="T29" fmla="*/ 501 h 606"/>
                <a:gd name="T30" fmla="*/ 25 w 252"/>
                <a:gd name="T31" fmla="*/ 503 h 606"/>
                <a:gd name="T32" fmla="*/ 7 w 252"/>
                <a:gd name="T33" fmla="*/ 510 h 606"/>
                <a:gd name="T34" fmla="*/ 0 w 252"/>
                <a:gd name="T35" fmla="*/ 518 h 606"/>
                <a:gd name="T36" fmla="*/ 5 w 252"/>
                <a:gd name="T37" fmla="*/ 534 h 606"/>
                <a:gd name="T38" fmla="*/ 18 w 252"/>
                <a:gd name="T39" fmla="*/ 543 h 606"/>
                <a:gd name="T40" fmla="*/ 117 w 252"/>
                <a:gd name="T41" fmla="*/ 590 h 606"/>
                <a:gd name="T42" fmla="*/ 137 w 252"/>
                <a:gd name="T43" fmla="*/ 604 h 606"/>
                <a:gd name="T44" fmla="*/ 146 w 252"/>
                <a:gd name="T45" fmla="*/ 606 h 606"/>
                <a:gd name="T46" fmla="*/ 155 w 252"/>
                <a:gd name="T47" fmla="*/ 604 h 606"/>
                <a:gd name="T48" fmla="*/ 167 w 252"/>
                <a:gd name="T49" fmla="*/ 596 h 606"/>
                <a:gd name="T50" fmla="*/ 173 w 252"/>
                <a:gd name="T51" fmla="*/ 582 h 606"/>
                <a:gd name="T52" fmla="*/ 170 w 252"/>
                <a:gd name="T53" fmla="*/ 572 h 606"/>
                <a:gd name="T54" fmla="*/ 150 w 252"/>
                <a:gd name="T55" fmla="*/ 531 h 606"/>
                <a:gd name="T56" fmla="*/ 144 w 252"/>
                <a:gd name="T57" fmla="*/ 474 h 606"/>
                <a:gd name="T58" fmla="*/ 161 w 252"/>
                <a:gd name="T59" fmla="*/ 261 h 606"/>
                <a:gd name="T60" fmla="*/ 231 w 252"/>
                <a:gd name="T61" fmla="*/ 93 h 606"/>
                <a:gd name="T62" fmla="*/ 250 w 252"/>
                <a:gd name="T63" fmla="*/ 65 h 606"/>
                <a:gd name="T64" fmla="*/ 252 w 252"/>
                <a:gd name="T65" fmla="*/ 55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606"/>
                <a:gd name="T101" fmla="*/ 252 w 252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606">
                  <a:moveTo>
                    <a:pt x="252" y="55"/>
                  </a:move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1" y="6"/>
                  </a:lnTo>
                  <a:lnTo>
                    <a:pt x="239" y="3"/>
                  </a:lnTo>
                  <a:lnTo>
                    <a:pt x="237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16" y="6"/>
                  </a:lnTo>
                  <a:lnTo>
                    <a:pt x="197" y="20"/>
                  </a:lnTo>
                  <a:lnTo>
                    <a:pt x="176" y="41"/>
                  </a:lnTo>
                  <a:lnTo>
                    <a:pt x="159" y="67"/>
                  </a:lnTo>
                  <a:lnTo>
                    <a:pt x="152" y="82"/>
                  </a:lnTo>
                  <a:lnTo>
                    <a:pt x="139" y="121"/>
                  </a:lnTo>
                  <a:lnTo>
                    <a:pt x="105" y="267"/>
                  </a:lnTo>
                  <a:lnTo>
                    <a:pt x="96" y="362"/>
                  </a:lnTo>
                  <a:lnTo>
                    <a:pt x="97" y="400"/>
                  </a:lnTo>
                  <a:lnTo>
                    <a:pt x="121" y="531"/>
                  </a:lnTo>
                  <a:lnTo>
                    <a:pt x="121" y="545"/>
                  </a:lnTo>
                  <a:lnTo>
                    <a:pt x="119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5" y="545"/>
                  </a:lnTo>
                  <a:lnTo>
                    <a:pt x="101" y="542"/>
                  </a:lnTo>
                  <a:lnTo>
                    <a:pt x="78" y="511"/>
                  </a:lnTo>
                  <a:lnTo>
                    <a:pt x="72" y="506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2" y="508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5" y="534"/>
                  </a:lnTo>
                  <a:lnTo>
                    <a:pt x="10" y="539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17" y="590"/>
                  </a:lnTo>
                  <a:lnTo>
                    <a:pt x="127" y="598"/>
                  </a:lnTo>
                  <a:lnTo>
                    <a:pt x="137" y="604"/>
                  </a:lnTo>
                  <a:lnTo>
                    <a:pt x="141" y="606"/>
                  </a:lnTo>
                  <a:lnTo>
                    <a:pt x="146" y="606"/>
                  </a:lnTo>
                  <a:lnTo>
                    <a:pt x="150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2" y="577"/>
                  </a:lnTo>
                  <a:lnTo>
                    <a:pt x="170" y="572"/>
                  </a:lnTo>
                  <a:lnTo>
                    <a:pt x="155" y="547"/>
                  </a:lnTo>
                  <a:lnTo>
                    <a:pt x="150" y="531"/>
                  </a:lnTo>
                  <a:lnTo>
                    <a:pt x="147" y="514"/>
                  </a:lnTo>
                  <a:lnTo>
                    <a:pt x="144" y="474"/>
                  </a:lnTo>
                  <a:lnTo>
                    <a:pt x="156" y="279"/>
                  </a:lnTo>
                  <a:lnTo>
                    <a:pt x="161" y="261"/>
                  </a:lnTo>
                  <a:lnTo>
                    <a:pt x="187" y="193"/>
                  </a:lnTo>
                  <a:lnTo>
                    <a:pt x="231" y="93"/>
                  </a:lnTo>
                  <a:lnTo>
                    <a:pt x="240" y="80"/>
                  </a:lnTo>
                  <a:lnTo>
                    <a:pt x="250" y="65"/>
                  </a:lnTo>
                  <a:lnTo>
                    <a:pt x="252" y="61"/>
                  </a:lnTo>
                  <a:lnTo>
                    <a:pt x="252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9" name="Freeform 26"/>
            <p:cNvSpPr>
              <a:spLocks/>
            </p:cNvSpPr>
            <p:nvPr/>
          </p:nvSpPr>
          <p:spPr bwMode="auto">
            <a:xfrm>
              <a:off x="2459" y="2474"/>
              <a:ext cx="287" cy="276"/>
            </a:xfrm>
            <a:custGeom>
              <a:avLst/>
              <a:gdLst>
                <a:gd name="T0" fmla="*/ 27 w 287"/>
                <a:gd name="T1" fmla="*/ 49 h 276"/>
                <a:gd name="T2" fmla="*/ 20 w 287"/>
                <a:gd name="T3" fmla="*/ 49 h 276"/>
                <a:gd name="T4" fmla="*/ 16 w 287"/>
                <a:gd name="T5" fmla="*/ 51 h 276"/>
                <a:gd name="T6" fmla="*/ 13 w 287"/>
                <a:gd name="T7" fmla="*/ 53 h 276"/>
                <a:gd name="T8" fmla="*/ 6 w 287"/>
                <a:gd name="T9" fmla="*/ 60 h 276"/>
                <a:gd name="T10" fmla="*/ 3 w 287"/>
                <a:gd name="T11" fmla="*/ 63 h 276"/>
                <a:gd name="T12" fmla="*/ 0 w 287"/>
                <a:gd name="T13" fmla="*/ 71 h 276"/>
                <a:gd name="T14" fmla="*/ 0 w 287"/>
                <a:gd name="T15" fmla="*/ 75 h 276"/>
                <a:gd name="T16" fmla="*/ 1 w 287"/>
                <a:gd name="T17" fmla="*/ 78 h 276"/>
                <a:gd name="T18" fmla="*/ 3 w 287"/>
                <a:gd name="T19" fmla="*/ 81 h 276"/>
                <a:gd name="T20" fmla="*/ 10 w 287"/>
                <a:gd name="T21" fmla="*/ 88 h 276"/>
                <a:gd name="T22" fmla="*/ 38 w 287"/>
                <a:gd name="T23" fmla="*/ 112 h 276"/>
                <a:gd name="T24" fmla="*/ 59 w 287"/>
                <a:gd name="T25" fmla="*/ 124 h 276"/>
                <a:gd name="T26" fmla="*/ 65 w 287"/>
                <a:gd name="T27" fmla="*/ 129 h 276"/>
                <a:gd name="T28" fmla="*/ 70 w 287"/>
                <a:gd name="T29" fmla="*/ 135 h 276"/>
                <a:gd name="T30" fmla="*/ 74 w 287"/>
                <a:gd name="T31" fmla="*/ 141 h 276"/>
                <a:gd name="T32" fmla="*/ 75 w 287"/>
                <a:gd name="T33" fmla="*/ 149 h 276"/>
                <a:gd name="T34" fmla="*/ 74 w 287"/>
                <a:gd name="T35" fmla="*/ 166 h 276"/>
                <a:gd name="T36" fmla="*/ 72 w 287"/>
                <a:gd name="T37" fmla="*/ 175 h 276"/>
                <a:gd name="T38" fmla="*/ 69 w 287"/>
                <a:gd name="T39" fmla="*/ 194 h 276"/>
                <a:gd name="T40" fmla="*/ 69 w 287"/>
                <a:gd name="T41" fmla="*/ 204 h 276"/>
                <a:gd name="T42" fmla="*/ 71 w 287"/>
                <a:gd name="T43" fmla="*/ 212 h 276"/>
                <a:gd name="T44" fmla="*/ 74 w 287"/>
                <a:gd name="T45" fmla="*/ 221 h 276"/>
                <a:gd name="T46" fmla="*/ 89 w 287"/>
                <a:gd name="T47" fmla="*/ 249 h 276"/>
                <a:gd name="T48" fmla="*/ 102 w 287"/>
                <a:gd name="T49" fmla="*/ 265 h 276"/>
                <a:gd name="T50" fmla="*/ 111 w 287"/>
                <a:gd name="T51" fmla="*/ 270 h 276"/>
                <a:gd name="T52" fmla="*/ 119 w 287"/>
                <a:gd name="T53" fmla="*/ 274 h 276"/>
                <a:gd name="T54" fmla="*/ 139 w 287"/>
                <a:gd name="T55" fmla="*/ 276 h 276"/>
                <a:gd name="T56" fmla="*/ 164 w 287"/>
                <a:gd name="T57" fmla="*/ 273 h 276"/>
                <a:gd name="T58" fmla="*/ 189 w 287"/>
                <a:gd name="T59" fmla="*/ 265 h 276"/>
                <a:gd name="T60" fmla="*/ 211 w 287"/>
                <a:gd name="T61" fmla="*/ 254 h 276"/>
                <a:gd name="T62" fmla="*/ 230 w 287"/>
                <a:gd name="T63" fmla="*/ 238 h 276"/>
                <a:gd name="T64" fmla="*/ 248 w 287"/>
                <a:gd name="T65" fmla="*/ 217 h 276"/>
                <a:gd name="T66" fmla="*/ 264 w 287"/>
                <a:gd name="T67" fmla="*/ 193 h 276"/>
                <a:gd name="T68" fmla="*/ 275 w 287"/>
                <a:gd name="T69" fmla="*/ 168 h 276"/>
                <a:gd name="T70" fmla="*/ 283 w 287"/>
                <a:gd name="T71" fmla="*/ 141 h 276"/>
                <a:gd name="T72" fmla="*/ 285 w 287"/>
                <a:gd name="T73" fmla="*/ 126 h 276"/>
                <a:gd name="T74" fmla="*/ 287 w 287"/>
                <a:gd name="T75" fmla="*/ 82 h 276"/>
                <a:gd name="T76" fmla="*/ 284 w 287"/>
                <a:gd name="T77" fmla="*/ 58 h 276"/>
                <a:gd name="T78" fmla="*/ 281 w 287"/>
                <a:gd name="T79" fmla="*/ 48 h 276"/>
                <a:gd name="T80" fmla="*/ 277 w 287"/>
                <a:gd name="T81" fmla="*/ 40 h 276"/>
                <a:gd name="T82" fmla="*/ 272 w 287"/>
                <a:gd name="T83" fmla="*/ 33 h 276"/>
                <a:gd name="T84" fmla="*/ 260 w 287"/>
                <a:gd name="T85" fmla="*/ 20 h 276"/>
                <a:gd name="T86" fmla="*/ 241 w 287"/>
                <a:gd name="T87" fmla="*/ 7 h 276"/>
                <a:gd name="T88" fmla="*/ 235 w 287"/>
                <a:gd name="T89" fmla="*/ 4 h 276"/>
                <a:gd name="T90" fmla="*/ 228 w 287"/>
                <a:gd name="T91" fmla="*/ 1 h 276"/>
                <a:gd name="T92" fmla="*/ 214 w 287"/>
                <a:gd name="T93" fmla="*/ 0 h 276"/>
                <a:gd name="T94" fmla="*/ 199 w 287"/>
                <a:gd name="T95" fmla="*/ 1 h 276"/>
                <a:gd name="T96" fmla="*/ 185 w 287"/>
                <a:gd name="T97" fmla="*/ 4 h 276"/>
                <a:gd name="T98" fmla="*/ 178 w 287"/>
                <a:gd name="T99" fmla="*/ 6 h 276"/>
                <a:gd name="T100" fmla="*/ 158 w 287"/>
                <a:gd name="T101" fmla="*/ 18 h 276"/>
                <a:gd name="T102" fmla="*/ 134 w 287"/>
                <a:gd name="T103" fmla="*/ 38 h 276"/>
                <a:gd name="T104" fmla="*/ 129 w 287"/>
                <a:gd name="T105" fmla="*/ 44 h 276"/>
                <a:gd name="T106" fmla="*/ 111 w 287"/>
                <a:gd name="T107" fmla="*/ 70 h 276"/>
                <a:gd name="T108" fmla="*/ 102 w 287"/>
                <a:gd name="T109" fmla="*/ 80 h 276"/>
                <a:gd name="T110" fmla="*/ 98 w 287"/>
                <a:gd name="T111" fmla="*/ 82 h 276"/>
                <a:gd name="T112" fmla="*/ 93 w 287"/>
                <a:gd name="T113" fmla="*/ 83 h 276"/>
                <a:gd name="T114" fmla="*/ 81 w 287"/>
                <a:gd name="T115" fmla="*/ 79 h 276"/>
                <a:gd name="T116" fmla="*/ 31 w 287"/>
                <a:gd name="T117" fmla="*/ 51 h 276"/>
                <a:gd name="T118" fmla="*/ 27 w 287"/>
                <a:gd name="T119" fmla="*/ 49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276"/>
                <a:gd name="T182" fmla="*/ 287 w 287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276">
                  <a:moveTo>
                    <a:pt x="27" y="49"/>
                  </a:moveTo>
                  <a:lnTo>
                    <a:pt x="20" y="49"/>
                  </a:lnTo>
                  <a:lnTo>
                    <a:pt x="16" y="51"/>
                  </a:lnTo>
                  <a:lnTo>
                    <a:pt x="13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81"/>
                  </a:lnTo>
                  <a:lnTo>
                    <a:pt x="10" y="88"/>
                  </a:lnTo>
                  <a:lnTo>
                    <a:pt x="38" y="112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1" y="212"/>
                  </a:lnTo>
                  <a:lnTo>
                    <a:pt x="74" y="221"/>
                  </a:lnTo>
                  <a:lnTo>
                    <a:pt x="89" y="249"/>
                  </a:lnTo>
                  <a:lnTo>
                    <a:pt x="102" y="265"/>
                  </a:lnTo>
                  <a:lnTo>
                    <a:pt x="111" y="270"/>
                  </a:lnTo>
                  <a:lnTo>
                    <a:pt x="119" y="274"/>
                  </a:lnTo>
                  <a:lnTo>
                    <a:pt x="139" y="276"/>
                  </a:lnTo>
                  <a:lnTo>
                    <a:pt x="164" y="273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5" y="168"/>
                  </a:lnTo>
                  <a:lnTo>
                    <a:pt x="283" y="141"/>
                  </a:lnTo>
                  <a:lnTo>
                    <a:pt x="285" y="126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72" y="33"/>
                  </a:lnTo>
                  <a:lnTo>
                    <a:pt x="260" y="20"/>
                  </a:lnTo>
                  <a:lnTo>
                    <a:pt x="241" y="7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199" y="1"/>
                  </a:lnTo>
                  <a:lnTo>
                    <a:pt x="185" y="4"/>
                  </a:lnTo>
                  <a:lnTo>
                    <a:pt x="178" y="6"/>
                  </a:lnTo>
                  <a:lnTo>
                    <a:pt x="158" y="18"/>
                  </a:lnTo>
                  <a:lnTo>
                    <a:pt x="134" y="38"/>
                  </a:lnTo>
                  <a:lnTo>
                    <a:pt x="129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1" y="79"/>
                  </a:lnTo>
                  <a:lnTo>
                    <a:pt x="31" y="51"/>
                  </a:lnTo>
                  <a:lnTo>
                    <a:pt x="27" y="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0" name="Freeform 27"/>
            <p:cNvSpPr>
              <a:spLocks/>
            </p:cNvSpPr>
            <p:nvPr/>
          </p:nvSpPr>
          <p:spPr bwMode="auto">
            <a:xfrm>
              <a:off x="2402" y="2790"/>
              <a:ext cx="303" cy="472"/>
            </a:xfrm>
            <a:custGeom>
              <a:avLst/>
              <a:gdLst>
                <a:gd name="T0" fmla="*/ 233 w 303"/>
                <a:gd name="T1" fmla="*/ 14 h 472"/>
                <a:gd name="T2" fmla="*/ 218 w 303"/>
                <a:gd name="T3" fmla="*/ 6 h 472"/>
                <a:gd name="T4" fmla="*/ 210 w 303"/>
                <a:gd name="T5" fmla="*/ 3 h 472"/>
                <a:gd name="T6" fmla="*/ 192 w 303"/>
                <a:gd name="T7" fmla="*/ 0 h 472"/>
                <a:gd name="T8" fmla="*/ 123 w 303"/>
                <a:gd name="T9" fmla="*/ 3 h 472"/>
                <a:gd name="T10" fmla="*/ 117 w 303"/>
                <a:gd name="T11" fmla="*/ 5 h 472"/>
                <a:gd name="T12" fmla="*/ 99 w 303"/>
                <a:gd name="T13" fmla="*/ 13 h 472"/>
                <a:gd name="T14" fmla="*/ 64 w 303"/>
                <a:gd name="T15" fmla="*/ 42 h 472"/>
                <a:gd name="T16" fmla="*/ 55 w 303"/>
                <a:gd name="T17" fmla="*/ 50 h 472"/>
                <a:gd name="T18" fmla="*/ 38 w 303"/>
                <a:gd name="T19" fmla="*/ 72 h 472"/>
                <a:gd name="T20" fmla="*/ 26 w 303"/>
                <a:gd name="T21" fmla="*/ 98 h 472"/>
                <a:gd name="T22" fmla="*/ 11 w 303"/>
                <a:gd name="T23" fmla="*/ 145 h 472"/>
                <a:gd name="T24" fmla="*/ 1 w 303"/>
                <a:gd name="T25" fmla="*/ 211 h 472"/>
                <a:gd name="T26" fmla="*/ 0 w 303"/>
                <a:gd name="T27" fmla="*/ 244 h 472"/>
                <a:gd name="T28" fmla="*/ 5 w 303"/>
                <a:gd name="T29" fmla="*/ 310 h 472"/>
                <a:gd name="T30" fmla="*/ 12 w 303"/>
                <a:gd name="T31" fmla="*/ 339 h 472"/>
                <a:gd name="T32" fmla="*/ 23 w 303"/>
                <a:gd name="T33" fmla="*/ 366 h 472"/>
                <a:gd name="T34" fmla="*/ 38 w 303"/>
                <a:gd name="T35" fmla="*/ 389 h 472"/>
                <a:gd name="T36" fmla="*/ 65 w 303"/>
                <a:gd name="T37" fmla="*/ 420 h 472"/>
                <a:gd name="T38" fmla="*/ 85 w 303"/>
                <a:gd name="T39" fmla="*/ 437 h 472"/>
                <a:gd name="T40" fmla="*/ 107 w 303"/>
                <a:gd name="T41" fmla="*/ 450 h 472"/>
                <a:gd name="T42" fmla="*/ 119 w 303"/>
                <a:gd name="T43" fmla="*/ 456 h 472"/>
                <a:gd name="T44" fmla="*/ 155 w 303"/>
                <a:gd name="T45" fmla="*/ 468 h 472"/>
                <a:gd name="T46" fmla="*/ 179 w 303"/>
                <a:gd name="T47" fmla="*/ 472 h 472"/>
                <a:gd name="T48" fmla="*/ 222 w 303"/>
                <a:gd name="T49" fmla="*/ 470 h 472"/>
                <a:gd name="T50" fmla="*/ 248 w 303"/>
                <a:gd name="T51" fmla="*/ 464 h 472"/>
                <a:gd name="T52" fmla="*/ 259 w 303"/>
                <a:gd name="T53" fmla="*/ 460 h 472"/>
                <a:gd name="T54" fmla="*/ 269 w 303"/>
                <a:gd name="T55" fmla="*/ 454 h 472"/>
                <a:gd name="T56" fmla="*/ 276 w 303"/>
                <a:gd name="T57" fmla="*/ 446 h 472"/>
                <a:gd name="T58" fmla="*/ 283 w 303"/>
                <a:gd name="T59" fmla="*/ 437 h 472"/>
                <a:gd name="T60" fmla="*/ 293 w 303"/>
                <a:gd name="T61" fmla="*/ 416 h 472"/>
                <a:gd name="T62" fmla="*/ 299 w 303"/>
                <a:gd name="T63" fmla="*/ 391 h 472"/>
                <a:gd name="T64" fmla="*/ 303 w 303"/>
                <a:gd name="T65" fmla="*/ 351 h 472"/>
                <a:gd name="T66" fmla="*/ 300 w 303"/>
                <a:gd name="T67" fmla="*/ 332 h 472"/>
                <a:gd name="T68" fmla="*/ 289 w 303"/>
                <a:gd name="T69" fmla="*/ 300 h 472"/>
                <a:gd name="T70" fmla="*/ 285 w 303"/>
                <a:gd name="T71" fmla="*/ 293 h 472"/>
                <a:gd name="T72" fmla="*/ 269 w 303"/>
                <a:gd name="T73" fmla="*/ 274 h 472"/>
                <a:gd name="T74" fmla="*/ 222 w 303"/>
                <a:gd name="T75" fmla="*/ 230 h 472"/>
                <a:gd name="T76" fmla="*/ 220 w 303"/>
                <a:gd name="T77" fmla="*/ 226 h 472"/>
                <a:gd name="T78" fmla="*/ 218 w 303"/>
                <a:gd name="T79" fmla="*/ 222 h 472"/>
                <a:gd name="T80" fmla="*/ 217 w 303"/>
                <a:gd name="T81" fmla="*/ 216 h 472"/>
                <a:gd name="T82" fmla="*/ 217 w 303"/>
                <a:gd name="T83" fmla="*/ 211 h 472"/>
                <a:gd name="T84" fmla="*/ 223 w 303"/>
                <a:gd name="T85" fmla="*/ 187 h 472"/>
                <a:gd name="T86" fmla="*/ 228 w 303"/>
                <a:gd name="T87" fmla="*/ 175 h 472"/>
                <a:gd name="T88" fmla="*/ 232 w 303"/>
                <a:gd name="T89" fmla="*/ 169 h 472"/>
                <a:gd name="T90" fmla="*/ 258 w 303"/>
                <a:gd name="T91" fmla="*/ 139 h 472"/>
                <a:gd name="T92" fmla="*/ 262 w 303"/>
                <a:gd name="T93" fmla="*/ 133 h 472"/>
                <a:gd name="T94" fmla="*/ 265 w 303"/>
                <a:gd name="T95" fmla="*/ 125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8 w 303"/>
                <a:gd name="T103" fmla="*/ 62 h 472"/>
                <a:gd name="T104" fmla="*/ 263 w 303"/>
                <a:gd name="T105" fmla="*/ 47 h 472"/>
                <a:gd name="T106" fmla="*/ 253 w 303"/>
                <a:gd name="T107" fmla="*/ 33 h 472"/>
                <a:gd name="T108" fmla="*/ 233 w 303"/>
                <a:gd name="T109" fmla="*/ 14 h 47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2"/>
                <a:gd name="T167" fmla="*/ 303 w 303"/>
                <a:gd name="T168" fmla="*/ 472 h 47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2">
                  <a:moveTo>
                    <a:pt x="233" y="14"/>
                  </a:move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23" y="3"/>
                  </a:lnTo>
                  <a:lnTo>
                    <a:pt x="117" y="5"/>
                  </a:lnTo>
                  <a:lnTo>
                    <a:pt x="99" y="13"/>
                  </a:lnTo>
                  <a:lnTo>
                    <a:pt x="64" y="42"/>
                  </a:lnTo>
                  <a:lnTo>
                    <a:pt x="55" y="50"/>
                  </a:lnTo>
                  <a:lnTo>
                    <a:pt x="38" y="72"/>
                  </a:lnTo>
                  <a:lnTo>
                    <a:pt x="26" y="98"/>
                  </a:lnTo>
                  <a:lnTo>
                    <a:pt x="11" y="145"/>
                  </a:lnTo>
                  <a:lnTo>
                    <a:pt x="1" y="211"/>
                  </a:lnTo>
                  <a:lnTo>
                    <a:pt x="0" y="244"/>
                  </a:lnTo>
                  <a:lnTo>
                    <a:pt x="5" y="310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8" y="389"/>
                  </a:lnTo>
                  <a:lnTo>
                    <a:pt x="65" y="420"/>
                  </a:lnTo>
                  <a:lnTo>
                    <a:pt x="85" y="437"/>
                  </a:lnTo>
                  <a:lnTo>
                    <a:pt x="107" y="450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79" y="472"/>
                  </a:lnTo>
                  <a:lnTo>
                    <a:pt x="222" y="470"/>
                  </a:lnTo>
                  <a:lnTo>
                    <a:pt x="248" y="464"/>
                  </a:lnTo>
                  <a:lnTo>
                    <a:pt x="259" y="460"/>
                  </a:lnTo>
                  <a:lnTo>
                    <a:pt x="269" y="454"/>
                  </a:lnTo>
                  <a:lnTo>
                    <a:pt x="276" y="446"/>
                  </a:lnTo>
                  <a:lnTo>
                    <a:pt x="283" y="437"/>
                  </a:lnTo>
                  <a:lnTo>
                    <a:pt x="293" y="416"/>
                  </a:lnTo>
                  <a:lnTo>
                    <a:pt x="299" y="391"/>
                  </a:lnTo>
                  <a:lnTo>
                    <a:pt x="303" y="351"/>
                  </a:lnTo>
                  <a:lnTo>
                    <a:pt x="300" y="332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23" y="187"/>
                  </a:lnTo>
                  <a:lnTo>
                    <a:pt x="228" y="175"/>
                  </a:lnTo>
                  <a:lnTo>
                    <a:pt x="232" y="169"/>
                  </a:lnTo>
                  <a:lnTo>
                    <a:pt x="258" y="139"/>
                  </a:lnTo>
                  <a:lnTo>
                    <a:pt x="262" y="133"/>
                  </a:lnTo>
                  <a:lnTo>
                    <a:pt x="265" y="125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8" y="62"/>
                  </a:lnTo>
                  <a:lnTo>
                    <a:pt x="263" y="47"/>
                  </a:lnTo>
                  <a:lnTo>
                    <a:pt x="253" y="33"/>
                  </a:lnTo>
                  <a:lnTo>
                    <a:pt x="233" y="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1" name="Freeform 28"/>
            <p:cNvSpPr>
              <a:spLocks/>
            </p:cNvSpPr>
            <p:nvPr/>
          </p:nvSpPr>
          <p:spPr bwMode="auto">
            <a:xfrm>
              <a:off x="2518" y="2232"/>
              <a:ext cx="379" cy="663"/>
            </a:xfrm>
            <a:custGeom>
              <a:avLst/>
              <a:gdLst>
                <a:gd name="T0" fmla="*/ 266 w 379"/>
                <a:gd name="T1" fmla="*/ 143 h 663"/>
                <a:gd name="T2" fmla="*/ 319 w 379"/>
                <a:gd name="T3" fmla="*/ 200 h 663"/>
                <a:gd name="T4" fmla="*/ 341 w 379"/>
                <a:gd name="T5" fmla="*/ 250 h 663"/>
                <a:gd name="T6" fmla="*/ 342 w 379"/>
                <a:gd name="T7" fmla="*/ 327 h 663"/>
                <a:gd name="T8" fmla="*/ 329 w 379"/>
                <a:gd name="T9" fmla="*/ 375 h 663"/>
                <a:gd name="T10" fmla="*/ 266 w 379"/>
                <a:gd name="T11" fmla="*/ 475 h 663"/>
                <a:gd name="T12" fmla="*/ 185 w 379"/>
                <a:gd name="T13" fmla="*/ 555 h 663"/>
                <a:gd name="T14" fmla="*/ 158 w 379"/>
                <a:gd name="T15" fmla="*/ 569 h 663"/>
                <a:gd name="T16" fmla="*/ 111 w 379"/>
                <a:gd name="T17" fmla="*/ 574 h 663"/>
                <a:gd name="T18" fmla="*/ 70 w 379"/>
                <a:gd name="T19" fmla="*/ 589 h 663"/>
                <a:gd name="T20" fmla="*/ 52 w 379"/>
                <a:gd name="T21" fmla="*/ 605 h 663"/>
                <a:gd name="T22" fmla="*/ 46 w 379"/>
                <a:gd name="T23" fmla="*/ 615 h 663"/>
                <a:gd name="T24" fmla="*/ 52 w 379"/>
                <a:gd name="T25" fmla="*/ 636 h 663"/>
                <a:gd name="T26" fmla="*/ 68 w 379"/>
                <a:gd name="T27" fmla="*/ 655 h 663"/>
                <a:gd name="T28" fmla="*/ 82 w 379"/>
                <a:gd name="T29" fmla="*/ 662 h 663"/>
                <a:gd name="T30" fmla="*/ 100 w 379"/>
                <a:gd name="T31" fmla="*/ 662 h 663"/>
                <a:gd name="T32" fmla="*/ 212 w 379"/>
                <a:gd name="T33" fmla="*/ 601 h 663"/>
                <a:gd name="T34" fmla="*/ 298 w 379"/>
                <a:gd name="T35" fmla="*/ 515 h 663"/>
                <a:gd name="T36" fmla="*/ 356 w 379"/>
                <a:gd name="T37" fmla="*/ 408 h 663"/>
                <a:gd name="T38" fmla="*/ 379 w 379"/>
                <a:gd name="T39" fmla="*/ 313 h 663"/>
                <a:gd name="T40" fmla="*/ 374 w 379"/>
                <a:gd name="T41" fmla="*/ 256 h 663"/>
                <a:gd name="T42" fmla="*/ 352 w 379"/>
                <a:gd name="T43" fmla="*/ 199 h 663"/>
                <a:gd name="T44" fmla="*/ 321 w 379"/>
                <a:gd name="T45" fmla="*/ 153 h 663"/>
                <a:gd name="T46" fmla="*/ 204 w 379"/>
                <a:gd name="T47" fmla="*/ 68 h 663"/>
                <a:gd name="T48" fmla="*/ 112 w 379"/>
                <a:gd name="T49" fmla="*/ 30 h 663"/>
                <a:gd name="T50" fmla="*/ 40 w 379"/>
                <a:gd name="T51" fmla="*/ 1 h 663"/>
                <a:gd name="T52" fmla="*/ 17 w 379"/>
                <a:gd name="T53" fmla="*/ 1 h 663"/>
                <a:gd name="T54" fmla="*/ 3 w 379"/>
                <a:gd name="T55" fmla="*/ 8 h 663"/>
                <a:gd name="T56" fmla="*/ 0 w 379"/>
                <a:gd name="T57" fmla="*/ 13 h 663"/>
                <a:gd name="T58" fmla="*/ 1 w 379"/>
                <a:gd name="T59" fmla="*/ 26 h 663"/>
                <a:gd name="T60" fmla="*/ 9 w 379"/>
                <a:gd name="T61" fmla="*/ 34 h 663"/>
                <a:gd name="T62" fmla="*/ 47 w 379"/>
                <a:gd name="T63" fmla="*/ 45 h 663"/>
                <a:gd name="T64" fmla="*/ 77 w 379"/>
                <a:gd name="T65" fmla="*/ 51 h 663"/>
                <a:gd name="T66" fmla="*/ 85 w 379"/>
                <a:gd name="T67" fmla="*/ 57 h 663"/>
                <a:gd name="T68" fmla="*/ 88 w 379"/>
                <a:gd name="T69" fmla="*/ 68 h 663"/>
                <a:gd name="T70" fmla="*/ 82 w 379"/>
                <a:gd name="T71" fmla="*/ 97 h 663"/>
                <a:gd name="T72" fmla="*/ 85 w 379"/>
                <a:gd name="T73" fmla="*/ 107 h 663"/>
                <a:gd name="T74" fmla="*/ 101 w 379"/>
                <a:gd name="T75" fmla="*/ 115 h 663"/>
                <a:gd name="T76" fmla="*/ 147 w 379"/>
                <a:gd name="T77" fmla="*/ 119 h 663"/>
                <a:gd name="T78" fmla="*/ 185 w 379"/>
                <a:gd name="T79" fmla="*/ 110 h 663"/>
                <a:gd name="T80" fmla="*/ 203 w 379"/>
                <a:gd name="T81" fmla="*/ 111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9"/>
                <a:gd name="T124" fmla="*/ 0 h 663"/>
                <a:gd name="T125" fmla="*/ 379 w 379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9" h="663">
                  <a:moveTo>
                    <a:pt x="233" y="124"/>
                  </a:moveTo>
                  <a:lnTo>
                    <a:pt x="266" y="143"/>
                  </a:lnTo>
                  <a:lnTo>
                    <a:pt x="285" y="160"/>
                  </a:lnTo>
                  <a:lnTo>
                    <a:pt x="319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9"/>
                  </a:lnTo>
                  <a:lnTo>
                    <a:pt x="342" y="327"/>
                  </a:lnTo>
                  <a:lnTo>
                    <a:pt x="339" y="343"/>
                  </a:lnTo>
                  <a:lnTo>
                    <a:pt x="329" y="375"/>
                  </a:lnTo>
                  <a:lnTo>
                    <a:pt x="312" y="409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5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4"/>
                  </a:lnTo>
                  <a:lnTo>
                    <a:pt x="94" y="578"/>
                  </a:lnTo>
                  <a:lnTo>
                    <a:pt x="70" y="589"/>
                  </a:lnTo>
                  <a:lnTo>
                    <a:pt x="57" y="600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6" y="615"/>
                  </a:lnTo>
                  <a:lnTo>
                    <a:pt x="46" y="621"/>
                  </a:lnTo>
                  <a:lnTo>
                    <a:pt x="52" y="636"/>
                  </a:lnTo>
                  <a:lnTo>
                    <a:pt x="61" y="649"/>
                  </a:lnTo>
                  <a:lnTo>
                    <a:pt x="68" y="655"/>
                  </a:lnTo>
                  <a:lnTo>
                    <a:pt x="75" y="660"/>
                  </a:lnTo>
                  <a:lnTo>
                    <a:pt x="82" y="662"/>
                  </a:lnTo>
                  <a:lnTo>
                    <a:pt x="90" y="663"/>
                  </a:lnTo>
                  <a:lnTo>
                    <a:pt x="100" y="662"/>
                  </a:lnTo>
                  <a:lnTo>
                    <a:pt x="143" y="646"/>
                  </a:lnTo>
                  <a:lnTo>
                    <a:pt x="212" y="601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20" y="480"/>
                  </a:lnTo>
                  <a:lnTo>
                    <a:pt x="356" y="408"/>
                  </a:lnTo>
                  <a:lnTo>
                    <a:pt x="372" y="359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6"/>
                  </a:lnTo>
                  <a:lnTo>
                    <a:pt x="370" y="241"/>
                  </a:lnTo>
                  <a:lnTo>
                    <a:pt x="352" y="199"/>
                  </a:lnTo>
                  <a:lnTo>
                    <a:pt x="337" y="174"/>
                  </a:lnTo>
                  <a:lnTo>
                    <a:pt x="321" y="153"/>
                  </a:lnTo>
                  <a:lnTo>
                    <a:pt x="302" y="136"/>
                  </a:lnTo>
                  <a:lnTo>
                    <a:pt x="204" y="68"/>
                  </a:lnTo>
                  <a:lnTo>
                    <a:pt x="170" y="50"/>
                  </a:lnTo>
                  <a:lnTo>
                    <a:pt x="112" y="30"/>
                  </a:lnTo>
                  <a:lnTo>
                    <a:pt x="56" y="6"/>
                  </a:lnTo>
                  <a:lnTo>
                    <a:pt x="40" y="1"/>
                  </a:lnTo>
                  <a:lnTo>
                    <a:pt x="28" y="0"/>
                  </a:lnTo>
                  <a:lnTo>
                    <a:pt x="17" y="1"/>
                  </a:lnTo>
                  <a:lnTo>
                    <a:pt x="9" y="4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21" y="39"/>
                  </a:lnTo>
                  <a:lnTo>
                    <a:pt x="47" y="45"/>
                  </a:lnTo>
                  <a:lnTo>
                    <a:pt x="66" y="48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5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0"/>
                  </a:lnTo>
                  <a:lnTo>
                    <a:pt x="82" y="97"/>
                  </a:lnTo>
                  <a:lnTo>
                    <a:pt x="83" y="103"/>
                  </a:lnTo>
                  <a:lnTo>
                    <a:pt x="85" y="107"/>
                  </a:lnTo>
                  <a:lnTo>
                    <a:pt x="90" y="111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55" y="118"/>
                  </a:lnTo>
                  <a:lnTo>
                    <a:pt x="185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33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2" name="Freeform 29"/>
            <p:cNvSpPr>
              <a:spLocks/>
            </p:cNvSpPr>
            <p:nvPr/>
          </p:nvSpPr>
          <p:spPr bwMode="auto">
            <a:xfrm>
              <a:off x="2306" y="2377"/>
              <a:ext cx="365" cy="485"/>
            </a:xfrm>
            <a:custGeom>
              <a:avLst/>
              <a:gdLst>
                <a:gd name="T0" fmla="*/ 138 w 365"/>
                <a:gd name="T1" fmla="*/ 68 h 485"/>
                <a:gd name="T2" fmla="*/ 68 w 365"/>
                <a:gd name="T3" fmla="*/ 108 h 485"/>
                <a:gd name="T4" fmla="*/ 22 w 365"/>
                <a:gd name="T5" fmla="*/ 151 h 485"/>
                <a:gd name="T6" fmla="*/ 6 w 365"/>
                <a:gd name="T7" fmla="*/ 186 h 485"/>
                <a:gd name="T8" fmla="*/ 0 w 365"/>
                <a:gd name="T9" fmla="*/ 239 h 485"/>
                <a:gd name="T10" fmla="*/ 11 w 365"/>
                <a:gd name="T11" fmla="*/ 278 h 485"/>
                <a:gd name="T12" fmla="*/ 63 w 365"/>
                <a:gd name="T13" fmla="*/ 359 h 485"/>
                <a:gd name="T14" fmla="*/ 136 w 365"/>
                <a:gd name="T15" fmla="*/ 432 h 485"/>
                <a:gd name="T16" fmla="*/ 197 w 365"/>
                <a:gd name="T17" fmla="*/ 476 h 485"/>
                <a:gd name="T18" fmla="*/ 222 w 365"/>
                <a:gd name="T19" fmla="*/ 485 h 485"/>
                <a:gd name="T20" fmla="*/ 227 w 365"/>
                <a:gd name="T21" fmla="*/ 483 h 485"/>
                <a:gd name="T22" fmla="*/ 228 w 365"/>
                <a:gd name="T23" fmla="*/ 477 h 485"/>
                <a:gd name="T24" fmla="*/ 227 w 365"/>
                <a:gd name="T25" fmla="*/ 461 h 485"/>
                <a:gd name="T26" fmla="*/ 234 w 365"/>
                <a:gd name="T27" fmla="*/ 449 h 485"/>
                <a:gd name="T28" fmla="*/ 235 w 365"/>
                <a:gd name="T29" fmla="*/ 442 h 485"/>
                <a:gd name="T30" fmla="*/ 230 w 365"/>
                <a:gd name="T31" fmla="*/ 433 h 485"/>
                <a:gd name="T32" fmla="*/ 157 w 365"/>
                <a:gd name="T33" fmla="*/ 394 h 485"/>
                <a:gd name="T34" fmla="*/ 79 w 365"/>
                <a:gd name="T35" fmla="*/ 315 h 485"/>
                <a:gd name="T36" fmla="*/ 52 w 365"/>
                <a:gd name="T37" fmla="*/ 269 h 485"/>
                <a:gd name="T38" fmla="*/ 45 w 365"/>
                <a:gd name="T39" fmla="*/ 216 h 485"/>
                <a:gd name="T40" fmla="*/ 56 w 365"/>
                <a:gd name="T41" fmla="*/ 172 h 485"/>
                <a:gd name="T42" fmla="*/ 82 w 365"/>
                <a:gd name="T43" fmla="*/ 130 h 485"/>
                <a:gd name="T44" fmla="*/ 114 w 365"/>
                <a:gd name="T45" fmla="*/ 108 h 485"/>
                <a:gd name="T46" fmla="*/ 195 w 365"/>
                <a:gd name="T47" fmla="*/ 84 h 485"/>
                <a:gd name="T48" fmla="*/ 218 w 365"/>
                <a:gd name="T49" fmla="*/ 86 h 485"/>
                <a:gd name="T50" fmla="*/ 272 w 365"/>
                <a:gd name="T51" fmla="*/ 105 h 485"/>
                <a:gd name="T52" fmla="*/ 296 w 365"/>
                <a:gd name="T53" fmla="*/ 101 h 485"/>
                <a:gd name="T54" fmla="*/ 300 w 365"/>
                <a:gd name="T55" fmla="*/ 95 h 485"/>
                <a:gd name="T56" fmla="*/ 297 w 365"/>
                <a:gd name="T57" fmla="*/ 90 h 485"/>
                <a:gd name="T58" fmla="*/ 282 w 365"/>
                <a:gd name="T59" fmla="*/ 80 h 485"/>
                <a:gd name="T60" fmla="*/ 278 w 365"/>
                <a:gd name="T61" fmla="*/ 75 h 485"/>
                <a:gd name="T62" fmla="*/ 284 w 365"/>
                <a:gd name="T63" fmla="*/ 66 h 485"/>
                <a:gd name="T64" fmla="*/ 299 w 365"/>
                <a:gd name="T65" fmla="*/ 55 h 485"/>
                <a:gd name="T66" fmla="*/ 346 w 365"/>
                <a:gd name="T67" fmla="*/ 43 h 485"/>
                <a:gd name="T68" fmla="*/ 355 w 365"/>
                <a:gd name="T69" fmla="*/ 38 h 485"/>
                <a:gd name="T70" fmla="*/ 363 w 365"/>
                <a:gd name="T71" fmla="*/ 29 h 485"/>
                <a:gd name="T72" fmla="*/ 365 w 365"/>
                <a:gd name="T73" fmla="*/ 18 h 485"/>
                <a:gd name="T74" fmla="*/ 362 w 365"/>
                <a:gd name="T75" fmla="*/ 6 h 485"/>
                <a:gd name="T76" fmla="*/ 353 w 365"/>
                <a:gd name="T77" fmla="*/ 0 h 485"/>
                <a:gd name="T78" fmla="*/ 343 w 365"/>
                <a:gd name="T79" fmla="*/ 1 h 485"/>
                <a:gd name="T80" fmla="*/ 274 w 365"/>
                <a:gd name="T81" fmla="*/ 25 h 485"/>
                <a:gd name="T82" fmla="*/ 246 w 365"/>
                <a:gd name="T83" fmla="*/ 42 h 485"/>
                <a:gd name="T84" fmla="*/ 166 w 365"/>
                <a:gd name="T85" fmla="*/ 60 h 48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5"/>
                <a:gd name="T130" fmla="*/ 0 h 485"/>
                <a:gd name="T131" fmla="*/ 365 w 365"/>
                <a:gd name="T132" fmla="*/ 485 h 48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5" h="485">
                  <a:moveTo>
                    <a:pt x="166" y="60"/>
                  </a:moveTo>
                  <a:lnTo>
                    <a:pt x="138" y="68"/>
                  </a:lnTo>
                  <a:lnTo>
                    <a:pt x="124" y="74"/>
                  </a:lnTo>
                  <a:lnTo>
                    <a:pt x="68" y="108"/>
                  </a:lnTo>
                  <a:lnTo>
                    <a:pt x="42" y="129"/>
                  </a:lnTo>
                  <a:lnTo>
                    <a:pt x="22" y="151"/>
                  </a:lnTo>
                  <a:lnTo>
                    <a:pt x="9" y="174"/>
                  </a:lnTo>
                  <a:lnTo>
                    <a:pt x="6" y="186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8"/>
                  </a:lnTo>
                  <a:lnTo>
                    <a:pt x="18" y="292"/>
                  </a:lnTo>
                  <a:lnTo>
                    <a:pt x="63" y="359"/>
                  </a:lnTo>
                  <a:lnTo>
                    <a:pt x="98" y="397"/>
                  </a:lnTo>
                  <a:lnTo>
                    <a:pt x="136" y="432"/>
                  </a:lnTo>
                  <a:lnTo>
                    <a:pt x="178" y="465"/>
                  </a:lnTo>
                  <a:lnTo>
                    <a:pt x="197" y="476"/>
                  </a:lnTo>
                  <a:lnTo>
                    <a:pt x="218" y="485"/>
                  </a:lnTo>
                  <a:lnTo>
                    <a:pt x="222" y="485"/>
                  </a:lnTo>
                  <a:lnTo>
                    <a:pt x="226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7" y="469"/>
                  </a:lnTo>
                  <a:lnTo>
                    <a:pt x="227" y="461"/>
                  </a:lnTo>
                  <a:lnTo>
                    <a:pt x="230" y="455"/>
                  </a:lnTo>
                  <a:lnTo>
                    <a:pt x="234" y="449"/>
                  </a:lnTo>
                  <a:lnTo>
                    <a:pt x="235" y="445"/>
                  </a:lnTo>
                  <a:lnTo>
                    <a:pt x="235" y="442"/>
                  </a:lnTo>
                  <a:lnTo>
                    <a:pt x="233" y="437"/>
                  </a:lnTo>
                  <a:lnTo>
                    <a:pt x="230" y="433"/>
                  </a:lnTo>
                  <a:lnTo>
                    <a:pt x="224" y="428"/>
                  </a:lnTo>
                  <a:lnTo>
                    <a:pt x="157" y="394"/>
                  </a:lnTo>
                  <a:lnTo>
                    <a:pt x="123" y="366"/>
                  </a:lnTo>
                  <a:lnTo>
                    <a:pt x="79" y="315"/>
                  </a:lnTo>
                  <a:lnTo>
                    <a:pt x="63" y="291"/>
                  </a:lnTo>
                  <a:lnTo>
                    <a:pt x="52" y="269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49" y="194"/>
                  </a:lnTo>
                  <a:lnTo>
                    <a:pt x="56" y="172"/>
                  </a:lnTo>
                  <a:lnTo>
                    <a:pt x="67" y="150"/>
                  </a:lnTo>
                  <a:lnTo>
                    <a:pt x="82" y="130"/>
                  </a:lnTo>
                  <a:lnTo>
                    <a:pt x="91" y="122"/>
                  </a:lnTo>
                  <a:lnTo>
                    <a:pt x="114" y="108"/>
                  </a:lnTo>
                  <a:lnTo>
                    <a:pt x="141" y="96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5"/>
                  </a:lnTo>
                  <a:lnTo>
                    <a:pt x="284" y="105"/>
                  </a:lnTo>
                  <a:lnTo>
                    <a:pt x="296" y="101"/>
                  </a:lnTo>
                  <a:lnTo>
                    <a:pt x="300" y="97"/>
                  </a:lnTo>
                  <a:lnTo>
                    <a:pt x="300" y="95"/>
                  </a:lnTo>
                  <a:lnTo>
                    <a:pt x="300" y="93"/>
                  </a:lnTo>
                  <a:lnTo>
                    <a:pt x="297" y="90"/>
                  </a:lnTo>
                  <a:lnTo>
                    <a:pt x="289" y="86"/>
                  </a:lnTo>
                  <a:lnTo>
                    <a:pt x="282" y="80"/>
                  </a:lnTo>
                  <a:lnTo>
                    <a:pt x="278" y="77"/>
                  </a:lnTo>
                  <a:lnTo>
                    <a:pt x="278" y="75"/>
                  </a:lnTo>
                  <a:lnTo>
                    <a:pt x="279" y="70"/>
                  </a:lnTo>
                  <a:lnTo>
                    <a:pt x="284" y="66"/>
                  </a:lnTo>
                  <a:lnTo>
                    <a:pt x="291" y="60"/>
                  </a:lnTo>
                  <a:lnTo>
                    <a:pt x="299" y="55"/>
                  </a:lnTo>
                  <a:lnTo>
                    <a:pt x="304" y="53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3" y="29"/>
                  </a:lnTo>
                  <a:lnTo>
                    <a:pt x="365" y="23"/>
                  </a:lnTo>
                  <a:lnTo>
                    <a:pt x="365" y="18"/>
                  </a:lnTo>
                  <a:lnTo>
                    <a:pt x="364" y="12"/>
                  </a:lnTo>
                  <a:lnTo>
                    <a:pt x="362" y="6"/>
                  </a:lnTo>
                  <a:lnTo>
                    <a:pt x="357" y="1"/>
                  </a:lnTo>
                  <a:lnTo>
                    <a:pt x="353" y="0"/>
                  </a:lnTo>
                  <a:lnTo>
                    <a:pt x="348" y="0"/>
                  </a:lnTo>
                  <a:lnTo>
                    <a:pt x="343" y="1"/>
                  </a:lnTo>
                  <a:lnTo>
                    <a:pt x="326" y="5"/>
                  </a:lnTo>
                  <a:lnTo>
                    <a:pt x="274" y="25"/>
                  </a:lnTo>
                  <a:lnTo>
                    <a:pt x="268" y="28"/>
                  </a:lnTo>
                  <a:lnTo>
                    <a:pt x="246" y="42"/>
                  </a:lnTo>
                  <a:lnTo>
                    <a:pt x="219" y="51"/>
                  </a:lnTo>
                  <a:lnTo>
                    <a:pt x="166" y="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3" name="Freeform 30"/>
            <p:cNvSpPr>
              <a:spLocks/>
            </p:cNvSpPr>
            <p:nvPr/>
          </p:nvSpPr>
          <p:spPr bwMode="auto">
            <a:xfrm>
              <a:off x="2502" y="3153"/>
              <a:ext cx="172" cy="474"/>
            </a:xfrm>
            <a:custGeom>
              <a:avLst/>
              <a:gdLst>
                <a:gd name="T0" fmla="*/ 82 w 172"/>
                <a:gd name="T1" fmla="*/ 38 h 474"/>
                <a:gd name="T2" fmla="*/ 76 w 172"/>
                <a:gd name="T3" fmla="*/ 50 h 474"/>
                <a:gd name="T4" fmla="*/ 73 w 172"/>
                <a:gd name="T5" fmla="*/ 63 h 474"/>
                <a:gd name="T6" fmla="*/ 68 w 172"/>
                <a:gd name="T7" fmla="*/ 129 h 474"/>
                <a:gd name="T8" fmla="*/ 68 w 172"/>
                <a:gd name="T9" fmla="*/ 249 h 474"/>
                <a:gd name="T10" fmla="*/ 74 w 172"/>
                <a:gd name="T11" fmla="*/ 290 h 474"/>
                <a:gd name="T12" fmla="*/ 92 w 172"/>
                <a:gd name="T13" fmla="*/ 349 h 474"/>
                <a:gd name="T14" fmla="*/ 108 w 172"/>
                <a:gd name="T15" fmla="*/ 383 h 474"/>
                <a:gd name="T16" fmla="*/ 110 w 172"/>
                <a:gd name="T17" fmla="*/ 387 h 474"/>
                <a:gd name="T18" fmla="*/ 110 w 172"/>
                <a:gd name="T19" fmla="*/ 390 h 474"/>
                <a:gd name="T20" fmla="*/ 107 w 172"/>
                <a:gd name="T21" fmla="*/ 393 h 474"/>
                <a:gd name="T22" fmla="*/ 103 w 172"/>
                <a:gd name="T23" fmla="*/ 393 h 474"/>
                <a:gd name="T24" fmla="*/ 96 w 172"/>
                <a:gd name="T25" fmla="*/ 390 h 474"/>
                <a:gd name="T26" fmla="*/ 68 w 172"/>
                <a:gd name="T27" fmla="*/ 378 h 474"/>
                <a:gd name="T28" fmla="*/ 49 w 172"/>
                <a:gd name="T29" fmla="*/ 371 h 474"/>
                <a:gd name="T30" fmla="*/ 41 w 172"/>
                <a:gd name="T31" fmla="*/ 370 h 474"/>
                <a:gd name="T32" fmla="*/ 34 w 172"/>
                <a:gd name="T33" fmla="*/ 371 h 474"/>
                <a:gd name="T34" fmla="*/ 28 w 172"/>
                <a:gd name="T35" fmla="*/ 373 h 474"/>
                <a:gd name="T36" fmla="*/ 16 w 172"/>
                <a:gd name="T37" fmla="*/ 380 h 474"/>
                <a:gd name="T38" fmla="*/ 6 w 172"/>
                <a:gd name="T39" fmla="*/ 388 h 474"/>
                <a:gd name="T40" fmla="*/ 1 w 172"/>
                <a:gd name="T41" fmla="*/ 396 h 474"/>
                <a:gd name="T42" fmla="*/ 0 w 172"/>
                <a:gd name="T43" fmla="*/ 399 h 474"/>
                <a:gd name="T44" fmla="*/ 0 w 172"/>
                <a:gd name="T45" fmla="*/ 402 h 474"/>
                <a:gd name="T46" fmla="*/ 1 w 172"/>
                <a:gd name="T47" fmla="*/ 406 h 474"/>
                <a:gd name="T48" fmla="*/ 2 w 172"/>
                <a:gd name="T49" fmla="*/ 409 h 474"/>
                <a:gd name="T50" fmla="*/ 5 w 172"/>
                <a:gd name="T51" fmla="*/ 413 h 474"/>
                <a:gd name="T52" fmla="*/ 8 w 172"/>
                <a:gd name="T53" fmla="*/ 416 h 474"/>
                <a:gd name="T54" fmla="*/ 17 w 172"/>
                <a:gd name="T55" fmla="*/ 421 h 474"/>
                <a:gd name="T56" fmla="*/ 23 w 172"/>
                <a:gd name="T57" fmla="*/ 423 h 474"/>
                <a:gd name="T58" fmla="*/ 30 w 172"/>
                <a:gd name="T59" fmla="*/ 425 h 474"/>
                <a:gd name="T60" fmla="*/ 64 w 172"/>
                <a:gd name="T61" fmla="*/ 429 h 474"/>
                <a:gd name="T62" fmla="*/ 80 w 172"/>
                <a:gd name="T63" fmla="*/ 433 h 474"/>
                <a:gd name="T64" fmla="*/ 95 w 172"/>
                <a:gd name="T65" fmla="*/ 441 h 474"/>
                <a:gd name="T66" fmla="*/ 128 w 172"/>
                <a:gd name="T67" fmla="*/ 465 h 474"/>
                <a:gd name="T68" fmla="*/ 133 w 172"/>
                <a:gd name="T69" fmla="*/ 468 h 474"/>
                <a:gd name="T70" fmla="*/ 149 w 172"/>
                <a:gd name="T71" fmla="*/ 474 h 474"/>
                <a:gd name="T72" fmla="*/ 156 w 172"/>
                <a:gd name="T73" fmla="*/ 474 h 474"/>
                <a:gd name="T74" fmla="*/ 162 w 172"/>
                <a:gd name="T75" fmla="*/ 472 h 474"/>
                <a:gd name="T76" fmla="*/ 166 w 172"/>
                <a:gd name="T77" fmla="*/ 469 h 474"/>
                <a:gd name="T78" fmla="*/ 170 w 172"/>
                <a:gd name="T79" fmla="*/ 464 h 474"/>
                <a:gd name="T80" fmla="*/ 172 w 172"/>
                <a:gd name="T81" fmla="*/ 456 h 474"/>
                <a:gd name="T82" fmla="*/ 172 w 172"/>
                <a:gd name="T83" fmla="*/ 447 h 474"/>
                <a:gd name="T84" fmla="*/ 170 w 172"/>
                <a:gd name="T85" fmla="*/ 435 h 474"/>
                <a:gd name="T86" fmla="*/ 116 w 172"/>
                <a:gd name="T87" fmla="*/ 307 h 474"/>
                <a:gd name="T88" fmla="*/ 109 w 172"/>
                <a:gd name="T89" fmla="*/ 286 h 474"/>
                <a:gd name="T90" fmla="*/ 104 w 172"/>
                <a:gd name="T91" fmla="*/ 259 h 474"/>
                <a:gd name="T92" fmla="*/ 103 w 172"/>
                <a:gd name="T93" fmla="*/ 224 h 474"/>
                <a:gd name="T94" fmla="*/ 105 w 172"/>
                <a:gd name="T95" fmla="*/ 205 h 474"/>
                <a:gd name="T96" fmla="*/ 150 w 172"/>
                <a:gd name="T97" fmla="*/ 71 h 474"/>
                <a:gd name="T98" fmla="*/ 151 w 172"/>
                <a:gd name="T99" fmla="*/ 52 h 474"/>
                <a:gd name="T100" fmla="*/ 147 w 172"/>
                <a:gd name="T101" fmla="*/ 32 h 474"/>
                <a:gd name="T102" fmla="*/ 140 w 172"/>
                <a:gd name="T103" fmla="*/ 15 h 474"/>
                <a:gd name="T104" fmla="*/ 136 w 172"/>
                <a:gd name="T105" fmla="*/ 8 h 474"/>
                <a:gd name="T106" fmla="*/ 131 w 172"/>
                <a:gd name="T107" fmla="*/ 3 h 474"/>
                <a:gd name="T108" fmla="*/ 127 w 172"/>
                <a:gd name="T109" fmla="*/ 0 h 474"/>
                <a:gd name="T110" fmla="*/ 122 w 172"/>
                <a:gd name="T111" fmla="*/ 0 h 474"/>
                <a:gd name="T112" fmla="*/ 116 w 172"/>
                <a:gd name="T113" fmla="*/ 3 h 474"/>
                <a:gd name="T114" fmla="*/ 104 w 172"/>
                <a:gd name="T115" fmla="*/ 12 h 474"/>
                <a:gd name="T116" fmla="*/ 82 w 172"/>
                <a:gd name="T117" fmla="*/ 38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82" y="38"/>
                  </a:moveTo>
                  <a:lnTo>
                    <a:pt x="76" y="50"/>
                  </a:lnTo>
                  <a:lnTo>
                    <a:pt x="73" y="63"/>
                  </a:lnTo>
                  <a:lnTo>
                    <a:pt x="68" y="129"/>
                  </a:lnTo>
                  <a:lnTo>
                    <a:pt x="68" y="249"/>
                  </a:lnTo>
                  <a:lnTo>
                    <a:pt x="74" y="290"/>
                  </a:lnTo>
                  <a:lnTo>
                    <a:pt x="92" y="349"/>
                  </a:lnTo>
                  <a:lnTo>
                    <a:pt x="108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7" y="393"/>
                  </a:lnTo>
                  <a:lnTo>
                    <a:pt x="103" y="393"/>
                  </a:lnTo>
                  <a:lnTo>
                    <a:pt x="96" y="390"/>
                  </a:lnTo>
                  <a:lnTo>
                    <a:pt x="68" y="378"/>
                  </a:lnTo>
                  <a:lnTo>
                    <a:pt x="49" y="371"/>
                  </a:lnTo>
                  <a:lnTo>
                    <a:pt x="41" y="370"/>
                  </a:lnTo>
                  <a:lnTo>
                    <a:pt x="34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6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0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3" y="468"/>
                  </a:lnTo>
                  <a:lnTo>
                    <a:pt x="149" y="474"/>
                  </a:lnTo>
                  <a:lnTo>
                    <a:pt x="156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4"/>
                  </a:lnTo>
                  <a:lnTo>
                    <a:pt x="172" y="456"/>
                  </a:lnTo>
                  <a:lnTo>
                    <a:pt x="172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5" y="205"/>
                  </a:lnTo>
                  <a:lnTo>
                    <a:pt x="150" y="71"/>
                  </a:lnTo>
                  <a:lnTo>
                    <a:pt x="151" y="52"/>
                  </a:lnTo>
                  <a:lnTo>
                    <a:pt x="147" y="32"/>
                  </a:lnTo>
                  <a:lnTo>
                    <a:pt x="140" y="15"/>
                  </a:lnTo>
                  <a:lnTo>
                    <a:pt x="136" y="8"/>
                  </a:lnTo>
                  <a:lnTo>
                    <a:pt x="131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6" y="3"/>
                  </a:lnTo>
                  <a:lnTo>
                    <a:pt x="104" y="12"/>
                  </a:lnTo>
                  <a:lnTo>
                    <a:pt x="82" y="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4" name="Freeform 31"/>
            <p:cNvSpPr>
              <a:spLocks/>
            </p:cNvSpPr>
            <p:nvPr/>
          </p:nvSpPr>
          <p:spPr bwMode="auto">
            <a:xfrm>
              <a:off x="2349" y="3132"/>
              <a:ext cx="253" cy="606"/>
            </a:xfrm>
            <a:custGeom>
              <a:avLst/>
              <a:gdLst>
                <a:gd name="T0" fmla="*/ 237 w 253"/>
                <a:gd name="T1" fmla="*/ 1 h 606"/>
                <a:gd name="T2" fmla="*/ 232 w 253"/>
                <a:gd name="T3" fmla="*/ 0 h 606"/>
                <a:gd name="T4" fmla="*/ 197 w 253"/>
                <a:gd name="T5" fmla="*/ 20 h 606"/>
                <a:gd name="T6" fmla="*/ 160 w 253"/>
                <a:gd name="T7" fmla="*/ 67 h 606"/>
                <a:gd name="T8" fmla="*/ 113 w 253"/>
                <a:gd name="T9" fmla="*/ 228 h 606"/>
                <a:gd name="T10" fmla="*/ 96 w 253"/>
                <a:gd name="T11" fmla="*/ 380 h 606"/>
                <a:gd name="T12" fmla="*/ 122 w 253"/>
                <a:gd name="T13" fmla="*/ 539 h 606"/>
                <a:gd name="T14" fmla="*/ 120 w 253"/>
                <a:gd name="T15" fmla="*/ 549 h 606"/>
                <a:gd name="T16" fmla="*/ 115 w 253"/>
                <a:gd name="T17" fmla="*/ 549 h 606"/>
                <a:gd name="T18" fmla="*/ 106 w 253"/>
                <a:gd name="T19" fmla="*/ 545 h 606"/>
                <a:gd name="T20" fmla="*/ 98 w 253"/>
                <a:gd name="T21" fmla="*/ 537 h 606"/>
                <a:gd name="T22" fmla="*/ 72 w 253"/>
                <a:gd name="T23" fmla="*/ 506 h 606"/>
                <a:gd name="T24" fmla="*/ 60 w 253"/>
                <a:gd name="T25" fmla="*/ 501 h 606"/>
                <a:gd name="T26" fmla="*/ 26 w 253"/>
                <a:gd name="T27" fmla="*/ 503 h 606"/>
                <a:gd name="T28" fmla="*/ 8 w 253"/>
                <a:gd name="T29" fmla="*/ 510 h 606"/>
                <a:gd name="T30" fmla="*/ 0 w 253"/>
                <a:gd name="T31" fmla="*/ 518 h 606"/>
                <a:gd name="T32" fmla="*/ 6 w 253"/>
                <a:gd name="T33" fmla="*/ 534 h 606"/>
                <a:gd name="T34" fmla="*/ 18 w 253"/>
                <a:gd name="T35" fmla="*/ 543 h 606"/>
                <a:gd name="T36" fmla="*/ 128 w 253"/>
                <a:gd name="T37" fmla="*/ 598 h 606"/>
                <a:gd name="T38" fmla="*/ 137 w 253"/>
                <a:gd name="T39" fmla="*/ 604 h 606"/>
                <a:gd name="T40" fmla="*/ 146 w 253"/>
                <a:gd name="T41" fmla="*/ 606 h 606"/>
                <a:gd name="T42" fmla="*/ 155 w 253"/>
                <a:gd name="T43" fmla="*/ 604 h 606"/>
                <a:gd name="T44" fmla="*/ 167 w 253"/>
                <a:gd name="T45" fmla="*/ 596 h 606"/>
                <a:gd name="T46" fmla="*/ 172 w 253"/>
                <a:gd name="T47" fmla="*/ 587 h 606"/>
                <a:gd name="T48" fmla="*/ 171 w 253"/>
                <a:gd name="T49" fmla="*/ 572 h 606"/>
                <a:gd name="T50" fmla="*/ 151 w 253"/>
                <a:gd name="T51" fmla="*/ 531 h 606"/>
                <a:gd name="T52" fmla="*/ 145 w 253"/>
                <a:gd name="T53" fmla="*/ 474 h 606"/>
                <a:gd name="T54" fmla="*/ 161 w 253"/>
                <a:gd name="T55" fmla="*/ 261 h 606"/>
                <a:gd name="T56" fmla="*/ 227 w 253"/>
                <a:gd name="T57" fmla="*/ 101 h 606"/>
                <a:gd name="T58" fmla="*/ 251 w 253"/>
                <a:gd name="T59" fmla="*/ 65 h 606"/>
                <a:gd name="T60" fmla="*/ 253 w 253"/>
                <a:gd name="T61" fmla="*/ 55 h 606"/>
                <a:gd name="T62" fmla="*/ 248 w 253"/>
                <a:gd name="T63" fmla="*/ 21 h 606"/>
                <a:gd name="T64" fmla="*/ 242 w 253"/>
                <a:gd name="T65" fmla="*/ 6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3"/>
                <a:gd name="T100" fmla="*/ 0 h 606"/>
                <a:gd name="T101" fmla="*/ 253 w 253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3" h="606">
                  <a:moveTo>
                    <a:pt x="242" y="6"/>
                  </a:moveTo>
                  <a:lnTo>
                    <a:pt x="237" y="1"/>
                  </a:lnTo>
                  <a:lnTo>
                    <a:pt x="235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20"/>
                  </a:lnTo>
                  <a:lnTo>
                    <a:pt x="177" y="41"/>
                  </a:lnTo>
                  <a:lnTo>
                    <a:pt x="160" y="67"/>
                  </a:lnTo>
                  <a:lnTo>
                    <a:pt x="145" y="100"/>
                  </a:lnTo>
                  <a:lnTo>
                    <a:pt x="113" y="228"/>
                  </a:lnTo>
                  <a:lnTo>
                    <a:pt x="100" y="305"/>
                  </a:lnTo>
                  <a:lnTo>
                    <a:pt x="96" y="380"/>
                  </a:lnTo>
                  <a:lnTo>
                    <a:pt x="122" y="531"/>
                  </a:lnTo>
                  <a:lnTo>
                    <a:pt x="122" y="539"/>
                  </a:lnTo>
                  <a:lnTo>
                    <a:pt x="121" y="545"/>
                  </a:lnTo>
                  <a:lnTo>
                    <a:pt x="120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6" y="545"/>
                  </a:lnTo>
                  <a:lnTo>
                    <a:pt x="102" y="542"/>
                  </a:lnTo>
                  <a:lnTo>
                    <a:pt x="98" y="537"/>
                  </a:lnTo>
                  <a:lnTo>
                    <a:pt x="79" y="511"/>
                  </a:lnTo>
                  <a:lnTo>
                    <a:pt x="72" y="506"/>
                  </a:lnTo>
                  <a:lnTo>
                    <a:pt x="66" y="503"/>
                  </a:lnTo>
                  <a:lnTo>
                    <a:pt x="60" y="501"/>
                  </a:lnTo>
                  <a:lnTo>
                    <a:pt x="51" y="500"/>
                  </a:lnTo>
                  <a:lnTo>
                    <a:pt x="26" y="503"/>
                  </a:lnTo>
                  <a:lnTo>
                    <a:pt x="12" y="508"/>
                  </a:lnTo>
                  <a:lnTo>
                    <a:pt x="8" y="510"/>
                  </a:lnTo>
                  <a:lnTo>
                    <a:pt x="5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6" y="534"/>
                  </a:lnTo>
                  <a:lnTo>
                    <a:pt x="11" y="539"/>
                  </a:lnTo>
                  <a:lnTo>
                    <a:pt x="18" y="543"/>
                  </a:lnTo>
                  <a:lnTo>
                    <a:pt x="103" y="581"/>
                  </a:lnTo>
                  <a:lnTo>
                    <a:pt x="128" y="598"/>
                  </a:lnTo>
                  <a:lnTo>
                    <a:pt x="133" y="601"/>
                  </a:lnTo>
                  <a:lnTo>
                    <a:pt x="137" y="604"/>
                  </a:lnTo>
                  <a:lnTo>
                    <a:pt x="142" y="606"/>
                  </a:lnTo>
                  <a:lnTo>
                    <a:pt x="146" y="606"/>
                  </a:lnTo>
                  <a:lnTo>
                    <a:pt x="151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0" y="592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1" y="572"/>
                  </a:lnTo>
                  <a:lnTo>
                    <a:pt x="156" y="547"/>
                  </a:lnTo>
                  <a:lnTo>
                    <a:pt x="151" y="531"/>
                  </a:lnTo>
                  <a:lnTo>
                    <a:pt x="148" y="514"/>
                  </a:lnTo>
                  <a:lnTo>
                    <a:pt x="145" y="474"/>
                  </a:lnTo>
                  <a:lnTo>
                    <a:pt x="154" y="299"/>
                  </a:lnTo>
                  <a:lnTo>
                    <a:pt x="161" y="261"/>
                  </a:lnTo>
                  <a:lnTo>
                    <a:pt x="174" y="226"/>
                  </a:lnTo>
                  <a:lnTo>
                    <a:pt x="227" y="101"/>
                  </a:lnTo>
                  <a:lnTo>
                    <a:pt x="236" y="86"/>
                  </a:lnTo>
                  <a:lnTo>
                    <a:pt x="251" y="65"/>
                  </a:lnTo>
                  <a:lnTo>
                    <a:pt x="252" y="61"/>
                  </a:lnTo>
                  <a:lnTo>
                    <a:pt x="253" y="55"/>
                  </a:ln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2" y="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38</TotalTime>
  <Words>134</Words>
  <PresentationFormat>On-screen Show (4:3)</PresentationFormat>
  <Paragraphs>20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Corbel</vt:lpstr>
      <vt:lpstr>Depth</vt:lpstr>
      <vt:lpstr>STORYBOARD</vt:lpstr>
      <vt:lpstr>Introduction/Orientation </vt:lpstr>
      <vt:lpstr>Objectives/Agenda</vt:lpstr>
      <vt:lpstr>Experiential Activity</vt:lpstr>
      <vt:lpstr>Reflection</vt:lpstr>
      <vt:lpstr>Generalization</vt:lpstr>
      <vt:lpstr>Application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2007-04-12T19:59:41Z</dcterms:created>
  <dcterms:modified xsi:type="dcterms:W3CDTF">2015-07-23T11:15:10Z</dcterms:modified>
</cp:coreProperties>
</file>