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9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0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1537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6319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16295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0680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543411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9789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86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9273-6D38-4C5A-A337-C1ED8434D203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11140-05F3-4894-8C5D-B56BE3BD0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1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3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6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5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2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1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2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0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9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582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Chief Executive Officer: Michael B. Caudill</a:t>
            </a:r>
          </a:p>
          <a:p>
            <a:r>
              <a:rPr lang="en-US" smtClean="0"/>
              <a:t>Chief Financial Officer: Kendra T. Vargas</a:t>
            </a:r>
          </a:p>
          <a:p>
            <a:r>
              <a:rPr lang="en-US" smtClean="0"/>
              <a:t>Chief Operating Officer: Marisa Silva Sousa</a:t>
            </a:r>
          </a:p>
          <a:p>
            <a:r>
              <a:rPr lang="en-US" smtClean="0"/>
              <a:t>Chief Technology Officer: 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5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</a:p>
          <a:p>
            <a:r>
              <a:rPr lang="en-US" smtClean="0"/>
              <a:t>162 Pallet Street</a:t>
            </a:r>
          </a:p>
          <a:p>
            <a:r>
              <a:rPr lang="en-US" smtClean="0"/>
              <a:t>West Nyack, NY 10994</a:t>
            </a:r>
          </a:p>
          <a:p>
            <a:endParaRPr lang="en-US" smtClean="0"/>
          </a:p>
          <a:p>
            <a:r>
              <a:rPr lang="en-US" smtClean="0"/>
              <a:t>Website: </a:t>
            </a:r>
            <a:r>
              <a:rPr lang="en-US" smtClean="0">
                <a:hlinkClick r:id="rId2"/>
              </a:rPr>
              <a:t>http://www.acmewidgets.com</a:t>
            </a:r>
            <a:r>
              <a:rPr lang="en-US" smtClean="0"/>
              <a:t> </a:t>
            </a:r>
          </a:p>
          <a:p>
            <a:r>
              <a:rPr lang="en-US" smtClean="0"/>
              <a:t>Twitter: @acmewidgets</a:t>
            </a:r>
          </a:p>
          <a:p>
            <a:r>
              <a:rPr lang="en-US" smtClean="0"/>
              <a:t>Facebook: </a:t>
            </a:r>
            <a:r>
              <a:rPr lang="en-US" smtClean="0">
                <a:hlinkClick r:id="rId3"/>
              </a:rPr>
              <a:t>http://www.facebook.com/Widgets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1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Acme Widgets Annual Report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Executive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9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7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8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5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4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Next Year</a:t>
            </a:r>
            <a:r>
              <a:rPr lang="ja-JP" altLang="en-US" smtClean="0"/>
              <a:t>’</a:t>
            </a:r>
            <a:r>
              <a:rPr lang="en-US" altLang="ja-JP" smtClean="0"/>
              <a:t>s News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2857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</TotalTime>
  <Words>106</Words>
  <PresentationFormat>On-screen Show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Century Gothic</vt:lpstr>
      <vt:lpstr>メイリオ</vt:lpstr>
      <vt:lpstr>Wingdings 3</vt:lpstr>
      <vt:lpstr>Slice</vt:lpstr>
      <vt:lpstr>PowerPoint Presentation</vt:lpstr>
      <vt:lpstr>Acme Widgets Annual Report</vt:lpstr>
      <vt:lpstr>Executive Summary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2015-07-23T16:49:16Z</dcterms:modified>
</cp:coreProperties>
</file>